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x="20104100" cy="11309350"/>
  <p:notesSz cx="20104100" cy="113093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9156" y="387371"/>
            <a:ext cx="19825786" cy="508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550" b="0" i="0">
                <a:solidFill>
                  <a:schemeClr val="bg1"/>
                </a:solidFill>
                <a:latin typeface="Microsoft YaHei"/>
                <a:cs typeface="Microsoft YaHei"/>
              </a:defRPr>
            </a:lvl1pPr>
          </a:lstStyle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pc="20"/>
              <a:t>厂商：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50" b="0" i="0">
                <a:solidFill>
                  <a:schemeClr val="bg1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550" b="0" i="0">
                <a:solidFill>
                  <a:schemeClr val="bg1"/>
                </a:solidFill>
                <a:latin typeface="Microsoft YaHei"/>
                <a:cs typeface="Microsoft YaHei"/>
              </a:defRPr>
            </a:lvl1pPr>
          </a:lstStyle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pc="20"/>
              <a:t>厂商：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2529" cy="11308554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8865527" y="3978792"/>
            <a:ext cx="1321435" cy="1313180"/>
          </a:xfrm>
          <a:custGeom>
            <a:avLst/>
            <a:gdLst/>
            <a:ahLst/>
            <a:cxnLst/>
            <a:rect l="l" t="t" r="r" b="b"/>
            <a:pathLst>
              <a:path w="1321434" h="1313179">
                <a:moveTo>
                  <a:pt x="660490" y="0"/>
                </a:moveTo>
                <a:lnTo>
                  <a:pt x="613320" y="1647"/>
                </a:lnTo>
                <a:lnTo>
                  <a:pt x="567046" y="6517"/>
                </a:lnTo>
                <a:lnTo>
                  <a:pt x="521778" y="14497"/>
                </a:lnTo>
                <a:lnTo>
                  <a:pt x="477629" y="25476"/>
                </a:lnTo>
                <a:lnTo>
                  <a:pt x="434711" y="39344"/>
                </a:lnTo>
                <a:lnTo>
                  <a:pt x="393135" y="55989"/>
                </a:lnTo>
                <a:lnTo>
                  <a:pt x="353013" y="75301"/>
                </a:lnTo>
                <a:lnTo>
                  <a:pt x="314456" y="97167"/>
                </a:lnTo>
                <a:lnTo>
                  <a:pt x="277577" y="121478"/>
                </a:lnTo>
                <a:lnTo>
                  <a:pt x="242488" y="148122"/>
                </a:lnTo>
                <a:lnTo>
                  <a:pt x="209299" y="176988"/>
                </a:lnTo>
                <a:lnTo>
                  <a:pt x="178123" y="207966"/>
                </a:lnTo>
                <a:lnTo>
                  <a:pt x="149072" y="240943"/>
                </a:lnTo>
                <a:lnTo>
                  <a:pt x="122257" y="275809"/>
                </a:lnTo>
                <a:lnTo>
                  <a:pt x="97790" y="312453"/>
                </a:lnTo>
                <a:lnTo>
                  <a:pt x="75783" y="350764"/>
                </a:lnTo>
                <a:lnTo>
                  <a:pt x="56348" y="390630"/>
                </a:lnTo>
                <a:lnTo>
                  <a:pt x="39596" y="431942"/>
                </a:lnTo>
                <a:lnTo>
                  <a:pt x="25639" y="474586"/>
                </a:lnTo>
                <a:lnTo>
                  <a:pt x="14590" y="518454"/>
                </a:lnTo>
                <a:lnTo>
                  <a:pt x="6558" y="563433"/>
                </a:lnTo>
                <a:lnTo>
                  <a:pt x="1658" y="609413"/>
                </a:lnTo>
                <a:lnTo>
                  <a:pt x="0" y="656282"/>
                </a:lnTo>
                <a:lnTo>
                  <a:pt x="1658" y="703151"/>
                </a:lnTo>
                <a:lnTo>
                  <a:pt x="6558" y="749130"/>
                </a:lnTo>
                <a:lnTo>
                  <a:pt x="14590" y="794109"/>
                </a:lnTo>
                <a:lnTo>
                  <a:pt x="25639" y="837977"/>
                </a:lnTo>
                <a:lnTo>
                  <a:pt x="39596" y="880622"/>
                </a:lnTo>
                <a:lnTo>
                  <a:pt x="56348" y="921933"/>
                </a:lnTo>
                <a:lnTo>
                  <a:pt x="75783" y="961800"/>
                </a:lnTo>
                <a:lnTo>
                  <a:pt x="97790" y="1000111"/>
                </a:lnTo>
                <a:lnTo>
                  <a:pt x="122257" y="1036755"/>
                </a:lnTo>
                <a:lnTo>
                  <a:pt x="149072" y="1071621"/>
                </a:lnTo>
                <a:lnTo>
                  <a:pt x="178123" y="1104598"/>
                </a:lnTo>
                <a:lnTo>
                  <a:pt x="209299" y="1135576"/>
                </a:lnTo>
                <a:lnTo>
                  <a:pt x="242488" y="1164442"/>
                </a:lnTo>
                <a:lnTo>
                  <a:pt x="277577" y="1191086"/>
                </a:lnTo>
                <a:lnTo>
                  <a:pt x="314456" y="1215397"/>
                </a:lnTo>
                <a:lnTo>
                  <a:pt x="353013" y="1237264"/>
                </a:lnTo>
                <a:lnTo>
                  <a:pt x="393135" y="1256575"/>
                </a:lnTo>
                <a:lnTo>
                  <a:pt x="434711" y="1273220"/>
                </a:lnTo>
                <a:lnTo>
                  <a:pt x="477629" y="1287088"/>
                </a:lnTo>
                <a:lnTo>
                  <a:pt x="521778" y="1298068"/>
                </a:lnTo>
                <a:lnTo>
                  <a:pt x="567046" y="1306048"/>
                </a:lnTo>
                <a:lnTo>
                  <a:pt x="613320" y="1310917"/>
                </a:lnTo>
                <a:lnTo>
                  <a:pt x="660490" y="1312565"/>
                </a:lnTo>
                <a:lnTo>
                  <a:pt x="707659" y="1310917"/>
                </a:lnTo>
                <a:lnTo>
                  <a:pt x="753933" y="1306048"/>
                </a:lnTo>
                <a:lnTo>
                  <a:pt x="799201" y="1298068"/>
                </a:lnTo>
                <a:lnTo>
                  <a:pt x="843349" y="1287088"/>
                </a:lnTo>
                <a:lnTo>
                  <a:pt x="886268" y="1273220"/>
                </a:lnTo>
                <a:lnTo>
                  <a:pt x="927844" y="1256575"/>
                </a:lnTo>
                <a:lnTo>
                  <a:pt x="967966" y="1237264"/>
                </a:lnTo>
                <a:lnTo>
                  <a:pt x="1006522" y="1215397"/>
                </a:lnTo>
                <a:lnTo>
                  <a:pt x="1043401" y="1191086"/>
                </a:lnTo>
                <a:lnTo>
                  <a:pt x="1078491" y="1164442"/>
                </a:lnTo>
                <a:lnTo>
                  <a:pt x="1111680" y="1135576"/>
                </a:lnTo>
                <a:lnTo>
                  <a:pt x="1142856" y="1104598"/>
                </a:lnTo>
                <a:lnTo>
                  <a:pt x="1171907" y="1071621"/>
                </a:lnTo>
                <a:lnTo>
                  <a:pt x="1198722" y="1036755"/>
                </a:lnTo>
                <a:lnTo>
                  <a:pt x="1223189" y="1000111"/>
                </a:lnTo>
                <a:lnTo>
                  <a:pt x="1245196" y="961800"/>
                </a:lnTo>
                <a:lnTo>
                  <a:pt x="1264631" y="921933"/>
                </a:lnTo>
                <a:lnTo>
                  <a:pt x="1281383" y="880622"/>
                </a:lnTo>
                <a:lnTo>
                  <a:pt x="1295340" y="837977"/>
                </a:lnTo>
                <a:lnTo>
                  <a:pt x="1306389" y="794109"/>
                </a:lnTo>
                <a:lnTo>
                  <a:pt x="1314421" y="749130"/>
                </a:lnTo>
                <a:lnTo>
                  <a:pt x="1319321" y="703151"/>
                </a:lnTo>
                <a:lnTo>
                  <a:pt x="1320980" y="656282"/>
                </a:lnTo>
                <a:lnTo>
                  <a:pt x="1319321" y="609413"/>
                </a:lnTo>
                <a:lnTo>
                  <a:pt x="1314421" y="563433"/>
                </a:lnTo>
                <a:lnTo>
                  <a:pt x="1306389" y="518454"/>
                </a:lnTo>
                <a:lnTo>
                  <a:pt x="1295340" y="474586"/>
                </a:lnTo>
                <a:lnTo>
                  <a:pt x="1281383" y="431942"/>
                </a:lnTo>
                <a:lnTo>
                  <a:pt x="1264631" y="390630"/>
                </a:lnTo>
                <a:lnTo>
                  <a:pt x="1245196" y="350764"/>
                </a:lnTo>
                <a:lnTo>
                  <a:pt x="1223189" y="312453"/>
                </a:lnTo>
                <a:lnTo>
                  <a:pt x="1198722" y="275809"/>
                </a:lnTo>
                <a:lnTo>
                  <a:pt x="1171907" y="240943"/>
                </a:lnTo>
                <a:lnTo>
                  <a:pt x="1142856" y="207966"/>
                </a:lnTo>
                <a:lnTo>
                  <a:pt x="1111680" y="176988"/>
                </a:lnTo>
                <a:lnTo>
                  <a:pt x="1078491" y="148122"/>
                </a:lnTo>
                <a:lnTo>
                  <a:pt x="1043401" y="121478"/>
                </a:lnTo>
                <a:lnTo>
                  <a:pt x="1006522" y="97167"/>
                </a:lnTo>
                <a:lnTo>
                  <a:pt x="967966" y="75301"/>
                </a:lnTo>
                <a:lnTo>
                  <a:pt x="927844" y="55989"/>
                </a:lnTo>
                <a:lnTo>
                  <a:pt x="886268" y="39344"/>
                </a:lnTo>
                <a:lnTo>
                  <a:pt x="843349" y="25476"/>
                </a:lnTo>
                <a:lnTo>
                  <a:pt x="799201" y="14497"/>
                </a:lnTo>
                <a:lnTo>
                  <a:pt x="753933" y="6517"/>
                </a:lnTo>
                <a:lnTo>
                  <a:pt x="707659" y="1647"/>
                </a:lnTo>
                <a:lnTo>
                  <a:pt x="660490" y="0"/>
                </a:lnTo>
                <a:close/>
              </a:path>
            </a:pathLst>
          </a:custGeom>
          <a:solidFill>
            <a:srgbClr val="16E7C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9194147" y="5716795"/>
            <a:ext cx="871219" cy="866140"/>
          </a:xfrm>
          <a:custGeom>
            <a:avLst/>
            <a:gdLst/>
            <a:ahLst/>
            <a:cxnLst/>
            <a:rect l="l" t="t" r="r" b="b"/>
            <a:pathLst>
              <a:path w="871220" h="866140">
                <a:moveTo>
                  <a:pt x="435345" y="0"/>
                </a:moveTo>
                <a:lnTo>
                  <a:pt x="387909" y="2539"/>
                </a:lnTo>
                <a:lnTo>
                  <a:pt x="341953" y="9982"/>
                </a:lnTo>
                <a:lnTo>
                  <a:pt x="297742" y="22063"/>
                </a:lnTo>
                <a:lnTo>
                  <a:pt x="255542" y="38520"/>
                </a:lnTo>
                <a:lnTo>
                  <a:pt x="215618" y="59087"/>
                </a:lnTo>
                <a:lnTo>
                  <a:pt x="178235" y="83502"/>
                </a:lnTo>
                <a:lnTo>
                  <a:pt x="143661" y="111500"/>
                </a:lnTo>
                <a:lnTo>
                  <a:pt x="112159" y="142816"/>
                </a:lnTo>
                <a:lnTo>
                  <a:pt x="83996" y="177188"/>
                </a:lnTo>
                <a:lnTo>
                  <a:pt x="59437" y="214350"/>
                </a:lnTo>
                <a:lnTo>
                  <a:pt x="38748" y="254039"/>
                </a:lnTo>
                <a:lnTo>
                  <a:pt x="22194" y="295992"/>
                </a:lnTo>
                <a:lnTo>
                  <a:pt x="10041" y="339943"/>
                </a:lnTo>
                <a:lnTo>
                  <a:pt x="2554" y="385629"/>
                </a:lnTo>
                <a:lnTo>
                  <a:pt x="0" y="432785"/>
                </a:lnTo>
                <a:lnTo>
                  <a:pt x="2554" y="479942"/>
                </a:lnTo>
                <a:lnTo>
                  <a:pt x="10041" y="525628"/>
                </a:lnTo>
                <a:lnTo>
                  <a:pt x="22194" y="569579"/>
                </a:lnTo>
                <a:lnTo>
                  <a:pt x="38748" y="611532"/>
                </a:lnTo>
                <a:lnTo>
                  <a:pt x="59437" y="651221"/>
                </a:lnTo>
                <a:lnTo>
                  <a:pt x="83996" y="688383"/>
                </a:lnTo>
                <a:lnTo>
                  <a:pt x="112159" y="722755"/>
                </a:lnTo>
                <a:lnTo>
                  <a:pt x="143661" y="754071"/>
                </a:lnTo>
                <a:lnTo>
                  <a:pt x="178235" y="782069"/>
                </a:lnTo>
                <a:lnTo>
                  <a:pt x="215618" y="806484"/>
                </a:lnTo>
                <a:lnTo>
                  <a:pt x="255542" y="827051"/>
                </a:lnTo>
                <a:lnTo>
                  <a:pt x="297742" y="843508"/>
                </a:lnTo>
                <a:lnTo>
                  <a:pt x="341953" y="855589"/>
                </a:lnTo>
                <a:lnTo>
                  <a:pt x="387909" y="863032"/>
                </a:lnTo>
                <a:lnTo>
                  <a:pt x="435345" y="865571"/>
                </a:lnTo>
                <a:lnTo>
                  <a:pt x="482781" y="863032"/>
                </a:lnTo>
                <a:lnTo>
                  <a:pt x="528737" y="855589"/>
                </a:lnTo>
                <a:lnTo>
                  <a:pt x="572948" y="843508"/>
                </a:lnTo>
                <a:lnTo>
                  <a:pt x="615148" y="827051"/>
                </a:lnTo>
                <a:lnTo>
                  <a:pt x="655072" y="806484"/>
                </a:lnTo>
                <a:lnTo>
                  <a:pt x="692455" y="782069"/>
                </a:lnTo>
                <a:lnTo>
                  <a:pt x="727029" y="754071"/>
                </a:lnTo>
                <a:lnTo>
                  <a:pt x="758531" y="722755"/>
                </a:lnTo>
                <a:lnTo>
                  <a:pt x="786694" y="688383"/>
                </a:lnTo>
                <a:lnTo>
                  <a:pt x="811253" y="651221"/>
                </a:lnTo>
                <a:lnTo>
                  <a:pt x="831942" y="611532"/>
                </a:lnTo>
                <a:lnTo>
                  <a:pt x="848496" y="569579"/>
                </a:lnTo>
                <a:lnTo>
                  <a:pt x="860649" y="525628"/>
                </a:lnTo>
                <a:lnTo>
                  <a:pt x="868136" y="479942"/>
                </a:lnTo>
                <a:lnTo>
                  <a:pt x="870690" y="432785"/>
                </a:lnTo>
                <a:lnTo>
                  <a:pt x="868136" y="385629"/>
                </a:lnTo>
                <a:lnTo>
                  <a:pt x="860649" y="339943"/>
                </a:lnTo>
                <a:lnTo>
                  <a:pt x="848496" y="295992"/>
                </a:lnTo>
                <a:lnTo>
                  <a:pt x="831942" y="254039"/>
                </a:lnTo>
                <a:lnTo>
                  <a:pt x="811253" y="214350"/>
                </a:lnTo>
                <a:lnTo>
                  <a:pt x="786694" y="177188"/>
                </a:lnTo>
                <a:lnTo>
                  <a:pt x="758531" y="142816"/>
                </a:lnTo>
                <a:lnTo>
                  <a:pt x="727029" y="111500"/>
                </a:lnTo>
                <a:lnTo>
                  <a:pt x="692455" y="83502"/>
                </a:lnTo>
                <a:lnTo>
                  <a:pt x="655072" y="59087"/>
                </a:lnTo>
                <a:lnTo>
                  <a:pt x="615148" y="38520"/>
                </a:lnTo>
                <a:lnTo>
                  <a:pt x="572948" y="22063"/>
                </a:lnTo>
                <a:lnTo>
                  <a:pt x="528737" y="9982"/>
                </a:lnTo>
                <a:lnTo>
                  <a:pt x="482781" y="2539"/>
                </a:lnTo>
                <a:lnTo>
                  <a:pt x="435345" y="0"/>
                </a:lnTo>
                <a:close/>
              </a:path>
            </a:pathLst>
          </a:custGeom>
          <a:solidFill>
            <a:srgbClr val="FF64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0474718" y="5378653"/>
            <a:ext cx="1194435" cy="1138555"/>
          </a:xfrm>
          <a:custGeom>
            <a:avLst/>
            <a:gdLst/>
            <a:ahLst/>
            <a:cxnLst/>
            <a:rect l="l" t="t" r="r" b="b"/>
            <a:pathLst>
              <a:path w="1194434" h="1138554">
                <a:moveTo>
                  <a:pt x="596989" y="0"/>
                </a:moveTo>
                <a:lnTo>
                  <a:pt x="548027" y="1886"/>
                </a:lnTo>
                <a:lnTo>
                  <a:pt x="500155" y="7449"/>
                </a:lnTo>
                <a:lnTo>
                  <a:pt x="453526" y="16540"/>
                </a:lnTo>
                <a:lnTo>
                  <a:pt x="408294" y="29015"/>
                </a:lnTo>
                <a:lnTo>
                  <a:pt x="364614" y="44725"/>
                </a:lnTo>
                <a:lnTo>
                  <a:pt x="322638" y="63526"/>
                </a:lnTo>
                <a:lnTo>
                  <a:pt x="282521" y="85270"/>
                </a:lnTo>
                <a:lnTo>
                  <a:pt x="244415" y="109811"/>
                </a:lnTo>
                <a:lnTo>
                  <a:pt x="208475" y="137002"/>
                </a:lnTo>
                <a:lnTo>
                  <a:pt x="174854" y="166697"/>
                </a:lnTo>
                <a:lnTo>
                  <a:pt x="143706" y="198750"/>
                </a:lnTo>
                <a:lnTo>
                  <a:pt x="115184" y="233013"/>
                </a:lnTo>
                <a:lnTo>
                  <a:pt x="89442" y="269342"/>
                </a:lnTo>
                <a:lnTo>
                  <a:pt x="66634" y="307588"/>
                </a:lnTo>
                <a:lnTo>
                  <a:pt x="46914" y="347606"/>
                </a:lnTo>
                <a:lnTo>
                  <a:pt x="30434" y="389248"/>
                </a:lnTo>
                <a:lnTo>
                  <a:pt x="17350" y="432370"/>
                </a:lnTo>
                <a:lnTo>
                  <a:pt x="7813" y="476824"/>
                </a:lnTo>
                <a:lnTo>
                  <a:pt x="1979" y="522463"/>
                </a:lnTo>
                <a:lnTo>
                  <a:pt x="0" y="569142"/>
                </a:lnTo>
                <a:lnTo>
                  <a:pt x="1979" y="615820"/>
                </a:lnTo>
                <a:lnTo>
                  <a:pt x="7813" y="661459"/>
                </a:lnTo>
                <a:lnTo>
                  <a:pt x="17350" y="705913"/>
                </a:lnTo>
                <a:lnTo>
                  <a:pt x="30434" y="749035"/>
                </a:lnTo>
                <a:lnTo>
                  <a:pt x="46914" y="790678"/>
                </a:lnTo>
                <a:lnTo>
                  <a:pt x="66634" y="830696"/>
                </a:lnTo>
                <a:lnTo>
                  <a:pt x="89442" y="868942"/>
                </a:lnTo>
                <a:lnTo>
                  <a:pt x="115184" y="905270"/>
                </a:lnTo>
                <a:lnTo>
                  <a:pt x="143706" y="939534"/>
                </a:lnTo>
                <a:lnTo>
                  <a:pt x="174854" y="971587"/>
                </a:lnTo>
                <a:lnTo>
                  <a:pt x="208475" y="1001282"/>
                </a:lnTo>
                <a:lnTo>
                  <a:pt x="244415" y="1028473"/>
                </a:lnTo>
                <a:lnTo>
                  <a:pt x="282521" y="1053014"/>
                </a:lnTo>
                <a:lnTo>
                  <a:pt x="322638" y="1074758"/>
                </a:lnTo>
                <a:lnTo>
                  <a:pt x="364614" y="1093559"/>
                </a:lnTo>
                <a:lnTo>
                  <a:pt x="408294" y="1109270"/>
                </a:lnTo>
                <a:lnTo>
                  <a:pt x="453526" y="1121744"/>
                </a:lnTo>
                <a:lnTo>
                  <a:pt x="500155" y="1130836"/>
                </a:lnTo>
                <a:lnTo>
                  <a:pt x="548027" y="1136398"/>
                </a:lnTo>
                <a:lnTo>
                  <a:pt x="596989" y="1138285"/>
                </a:lnTo>
                <a:lnTo>
                  <a:pt x="645952" y="1136398"/>
                </a:lnTo>
                <a:lnTo>
                  <a:pt x="693824" y="1130836"/>
                </a:lnTo>
                <a:lnTo>
                  <a:pt x="740453" y="1121744"/>
                </a:lnTo>
                <a:lnTo>
                  <a:pt x="785685" y="1109270"/>
                </a:lnTo>
                <a:lnTo>
                  <a:pt x="829365" y="1093559"/>
                </a:lnTo>
                <a:lnTo>
                  <a:pt x="871341" y="1074758"/>
                </a:lnTo>
                <a:lnTo>
                  <a:pt x="911458" y="1053014"/>
                </a:lnTo>
                <a:lnTo>
                  <a:pt x="949564" y="1028473"/>
                </a:lnTo>
                <a:lnTo>
                  <a:pt x="985504" y="1001282"/>
                </a:lnTo>
                <a:lnTo>
                  <a:pt x="1019125" y="971587"/>
                </a:lnTo>
                <a:lnTo>
                  <a:pt x="1050273" y="939534"/>
                </a:lnTo>
                <a:lnTo>
                  <a:pt x="1078795" y="905270"/>
                </a:lnTo>
                <a:lnTo>
                  <a:pt x="1104537" y="868942"/>
                </a:lnTo>
                <a:lnTo>
                  <a:pt x="1127345" y="830696"/>
                </a:lnTo>
                <a:lnTo>
                  <a:pt x="1147065" y="790678"/>
                </a:lnTo>
                <a:lnTo>
                  <a:pt x="1163545" y="749035"/>
                </a:lnTo>
                <a:lnTo>
                  <a:pt x="1176629" y="705913"/>
                </a:lnTo>
                <a:lnTo>
                  <a:pt x="1186166" y="661459"/>
                </a:lnTo>
                <a:lnTo>
                  <a:pt x="1192000" y="615820"/>
                </a:lnTo>
                <a:lnTo>
                  <a:pt x="1193979" y="569142"/>
                </a:lnTo>
                <a:lnTo>
                  <a:pt x="1192000" y="522463"/>
                </a:lnTo>
                <a:lnTo>
                  <a:pt x="1186166" y="476824"/>
                </a:lnTo>
                <a:lnTo>
                  <a:pt x="1176629" y="432370"/>
                </a:lnTo>
                <a:lnTo>
                  <a:pt x="1163545" y="389248"/>
                </a:lnTo>
                <a:lnTo>
                  <a:pt x="1147065" y="347606"/>
                </a:lnTo>
                <a:lnTo>
                  <a:pt x="1127345" y="307588"/>
                </a:lnTo>
                <a:lnTo>
                  <a:pt x="1104537" y="269342"/>
                </a:lnTo>
                <a:lnTo>
                  <a:pt x="1078795" y="233013"/>
                </a:lnTo>
                <a:lnTo>
                  <a:pt x="1050273" y="198750"/>
                </a:lnTo>
                <a:lnTo>
                  <a:pt x="1019125" y="166697"/>
                </a:lnTo>
                <a:lnTo>
                  <a:pt x="985504" y="137002"/>
                </a:lnTo>
                <a:lnTo>
                  <a:pt x="949564" y="109811"/>
                </a:lnTo>
                <a:lnTo>
                  <a:pt x="911458" y="85270"/>
                </a:lnTo>
                <a:lnTo>
                  <a:pt x="871341" y="63526"/>
                </a:lnTo>
                <a:lnTo>
                  <a:pt x="829365" y="44725"/>
                </a:lnTo>
                <a:lnTo>
                  <a:pt x="785685" y="29015"/>
                </a:lnTo>
                <a:lnTo>
                  <a:pt x="740453" y="16540"/>
                </a:lnTo>
                <a:lnTo>
                  <a:pt x="693824" y="7449"/>
                </a:lnTo>
                <a:lnTo>
                  <a:pt x="645952" y="1886"/>
                </a:lnTo>
                <a:lnTo>
                  <a:pt x="596989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7544515" y="5555369"/>
            <a:ext cx="1194435" cy="1121410"/>
          </a:xfrm>
          <a:custGeom>
            <a:avLst/>
            <a:gdLst/>
            <a:ahLst/>
            <a:cxnLst/>
            <a:rect l="l" t="t" r="r" b="b"/>
            <a:pathLst>
              <a:path w="1194434" h="1121409">
                <a:moveTo>
                  <a:pt x="596989" y="0"/>
                </a:moveTo>
                <a:lnTo>
                  <a:pt x="548027" y="1858"/>
                </a:lnTo>
                <a:lnTo>
                  <a:pt x="500155" y="7336"/>
                </a:lnTo>
                <a:lnTo>
                  <a:pt x="453526" y="16290"/>
                </a:lnTo>
                <a:lnTo>
                  <a:pt x="408294" y="28575"/>
                </a:lnTo>
                <a:lnTo>
                  <a:pt x="364614" y="44048"/>
                </a:lnTo>
                <a:lnTo>
                  <a:pt x="322638" y="62564"/>
                </a:lnTo>
                <a:lnTo>
                  <a:pt x="282521" y="83979"/>
                </a:lnTo>
                <a:lnTo>
                  <a:pt x="244415" y="108148"/>
                </a:lnTo>
                <a:lnTo>
                  <a:pt x="208475" y="134928"/>
                </a:lnTo>
                <a:lnTo>
                  <a:pt x="174854" y="164174"/>
                </a:lnTo>
                <a:lnTo>
                  <a:pt x="143706" y="195741"/>
                </a:lnTo>
                <a:lnTo>
                  <a:pt x="115184" y="229486"/>
                </a:lnTo>
                <a:lnTo>
                  <a:pt x="89442" y="265264"/>
                </a:lnTo>
                <a:lnTo>
                  <a:pt x="66634" y="302931"/>
                </a:lnTo>
                <a:lnTo>
                  <a:pt x="46914" y="342343"/>
                </a:lnTo>
                <a:lnTo>
                  <a:pt x="30434" y="383356"/>
                </a:lnTo>
                <a:lnTo>
                  <a:pt x="17350" y="425825"/>
                </a:lnTo>
                <a:lnTo>
                  <a:pt x="7813" y="469605"/>
                </a:lnTo>
                <a:lnTo>
                  <a:pt x="1979" y="514554"/>
                </a:lnTo>
                <a:lnTo>
                  <a:pt x="0" y="560526"/>
                </a:lnTo>
                <a:lnTo>
                  <a:pt x="1979" y="606498"/>
                </a:lnTo>
                <a:lnTo>
                  <a:pt x="7813" y="651446"/>
                </a:lnTo>
                <a:lnTo>
                  <a:pt x="17350" y="695227"/>
                </a:lnTo>
                <a:lnTo>
                  <a:pt x="30434" y="737696"/>
                </a:lnTo>
                <a:lnTo>
                  <a:pt x="46914" y="778708"/>
                </a:lnTo>
                <a:lnTo>
                  <a:pt x="66634" y="818120"/>
                </a:lnTo>
                <a:lnTo>
                  <a:pt x="89442" y="855787"/>
                </a:lnTo>
                <a:lnTo>
                  <a:pt x="115184" y="891566"/>
                </a:lnTo>
                <a:lnTo>
                  <a:pt x="143706" y="925311"/>
                </a:lnTo>
                <a:lnTo>
                  <a:pt x="174854" y="956878"/>
                </a:lnTo>
                <a:lnTo>
                  <a:pt x="208475" y="986124"/>
                </a:lnTo>
                <a:lnTo>
                  <a:pt x="244415" y="1012904"/>
                </a:lnTo>
                <a:lnTo>
                  <a:pt x="282521" y="1037073"/>
                </a:lnTo>
                <a:lnTo>
                  <a:pt x="322638" y="1058488"/>
                </a:lnTo>
                <a:lnTo>
                  <a:pt x="364614" y="1077004"/>
                </a:lnTo>
                <a:lnTo>
                  <a:pt x="408294" y="1092477"/>
                </a:lnTo>
                <a:lnTo>
                  <a:pt x="453526" y="1104763"/>
                </a:lnTo>
                <a:lnTo>
                  <a:pt x="500155" y="1113717"/>
                </a:lnTo>
                <a:lnTo>
                  <a:pt x="548027" y="1119195"/>
                </a:lnTo>
                <a:lnTo>
                  <a:pt x="596989" y="1121053"/>
                </a:lnTo>
                <a:lnTo>
                  <a:pt x="645952" y="1119195"/>
                </a:lnTo>
                <a:lnTo>
                  <a:pt x="693824" y="1113717"/>
                </a:lnTo>
                <a:lnTo>
                  <a:pt x="740453" y="1104763"/>
                </a:lnTo>
                <a:lnTo>
                  <a:pt x="785685" y="1092477"/>
                </a:lnTo>
                <a:lnTo>
                  <a:pt x="829365" y="1077004"/>
                </a:lnTo>
                <a:lnTo>
                  <a:pt x="871341" y="1058488"/>
                </a:lnTo>
                <a:lnTo>
                  <a:pt x="911458" y="1037073"/>
                </a:lnTo>
                <a:lnTo>
                  <a:pt x="949564" y="1012904"/>
                </a:lnTo>
                <a:lnTo>
                  <a:pt x="985504" y="986124"/>
                </a:lnTo>
                <a:lnTo>
                  <a:pt x="1019125" y="956878"/>
                </a:lnTo>
                <a:lnTo>
                  <a:pt x="1050273" y="925311"/>
                </a:lnTo>
                <a:lnTo>
                  <a:pt x="1078795" y="891566"/>
                </a:lnTo>
                <a:lnTo>
                  <a:pt x="1104537" y="855787"/>
                </a:lnTo>
                <a:lnTo>
                  <a:pt x="1127345" y="818120"/>
                </a:lnTo>
                <a:lnTo>
                  <a:pt x="1147065" y="778708"/>
                </a:lnTo>
                <a:lnTo>
                  <a:pt x="1163545" y="737696"/>
                </a:lnTo>
                <a:lnTo>
                  <a:pt x="1176629" y="695227"/>
                </a:lnTo>
                <a:lnTo>
                  <a:pt x="1186166" y="651446"/>
                </a:lnTo>
                <a:lnTo>
                  <a:pt x="1192000" y="606498"/>
                </a:lnTo>
                <a:lnTo>
                  <a:pt x="1193979" y="560526"/>
                </a:lnTo>
                <a:lnTo>
                  <a:pt x="1192000" y="514554"/>
                </a:lnTo>
                <a:lnTo>
                  <a:pt x="1186166" y="469605"/>
                </a:lnTo>
                <a:lnTo>
                  <a:pt x="1176629" y="425825"/>
                </a:lnTo>
                <a:lnTo>
                  <a:pt x="1163545" y="383356"/>
                </a:lnTo>
                <a:lnTo>
                  <a:pt x="1147065" y="342343"/>
                </a:lnTo>
                <a:lnTo>
                  <a:pt x="1127345" y="302931"/>
                </a:lnTo>
                <a:lnTo>
                  <a:pt x="1104537" y="265264"/>
                </a:lnTo>
                <a:lnTo>
                  <a:pt x="1078795" y="229486"/>
                </a:lnTo>
                <a:lnTo>
                  <a:pt x="1050273" y="195741"/>
                </a:lnTo>
                <a:lnTo>
                  <a:pt x="1019125" y="164174"/>
                </a:lnTo>
                <a:lnTo>
                  <a:pt x="985504" y="134928"/>
                </a:lnTo>
                <a:lnTo>
                  <a:pt x="949564" y="108148"/>
                </a:lnTo>
                <a:lnTo>
                  <a:pt x="911458" y="83979"/>
                </a:lnTo>
                <a:lnTo>
                  <a:pt x="871341" y="62564"/>
                </a:lnTo>
                <a:lnTo>
                  <a:pt x="829365" y="44048"/>
                </a:lnTo>
                <a:lnTo>
                  <a:pt x="785685" y="28575"/>
                </a:lnTo>
                <a:lnTo>
                  <a:pt x="740453" y="16290"/>
                </a:lnTo>
                <a:lnTo>
                  <a:pt x="693824" y="7336"/>
                </a:lnTo>
                <a:lnTo>
                  <a:pt x="645952" y="1858"/>
                </a:lnTo>
                <a:lnTo>
                  <a:pt x="596989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9084864" y="7155735"/>
            <a:ext cx="1297940" cy="1236980"/>
          </a:xfrm>
          <a:custGeom>
            <a:avLst/>
            <a:gdLst/>
            <a:ahLst/>
            <a:cxnLst/>
            <a:rect l="l" t="t" r="r" b="b"/>
            <a:pathLst>
              <a:path w="1297940" h="1236979">
                <a:moveTo>
                  <a:pt x="648844" y="0"/>
                </a:moveTo>
                <a:lnTo>
                  <a:pt x="600420" y="1695"/>
                </a:lnTo>
                <a:lnTo>
                  <a:pt x="552963" y="6703"/>
                </a:lnTo>
                <a:lnTo>
                  <a:pt x="506597" y="14904"/>
                </a:lnTo>
                <a:lnTo>
                  <a:pt x="461449" y="26178"/>
                </a:lnTo>
                <a:lnTo>
                  <a:pt x="417644" y="40405"/>
                </a:lnTo>
                <a:lnTo>
                  <a:pt x="375308" y="57466"/>
                </a:lnTo>
                <a:lnTo>
                  <a:pt x="334565" y="77242"/>
                </a:lnTo>
                <a:lnTo>
                  <a:pt x="295542" y="99612"/>
                </a:lnTo>
                <a:lnTo>
                  <a:pt x="258363" y="124457"/>
                </a:lnTo>
                <a:lnTo>
                  <a:pt x="223155" y="151659"/>
                </a:lnTo>
                <a:lnTo>
                  <a:pt x="190042" y="181096"/>
                </a:lnTo>
                <a:lnTo>
                  <a:pt x="159150" y="212650"/>
                </a:lnTo>
                <a:lnTo>
                  <a:pt x="130605" y="246201"/>
                </a:lnTo>
                <a:lnTo>
                  <a:pt x="104532" y="281630"/>
                </a:lnTo>
                <a:lnTo>
                  <a:pt x="81057" y="318816"/>
                </a:lnTo>
                <a:lnTo>
                  <a:pt x="60305" y="357641"/>
                </a:lnTo>
                <a:lnTo>
                  <a:pt x="42401" y="397985"/>
                </a:lnTo>
                <a:lnTo>
                  <a:pt x="27471" y="439728"/>
                </a:lnTo>
                <a:lnTo>
                  <a:pt x="15640" y="482750"/>
                </a:lnTo>
                <a:lnTo>
                  <a:pt x="7035" y="526933"/>
                </a:lnTo>
                <a:lnTo>
                  <a:pt x="1779" y="572157"/>
                </a:lnTo>
                <a:lnTo>
                  <a:pt x="0" y="618301"/>
                </a:lnTo>
                <a:lnTo>
                  <a:pt x="1779" y="664446"/>
                </a:lnTo>
                <a:lnTo>
                  <a:pt x="7035" y="709669"/>
                </a:lnTo>
                <a:lnTo>
                  <a:pt x="15640" y="753852"/>
                </a:lnTo>
                <a:lnTo>
                  <a:pt x="27471" y="796875"/>
                </a:lnTo>
                <a:lnTo>
                  <a:pt x="42401" y="838617"/>
                </a:lnTo>
                <a:lnTo>
                  <a:pt x="60305" y="878961"/>
                </a:lnTo>
                <a:lnTo>
                  <a:pt x="81057" y="917786"/>
                </a:lnTo>
                <a:lnTo>
                  <a:pt x="104532" y="954972"/>
                </a:lnTo>
                <a:lnTo>
                  <a:pt x="130605" y="990401"/>
                </a:lnTo>
                <a:lnTo>
                  <a:pt x="159150" y="1023952"/>
                </a:lnTo>
                <a:lnTo>
                  <a:pt x="190042" y="1055506"/>
                </a:lnTo>
                <a:lnTo>
                  <a:pt x="223155" y="1084943"/>
                </a:lnTo>
                <a:lnTo>
                  <a:pt x="258363" y="1112144"/>
                </a:lnTo>
                <a:lnTo>
                  <a:pt x="295542" y="1136990"/>
                </a:lnTo>
                <a:lnTo>
                  <a:pt x="334565" y="1159360"/>
                </a:lnTo>
                <a:lnTo>
                  <a:pt x="375308" y="1179135"/>
                </a:lnTo>
                <a:lnTo>
                  <a:pt x="417644" y="1196196"/>
                </a:lnTo>
                <a:lnTo>
                  <a:pt x="461449" y="1210423"/>
                </a:lnTo>
                <a:lnTo>
                  <a:pt x="506597" y="1221697"/>
                </a:lnTo>
                <a:lnTo>
                  <a:pt x="552963" y="1229897"/>
                </a:lnTo>
                <a:lnTo>
                  <a:pt x="600420" y="1234906"/>
                </a:lnTo>
                <a:lnTo>
                  <a:pt x="648844" y="1236601"/>
                </a:lnTo>
                <a:lnTo>
                  <a:pt x="697268" y="1234906"/>
                </a:lnTo>
                <a:lnTo>
                  <a:pt x="744726" y="1229897"/>
                </a:lnTo>
                <a:lnTo>
                  <a:pt x="791091" y="1221697"/>
                </a:lnTo>
                <a:lnTo>
                  <a:pt x="836239" y="1210423"/>
                </a:lnTo>
                <a:lnTo>
                  <a:pt x="880044" y="1196196"/>
                </a:lnTo>
                <a:lnTo>
                  <a:pt x="922381" y="1179135"/>
                </a:lnTo>
                <a:lnTo>
                  <a:pt x="963123" y="1159360"/>
                </a:lnTo>
                <a:lnTo>
                  <a:pt x="1002147" y="1136990"/>
                </a:lnTo>
                <a:lnTo>
                  <a:pt x="1039326" y="1112144"/>
                </a:lnTo>
                <a:lnTo>
                  <a:pt x="1074534" y="1084943"/>
                </a:lnTo>
                <a:lnTo>
                  <a:pt x="1107647" y="1055506"/>
                </a:lnTo>
                <a:lnTo>
                  <a:pt x="1138538" y="1023952"/>
                </a:lnTo>
                <a:lnTo>
                  <a:pt x="1167083" y="990401"/>
                </a:lnTo>
                <a:lnTo>
                  <a:pt x="1193156" y="954972"/>
                </a:lnTo>
                <a:lnTo>
                  <a:pt x="1216631" y="917786"/>
                </a:lnTo>
                <a:lnTo>
                  <a:pt x="1237384" y="878961"/>
                </a:lnTo>
                <a:lnTo>
                  <a:pt x="1255288" y="838617"/>
                </a:lnTo>
                <a:lnTo>
                  <a:pt x="1270218" y="796875"/>
                </a:lnTo>
                <a:lnTo>
                  <a:pt x="1282048" y="753852"/>
                </a:lnTo>
                <a:lnTo>
                  <a:pt x="1290654" y="709669"/>
                </a:lnTo>
                <a:lnTo>
                  <a:pt x="1295909" y="664446"/>
                </a:lnTo>
                <a:lnTo>
                  <a:pt x="1297689" y="618301"/>
                </a:lnTo>
                <a:lnTo>
                  <a:pt x="1295909" y="572157"/>
                </a:lnTo>
                <a:lnTo>
                  <a:pt x="1290654" y="526933"/>
                </a:lnTo>
                <a:lnTo>
                  <a:pt x="1282048" y="482750"/>
                </a:lnTo>
                <a:lnTo>
                  <a:pt x="1270218" y="439728"/>
                </a:lnTo>
                <a:lnTo>
                  <a:pt x="1255288" y="397985"/>
                </a:lnTo>
                <a:lnTo>
                  <a:pt x="1237384" y="357641"/>
                </a:lnTo>
                <a:lnTo>
                  <a:pt x="1216631" y="318816"/>
                </a:lnTo>
                <a:lnTo>
                  <a:pt x="1193156" y="281630"/>
                </a:lnTo>
                <a:lnTo>
                  <a:pt x="1167083" y="246201"/>
                </a:lnTo>
                <a:lnTo>
                  <a:pt x="1138538" y="212650"/>
                </a:lnTo>
                <a:lnTo>
                  <a:pt x="1107647" y="181096"/>
                </a:lnTo>
                <a:lnTo>
                  <a:pt x="1074534" y="151659"/>
                </a:lnTo>
                <a:lnTo>
                  <a:pt x="1039326" y="124457"/>
                </a:lnTo>
                <a:lnTo>
                  <a:pt x="1002147" y="99612"/>
                </a:lnTo>
                <a:lnTo>
                  <a:pt x="963123" y="77242"/>
                </a:lnTo>
                <a:lnTo>
                  <a:pt x="922381" y="57466"/>
                </a:lnTo>
                <a:lnTo>
                  <a:pt x="880044" y="40405"/>
                </a:lnTo>
                <a:lnTo>
                  <a:pt x="836239" y="26178"/>
                </a:lnTo>
                <a:lnTo>
                  <a:pt x="791091" y="14904"/>
                </a:lnTo>
                <a:lnTo>
                  <a:pt x="744726" y="6703"/>
                </a:lnTo>
                <a:lnTo>
                  <a:pt x="697268" y="1695"/>
                </a:lnTo>
                <a:lnTo>
                  <a:pt x="648844" y="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6683805" y="3942228"/>
            <a:ext cx="2143125" cy="608965"/>
          </a:xfrm>
          <a:custGeom>
            <a:avLst/>
            <a:gdLst/>
            <a:ahLst/>
            <a:cxnLst/>
            <a:rect l="l" t="t" r="r" b="b"/>
            <a:pathLst>
              <a:path w="2143125" h="608964">
                <a:moveTo>
                  <a:pt x="1076817" y="25130"/>
                </a:moveTo>
                <a:lnTo>
                  <a:pt x="1076817" y="602751"/>
                </a:lnTo>
                <a:lnTo>
                  <a:pt x="1082443" y="608376"/>
                </a:lnTo>
                <a:lnTo>
                  <a:pt x="2142691" y="608376"/>
                </a:lnTo>
                <a:lnTo>
                  <a:pt x="2142691" y="595811"/>
                </a:lnTo>
                <a:lnTo>
                  <a:pt x="1101947" y="595811"/>
                </a:lnTo>
                <a:lnTo>
                  <a:pt x="1089382" y="583246"/>
                </a:lnTo>
                <a:lnTo>
                  <a:pt x="1101947" y="583246"/>
                </a:lnTo>
                <a:lnTo>
                  <a:pt x="1101947" y="37695"/>
                </a:lnTo>
                <a:lnTo>
                  <a:pt x="1089382" y="37695"/>
                </a:lnTo>
                <a:lnTo>
                  <a:pt x="1076817" y="25130"/>
                </a:lnTo>
                <a:close/>
              </a:path>
              <a:path w="2143125" h="608964">
                <a:moveTo>
                  <a:pt x="1101947" y="583246"/>
                </a:moveTo>
                <a:lnTo>
                  <a:pt x="1089382" y="583246"/>
                </a:lnTo>
                <a:lnTo>
                  <a:pt x="1101947" y="595811"/>
                </a:lnTo>
                <a:lnTo>
                  <a:pt x="1101947" y="583246"/>
                </a:lnTo>
                <a:close/>
              </a:path>
              <a:path w="2143125" h="608964">
                <a:moveTo>
                  <a:pt x="2142691" y="583246"/>
                </a:moveTo>
                <a:lnTo>
                  <a:pt x="1101947" y="583246"/>
                </a:lnTo>
                <a:lnTo>
                  <a:pt x="1101947" y="595811"/>
                </a:lnTo>
                <a:lnTo>
                  <a:pt x="2142691" y="595811"/>
                </a:lnTo>
                <a:lnTo>
                  <a:pt x="2142691" y="583246"/>
                </a:lnTo>
                <a:close/>
              </a:path>
              <a:path w="2143125" h="608964">
                <a:moveTo>
                  <a:pt x="25130" y="0"/>
                </a:moveTo>
                <a:lnTo>
                  <a:pt x="15348" y="1974"/>
                </a:lnTo>
                <a:lnTo>
                  <a:pt x="7360" y="7360"/>
                </a:lnTo>
                <a:lnTo>
                  <a:pt x="1974" y="15348"/>
                </a:lnTo>
                <a:lnTo>
                  <a:pt x="0" y="25130"/>
                </a:lnTo>
                <a:lnTo>
                  <a:pt x="1974" y="34912"/>
                </a:lnTo>
                <a:lnTo>
                  <a:pt x="7360" y="42899"/>
                </a:lnTo>
                <a:lnTo>
                  <a:pt x="15348" y="48285"/>
                </a:lnTo>
                <a:lnTo>
                  <a:pt x="25130" y="50260"/>
                </a:lnTo>
                <a:lnTo>
                  <a:pt x="34912" y="48285"/>
                </a:lnTo>
                <a:lnTo>
                  <a:pt x="42899" y="42899"/>
                </a:lnTo>
                <a:lnTo>
                  <a:pt x="46409" y="37695"/>
                </a:lnTo>
                <a:lnTo>
                  <a:pt x="25130" y="37695"/>
                </a:lnTo>
                <a:lnTo>
                  <a:pt x="25130" y="12565"/>
                </a:lnTo>
                <a:lnTo>
                  <a:pt x="46409" y="12565"/>
                </a:lnTo>
                <a:lnTo>
                  <a:pt x="42899" y="7360"/>
                </a:lnTo>
                <a:lnTo>
                  <a:pt x="34912" y="1974"/>
                </a:lnTo>
                <a:lnTo>
                  <a:pt x="25130" y="0"/>
                </a:lnTo>
                <a:close/>
              </a:path>
              <a:path w="2143125" h="608964">
                <a:moveTo>
                  <a:pt x="46409" y="12565"/>
                </a:moveTo>
                <a:lnTo>
                  <a:pt x="25130" y="12565"/>
                </a:lnTo>
                <a:lnTo>
                  <a:pt x="25130" y="37695"/>
                </a:lnTo>
                <a:lnTo>
                  <a:pt x="46409" y="37695"/>
                </a:lnTo>
                <a:lnTo>
                  <a:pt x="48285" y="34912"/>
                </a:lnTo>
                <a:lnTo>
                  <a:pt x="50260" y="25130"/>
                </a:lnTo>
                <a:lnTo>
                  <a:pt x="48285" y="15348"/>
                </a:lnTo>
                <a:lnTo>
                  <a:pt x="46409" y="12565"/>
                </a:lnTo>
                <a:close/>
              </a:path>
              <a:path w="2143125" h="608964">
                <a:moveTo>
                  <a:pt x="1096321" y="12565"/>
                </a:moveTo>
                <a:lnTo>
                  <a:pt x="46409" y="12565"/>
                </a:lnTo>
                <a:lnTo>
                  <a:pt x="48285" y="15348"/>
                </a:lnTo>
                <a:lnTo>
                  <a:pt x="50260" y="25130"/>
                </a:lnTo>
                <a:lnTo>
                  <a:pt x="48285" y="34912"/>
                </a:lnTo>
                <a:lnTo>
                  <a:pt x="46409" y="37695"/>
                </a:lnTo>
                <a:lnTo>
                  <a:pt x="1076817" y="37695"/>
                </a:lnTo>
                <a:lnTo>
                  <a:pt x="1076817" y="25130"/>
                </a:lnTo>
                <a:lnTo>
                  <a:pt x="1101947" y="25130"/>
                </a:lnTo>
                <a:lnTo>
                  <a:pt x="1101947" y="18190"/>
                </a:lnTo>
                <a:lnTo>
                  <a:pt x="1096321" y="12565"/>
                </a:lnTo>
                <a:close/>
              </a:path>
              <a:path w="2143125" h="608964">
                <a:moveTo>
                  <a:pt x="1101947" y="25130"/>
                </a:moveTo>
                <a:lnTo>
                  <a:pt x="1076817" y="25130"/>
                </a:lnTo>
                <a:lnTo>
                  <a:pt x="1089382" y="37695"/>
                </a:lnTo>
                <a:lnTo>
                  <a:pt x="1101947" y="37695"/>
                </a:lnTo>
                <a:lnTo>
                  <a:pt x="1101947" y="2513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11098209" y="3643895"/>
            <a:ext cx="1588770" cy="1610360"/>
          </a:xfrm>
          <a:custGeom>
            <a:avLst/>
            <a:gdLst/>
            <a:ahLst/>
            <a:cxnLst/>
            <a:rect l="l" t="t" r="r" b="b"/>
            <a:pathLst>
              <a:path w="1588770" h="1610360">
                <a:moveTo>
                  <a:pt x="1542175" y="12565"/>
                </a:moveTo>
                <a:lnTo>
                  <a:pt x="5625" y="12565"/>
                </a:lnTo>
                <a:lnTo>
                  <a:pt x="0" y="18190"/>
                </a:lnTo>
                <a:lnTo>
                  <a:pt x="0" y="1610017"/>
                </a:lnTo>
                <a:lnTo>
                  <a:pt x="25130" y="1610017"/>
                </a:lnTo>
                <a:lnTo>
                  <a:pt x="25130" y="37695"/>
                </a:lnTo>
                <a:lnTo>
                  <a:pt x="12565" y="37695"/>
                </a:lnTo>
                <a:lnTo>
                  <a:pt x="25130" y="25130"/>
                </a:lnTo>
                <a:lnTo>
                  <a:pt x="1538322" y="25130"/>
                </a:lnTo>
                <a:lnTo>
                  <a:pt x="1540298" y="15348"/>
                </a:lnTo>
                <a:lnTo>
                  <a:pt x="1542175" y="12565"/>
                </a:lnTo>
                <a:close/>
              </a:path>
              <a:path w="1588770" h="1610360">
                <a:moveTo>
                  <a:pt x="1563453" y="0"/>
                </a:moveTo>
                <a:lnTo>
                  <a:pt x="1553674" y="1974"/>
                </a:lnTo>
                <a:lnTo>
                  <a:pt x="1545686" y="7360"/>
                </a:lnTo>
                <a:lnTo>
                  <a:pt x="1540298" y="15348"/>
                </a:lnTo>
                <a:lnTo>
                  <a:pt x="1538322" y="25130"/>
                </a:lnTo>
                <a:lnTo>
                  <a:pt x="1540298" y="34912"/>
                </a:lnTo>
                <a:lnTo>
                  <a:pt x="1545686" y="42899"/>
                </a:lnTo>
                <a:lnTo>
                  <a:pt x="1553674" y="48285"/>
                </a:lnTo>
                <a:lnTo>
                  <a:pt x="1563453" y="50260"/>
                </a:lnTo>
                <a:lnTo>
                  <a:pt x="1573237" y="48285"/>
                </a:lnTo>
                <a:lnTo>
                  <a:pt x="1581224" y="42899"/>
                </a:lnTo>
                <a:lnTo>
                  <a:pt x="1584733" y="37695"/>
                </a:lnTo>
                <a:lnTo>
                  <a:pt x="1563453" y="37695"/>
                </a:lnTo>
                <a:lnTo>
                  <a:pt x="1563453" y="12565"/>
                </a:lnTo>
                <a:lnTo>
                  <a:pt x="1584733" y="12565"/>
                </a:lnTo>
                <a:lnTo>
                  <a:pt x="1581224" y="7360"/>
                </a:lnTo>
                <a:lnTo>
                  <a:pt x="1573237" y="1974"/>
                </a:lnTo>
                <a:lnTo>
                  <a:pt x="1563453" y="0"/>
                </a:lnTo>
                <a:close/>
              </a:path>
              <a:path w="1588770" h="1610360">
                <a:moveTo>
                  <a:pt x="25130" y="25130"/>
                </a:moveTo>
                <a:lnTo>
                  <a:pt x="12565" y="37695"/>
                </a:lnTo>
                <a:lnTo>
                  <a:pt x="25130" y="37695"/>
                </a:lnTo>
                <a:lnTo>
                  <a:pt x="25130" y="25130"/>
                </a:lnTo>
                <a:close/>
              </a:path>
              <a:path w="1588770" h="1610360">
                <a:moveTo>
                  <a:pt x="1538322" y="25130"/>
                </a:moveTo>
                <a:lnTo>
                  <a:pt x="25130" y="25130"/>
                </a:lnTo>
                <a:lnTo>
                  <a:pt x="25130" y="37695"/>
                </a:lnTo>
                <a:lnTo>
                  <a:pt x="1542175" y="37695"/>
                </a:lnTo>
                <a:lnTo>
                  <a:pt x="1540298" y="34912"/>
                </a:lnTo>
                <a:lnTo>
                  <a:pt x="1538322" y="25130"/>
                </a:lnTo>
                <a:close/>
              </a:path>
              <a:path w="1588770" h="1610360">
                <a:moveTo>
                  <a:pt x="1584733" y="12565"/>
                </a:moveTo>
                <a:lnTo>
                  <a:pt x="1563453" y="12565"/>
                </a:lnTo>
                <a:lnTo>
                  <a:pt x="1563453" y="37695"/>
                </a:lnTo>
                <a:lnTo>
                  <a:pt x="1584733" y="37695"/>
                </a:lnTo>
                <a:lnTo>
                  <a:pt x="1586609" y="34912"/>
                </a:lnTo>
                <a:lnTo>
                  <a:pt x="1588583" y="25130"/>
                </a:lnTo>
                <a:lnTo>
                  <a:pt x="1586609" y="15348"/>
                </a:lnTo>
                <a:lnTo>
                  <a:pt x="1584733" y="12565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10490736" y="7259514"/>
            <a:ext cx="1887220" cy="593725"/>
          </a:xfrm>
          <a:custGeom>
            <a:avLst/>
            <a:gdLst/>
            <a:ahLst/>
            <a:cxnLst/>
            <a:rect l="l" t="t" r="r" b="b"/>
            <a:pathLst>
              <a:path w="1887220" h="593725">
                <a:moveTo>
                  <a:pt x="913921" y="568520"/>
                </a:moveTo>
                <a:lnTo>
                  <a:pt x="0" y="568520"/>
                </a:lnTo>
                <a:lnTo>
                  <a:pt x="0" y="593650"/>
                </a:lnTo>
                <a:lnTo>
                  <a:pt x="933424" y="593650"/>
                </a:lnTo>
                <a:lnTo>
                  <a:pt x="939051" y="588024"/>
                </a:lnTo>
                <a:lnTo>
                  <a:pt x="939051" y="581085"/>
                </a:lnTo>
                <a:lnTo>
                  <a:pt x="913921" y="581085"/>
                </a:lnTo>
                <a:lnTo>
                  <a:pt x="913921" y="568520"/>
                </a:lnTo>
                <a:close/>
              </a:path>
              <a:path w="1887220" h="593725">
                <a:moveTo>
                  <a:pt x="1840432" y="12565"/>
                </a:moveTo>
                <a:lnTo>
                  <a:pt x="919546" y="12565"/>
                </a:lnTo>
                <a:lnTo>
                  <a:pt x="913921" y="18190"/>
                </a:lnTo>
                <a:lnTo>
                  <a:pt x="913921" y="581085"/>
                </a:lnTo>
                <a:lnTo>
                  <a:pt x="926486" y="568520"/>
                </a:lnTo>
                <a:lnTo>
                  <a:pt x="939051" y="568520"/>
                </a:lnTo>
                <a:lnTo>
                  <a:pt x="939051" y="37695"/>
                </a:lnTo>
                <a:lnTo>
                  <a:pt x="926486" y="37695"/>
                </a:lnTo>
                <a:lnTo>
                  <a:pt x="939051" y="25130"/>
                </a:lnTo>
                <a:lnTo>
                  <a:pt x="1836581" y="25130"/>
                </a:lnTo>
                <a:lnTo>
                  <a:pt x="1838555" y="15348"/>
                </a:lnTo>
                <a:lnTo>
                  <a:pt x="1840432" y="12565"/>
                </a:lnTo>
                <a:close/>
              </a:path>
              <a:path w="1887220" h="593725">
                <a:moveTo>
                  <a:pt x="939051" y="568520"/>
                </a:moveTo>
                <a:lnTo>
                  <a:pt x="926486" y="568520"/>
                </a:lnTo>
                <a:lnTo>
                  <a:pt x="913921" y="581085"/>
                </a:lnTo>
                <a:lnTo>
                  <a:pt x="939051" y="581085"/>
                </a:lnTo>
                <a:lnTo>
                  <a:pt x="939051" y="568520"/>
                </a:lnTo>
                <a:close/>
              </a:path>
              <a:path w="1887220" h="593725">
                <a:moveTo>
                  <a:pt x="1861711" y="0"/>
                </a:moveTo>
                <a:lnTo>
                  <a:pt x="1851929" y="1974"/>
                </a:lnTo>
                <a:lnTo>
                  <a:pt x="1843941" y="7360"/>
                </a:lnTo>
                <a:lnTo>
                  <a:pt x="1838555" y="15348"/>
                </a:lnTo>
                <a:lnTo>
                  <a:pt x="1836581" y="25130"/>
                </a:lnTo>
                <a:lnTo>
                  <a:pt x="1838555" y="34912"/>
                </a:lnTo>
                <a:lnTo>
                  <a:pt x="1843941" y="42899"/>
                </a:lnTo>
                <a:lnTo>
                  <a:pt x="1851929" y="48285"/>
                </a:lnTo>
                <a:lnTo>
                  <a:pt x="1861711" y="50260"/>
                </a:lnTo>
                <a:lnTo>
                  <a:pt x="1871493" y="48285"/>
                </a:lnTo>
                <a:lnTo>
                  <a:pt x="1879481" y="42899"/>
                </a:lnTo>
                <a:lnTo>
                  <a:pt x="1882990" y="37695"/>
                </a:lnTo>
                <a:lnTo>
                  <a:pt x="1861711" y="37695"/>
                </a:lnTo>
                <a:lnTo>
                  <a:pt x="1861711" y="12565"/>
                </a:lnTo>
                <a:lnTo>
                  <a:pt x="1882990" y="12565"/>
                </a:lnTo>
                <a:lnTo>
                  <a:pt x="1879481" y="7360"/>
                </a:lnTo>
                <a:lnTo>
                  <a:pt x="1871493" y="1974"/>
                </a:lnTo>
                <a:lnTo>
                  <a:pt x="1861711" y="0"/>
                </a:lnTo>
                <a:close/>
              </a:path>
              <a:path w="1887220" h="593725">
                <a:moveTo>
                  <a:pt x="939051" y="25130"/>
                </a:moveTo>
                <a:lnTo>
                  <a:pt x="926486" y="37695"/>
                </a:lnTo>
                <a:lnTo>
                  <a:pt x="939051" y="37695"/>
                </a:lnTo>
                <a:lnTo>
                  <a:pt x="939051" y="25130"/>
                </a:lnTo>
                <a:close/>
              </a:path>
              <a:path w="1887220" h="593725">
                <a:moveTo>
                  <a:pt x="1836581" y="25130"/>
                </a:moveTo>
                <a:lnTo>
                  <a:pt x="939051" y="25130"/>
                </a:lnTo>
                <a:lnTo>
                  <a:pt x="939051" y="37695"/>
                </a:lnTo>
                <a:lnTo>
                  <a:pt x="1840432" y="37695"/>
                </a:lnTo>
                <a:lnTo>
                  <a:pt x="1838555" y="34912"/>
                </a:lnTo>
                <a:lnTo>
                  <a:pt x="1836581" y="25130"/>
                </a:lnTo>
                <a:close/>
              </a:path>
              <a:path w="1887220" h="593725">
                <a:moveTo>
                  <a:pt x="1882990" y="12565"/>
                </a:moveTo>
                <a:lnTo>
                  <a:pt x="1861711" y="12565"/>
                </a:lnTo>
                <a:lnTo>
                  <a:pt x="1861711" y="37695"/>
                </a:lnTo>
                <a:lnTo>
                  <a:pt x="1882990" y="37695"/>
                </a:lnTo>
                <a:lnTo>
                  <a:pt x="1884866" y="34912"/>
                </a:lnTo>
                <a:lnTo>
                  <a:pt x="1886841" y="25130"/>
                </a:lnTo>
                <a:lnTo>
                  <a:pt x="1884866" y="15348"/>
                </a:lnTo>
                <a:lnTo>
                  <a:pt x="1882990" y="12565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5448210" y="6751640"/>
            <a:ext cx="2730500" cy="880744"/>
          </a:xfrm>
          <a:custGeom>
            <a:avLst/>
            <a:gdLst/>
            <a:ahLst/>
            <a:cxnLst/>
            <a:rect l="l" t="t" r="r" b="b"/>
            <a:pathLst>
              <a:path w="2730500" h="880745">
                <a:moveTo>
                  <a:pt x="25130" y="829877"/>
                </a:moveTo>
                <a:lnTo>
                  <a:pt x="15348" y="831852"/>
                </a:lnTo>
                <a:lnTo>
                  <a:pt x="7360" y="837237"/>
                </a:lnTo>
                <a:lnTo>
                  <a:pt x="1974" y="845225"/>
                </a:lnTo>
                <a:lnTo>
                  <a:pt x="0" y="855007"/>
                </a:lnTo>
                <a:lnTo>
                  <a:pt x="1974" y="864789"/>
                </a:lnTo>
                <a:lnTo>
                  <a:pt x="7360" y="872777"/>
                </a:lnTo>
                <a:lnTo>
                  <a:pt x="15348" y="878162"/>
                </a:lnTo>
                <a:lnTo>
                  <a:pt x="25130" y="880137"/>
                </a:lnTo>
                <a:lnTo>
                  <a:pt x="34912" y="878162"/>
                </a:lnTo>
                <a:lnTo>
                  <a:pt x="42899" y="872777"/>
                </a:lnTo>
                <a:lnTo>
                  <a:pt x="46409" y="867572"/>
                </a:lnTo>
                <a:lnTo>
                  <a:pt x="25130" y="867572"/>
                </a:lnTo>
                <a:lnTo>
                  <a:pt x="25130" y="842442"/>
                </a:lnTo>
                <a:lnTo>
                  <a:pt x="46408" y="842442"/>
                </a:lnTo>
                <a:lnTo>
                  <a:pt x="42899" y="837237"/>
                </a:lnTo>
                <a:lnTo>
                  <a:pt x="34912" y="831852"/>
                </a:lnTo>
                <a:lnTo>
                  <a:pt x="25130" y="829877"/>
                </a:lnTo>
                <a:close/>
              </a:path>
              <a:path w="2730500" h="880745">
                <a:moveTo>
                  <a:pt x="46408" y="842442"/>
                </a:moveTo>
                <a:lnTo>
                  <a:pt x="25130" y="842442"/>
                </a:lnTo>
                <a:lnTo>
                  <a:pt x="25130" y="867572"/>
                </a:lnTo>
                <a:lnTo>
                  <a:pt x="46409" y="867572"/>
                </a:lnTo>
                <a:lnTo>
                  <a:pt x="48285" y="864789"/>
                </a:lnTo>
                <a:lnTo>
                  <a:pt x="50260" y="855007"/>
                </a:lnTo>
                <a:lnTo>
                  <a:pt x="48285" y="845225"/>
                </a:lnTo>
                <a:lnTo>
                  <a:pt x="46408" y="842442"/>
                </a:lnTo>
                <a:close/>
              </a:path>
              <a:path w="2730500" h="880745">
                <a:moveTo>
                  <a:pt x="2704953" y="842442"/>
                </a:moveTo>
                <a:lnTo>
                  <a:pt x="46408" y="842442"/>
                </a:lnTo>
                <a:lnTo>
                  <a:pt x="48285" y="845225"/>
                </a:lnTo>
                <a:lnTo>
                  <a:pt x="50260" y="855007"/>
                </a:lnTo>
                <a:lnTo>
                  <a:pt x="48285" y="864789"/>
                </a:lnTo>
                <a:lnTo>
                  <a:pt x="46409" y="867572"/>
                </a:lnTo>
                <a:lnTo>
                  <a:pt x="2724458" y="867572"/>
                </a:lnTo>
                <a:lnTo>
                  <a:pt x="2730083" y="861946"/>
                </a:lnTo>
                <a:lnTo>
                  <a:pt x="2730083" y="855007"/>
                </a:lnTo>
                <a:lnTo>
                  <a:pt x="2704953" y="855007"/>
                </a:lnTo>
                <a:lnTo>
                  <a:pt x="2704953" y="842442"/>
                </a:lnTo>
                <a:close/>
              </a:path>
              <a:path w="2730500" h="880745">
                <a:moveTo>
                  <a:pt x="2730083" y="0"/>
                </a:moveTo>
                <a:lnTo>
                  <a:pt x="2704953" y="0"/>
                </a:lnTo>
                <a:lnTo>
                  <a:pt x="2704953" y="855007"/>
                </a:lnTo>
                <a:lnTo>
                  <a:pt x="2717518" y="842442"/>
                </a:lnTo>
                <a:lnTo>
                  <a:pt x="2730083" y="842442"/>
                </a:lnTo>
                <a:lnTo>
                  <a:pt x="2730083" y="0"/>
                </a:lnTo>
                <a:close/>
              </a:path>
              <a:path w="2730500" h="880745">
                <a:moveTo>
                  <a:pt x="2730083" y="842442"/>
                </a:moveTo>
                <a:lnTo>
                  <a:pt x="2717518" y="842442"/>
                </a:lnTo>
                <a:lnTo>
                  <a:pt x="2704953" y="855007"/>
                </a:lnTo>
                <a:lnTo>
                  <a:pt x="2730083" y="855007"/>
                </a:lnTo>
                <a:lnTo>
                  <a:pt x="2730083" y="842442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10310456" y="5931191"/>
            <a:ext cx="82550" cy="152400"/>
          </a:xfrm>
          <a:custGeom>
            <a:avLst/>
            <a:gdLst/>
            <a:ahLst/>
            <a:cxnLst/>
            <a:rect l="l" t="t" r="r" b="b"/>
            <a:pathLst>
              <a:path w="82550" h="152400">
                <a:moveTo>
                  <a:pt x="0" y="0"/>
                </a:moveTo>
                <a:lnTo>
                  <a:pt x="82337" y="75961"/>
                </a:lnTo>
                <a:lnTo>
                  <a:pt x="0" y="151922"/>
                </a:lnTo>
              </a:path>
            </a:pathLst>
          </a:custGeom>
          <a:ln w="12565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8901566" y="5925118"/>
            <a:ext cx="99060" cy="158115"/>
          </a:xfrm>
          <a:custGeom>
            <a:avLst/>
            <a:gdLst/>
            <a:ahLst/>
            <a:cxnLst/>
            <a:rect l="l" t="t" r="r" b="b"/>
            <a:pathLst>
              <a:path w="99059" h="158114">
                <a:moveTo>
                  <a:pt x="98695" y="157997"/>
                </a:moveTo>
                <a:lnTo>
                  <a:pt x="0" y="78998"/>
                </a:lnTo>
                <a:lnTo>
                  <a:pt x="98695" y="0"/>
                </a:lnTo>
              </a:path>
            </a:pathLst>
          </a:custGeom>
          <a:ln w="12565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9530676" y="6864161"/>
            <a:ext cx="165100" cy="76200"/>
          </a:xfrm>
          <a:custGeom>
            <a:avLst/>
            <a:gdLst/>
            <a:ahLst/>
            <a:cxnLst/>
            <a:rect l="l" t="t" r="r" b="b"/>
            <a:pathLst>
              <a:path w="165100" h="76200">
                <a:moveTo>
                  <a:pt x="164676" y="0"/>
                </a:moveTo>
                <a:lnTo>
                  <a:pt x="82338" y="75962"/>
                </a:lnTo>
                <a:lnTo>
                  <a:pt x="0" y="0"/>
                </a:lnTo>
              </a:path>
            </a:pathLst>
          </a:custGeom>
          <a:ln w="12565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9530676" y="5463206"/>
            <a:ext cx="165100" cy="76200"/>
          </a:xfrm>
          <a:custGeom>
            <a:avLst/>
            <a:gdLst/>
            <a:ahLst/>
            <a:cxnLst/>
            <a:rect l="l" t="t" r="r" b="b"/>
            <a:pathLst>
              <a:path w="165100" h="76200">
                <a:moveTo>
                  <a:pt x="0" y="75960"/>
                </a:moveTo>
                <a:lnTo>
                  <a:pt x="82338" y="0"/>
                </a:lnTo>
                <a:lnTo>
                  <a:pt x="164676" y="75960"/>
                </a:lnTo>
              </a:path>
            </a:pathLst>
          </a:custGeom>
          <a:ln w="12565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50" b="0" i="0">
                <a:solidFill>
                  <a:schemeClr val="bg1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748974" y="2040531"/>
            <a:ext cx="4718685" cy="6644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50" b="1" i="0">
                <a:solidFill>
                  <a:srgbClr val="00A2FF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550" b="0" i="0">
                <a:solidFill>
                  <a:schemeClr val="bg1"/>
                </a:solidFill>
                <a:latin typeface="Microsoft YaHei"/>
                <a:cs typeface="Microsoft YaHei"/>
              </a:defRPr>
            </a:lvl1pPr>
          </a:lstStyle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pc="20"/>
              <a:t>厂商：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50" b="0" i="0">
                <a:solidFill>
                  <a:schemeClr val="bg1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550" b="0" i="0">
                <a:solidFill>
                  <a:schemeClr val="bg1"/>
                </a:solidFill>
                <a:latin typeface="Microsoft YaHei"/>
                <a:cs typeface="Microsoft YaHei"/>
              </a:defRPr>
            </a:lvl1pPr>
          </a:lstStyle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pc="20"/>
              <a:t>厂商：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2529" cy="11308554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1356926"/>
            <a:ext cx="6810375" cy="8980805"/>
          </a:xfrm>
          <a:custGeom>
            <a:avLst/>
            <a:gdLst/>
            <a:ahLst/>
            <a:cxnLst/>
            <a:rect l="l" t="t" r="r" b="b"/>
            <a:pathLst>
              <a:path w="6810375" h="8980805">
                <a:moveTo>
                  <a:pt x="0" y="0"/>
                </a:moveTo>
                <a:lnTo>
                  <a:pt x="0" y="8980487"/>
                </a:lnTo>
                <a:lnTo>
                  <a:pt x="6810269" y="4490244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7840012" y="3850625"/>
            <a:ext cx="1122045" cy="1479550"/>
          </a:xfrm>
          <a:custGeom>
            <a:avLst/>
            <a:gdLst/>
            <a:ahLst/>
            <a:cxnLst/>
            <a:rect l="l" t="t" r="r" b="b"/>
            <a:pathLst>
              <a:path w="1122045" h="1479550">
                <a:moveTo>
                  <a:pt x="0" y="0"/>
                </a:moveTo>
                <a:lnTo>
                  <a:pt x="0" y="1479057"/>
                </a:lnTo>
                <a:lnTo>
                  <a:pt x="1121630" y="739529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9360317" y="4200167"/>
            <a:ext cx="2045970" cy="641350"/>
          </a:xfrm>
          <a:custGeom>
            <a:avLst/>
            <a:gdLst/>
            <a:ahLst/>
            <a:cxnLst/>
            <a:rect l="l" t="t" r="r" b="b"/>
            <a:pathLst>
              <a:path w="2045970" h="641350">
                <a:moveTo>
                  <a:pt x="169333" y="2943"/>
                </a:moveTo>
                <a:lnTo>
                  <a:pt x="24867" y="2943"/>
                </a:lnTo>
                <a:lnTo>
                  <a:pt x="17177" y="5725"/>
                </a:lnTo>
                <a:lnTo>
                  <a:pt x="0" y="39265"/>
                </a:lnTo>
                <a:lnTo>
                  <a:pt x="0" y="627925"/>
                </a:lnTo>
                <a:lnTo>
                  <a:pt x="34029" y="641014"/>
                </a:lnTo>
                <a:lnTo>
                  <a:pt x="50390" y="641014"/>
                </a:lnTo>
                <a:lnTo>
                  <a:pt x="84420" y="396584"/>
                </a:lnTo>
                <a:lnTo>
                  <a:pt x="156571" y="396584"/>
                </a:lnTo>
                <a:lnTo>
                  <a:pt x="211360" y="392903"/>
                </a:lnTo>
                <a:lnTo>
                  <a:pt x="257926" y="381859"/>
                </a:lnTo>
                <a:lnTo>
                  <a:pt x="297069" y="364067"/>
                </a:lnTo>
                <a:lnTo>
                  <a:pt x="329586" y="340140"/>
                </a:lnTo>
                <a:lnTo>
                  <a:pt x="341949" y="327377"/>
                </a:lnTo>
                <a:lnTo>
                  <a:pt x="84420" y="327377"/>
                </a:lnTo>
                <a:lnTo>
                  <a:pt x="84420" y="72641"/>
                </a:lnTo>
                <a:lnTo>
                  <a:pt x="352531" y="72641"/>
                </a:lnTo>
                <a:lnTo>
                  <a:pt x="351428" y="71168"/>
                </a:lnTo>
                <a:lnTo>
                  <a:pt x="318896" y="41305"/>
                </a:lnTo>
                <a:lnTo>
                  <a:pt x="279522" y="20123"/>
                </a:lnTo>
                <a:lnTo>
                  <a:pt x="241054" y="9447"/>
                </a:lnTo>
                <a:lnTo>
                  <a:pt x="199288" y="3910"/>
                </a:lnTo>
                <a:lnTo>
                  <a:pt x="179533" y="3051"/>
                </a:lnTo>
                <a:lnTo>
                  <a:pt x="169333" y="2943"/>
                </a:lnTo>
                <a:close/>
              </a:path>
              <a:path w="2045970" h="641350">
                <a:moveTo>
                  <a:pt x="352531" y="72641"/>
                </a:moveTo>
                <a:lnTo>
                  <a:pt x="162461" y="72641"/>
                </a:lnTo>
                <a:lnTo>
                  <a:pt x="173336" y="72855"/>
                </a:lnTo>
                <a:lnTo>
                  <a:pt x="184364" y="73500"/>
                </a:lnTo>
                <a:lnTo>
                  <a:pt x="229336" y="81843"/>
                </a:lnTo>
                <a:lnTo>
                  <a:pt x="270688" y="108348"/>
                </a:lnTo>
                <a:lnTo>
                  <a:pt x="293219" y="144853"/>
                </a:lnTo>
                <a:lnTo>
                  <a:pt x="301364" y="195837"/>
                </a:lnTo>
                <a:lnTo>
                  <a:pt x="300812" y="209810"/>
                </a:lnTo>
                <a:lnTo>
                  <a:pt x="292529" y="248601"/>
                </a:lnTo>
                <a:lnTo>
                  <a:pt x="266516" y="290320"/>
                </a:lnTo>
                <a:lnTo>
                  <a:pt x="224060" y="317561"/>
                </a:lnTo>
                <a:lnTo>
                  <a:pt x="178827" y="326764"/>
                </a:lnTo>
                <a:lnTo>
                  <a:pt x="160498" y="327377"/>
                </a:lnTo>
                <a:lnTo>
                  <a:pt x="341949" y="327377"/>
                </a:lnTo>
                <a:lnTo>
                  <a:pt x="365800" y="293296"/>
                </a:lnTo>
                <a:lnTo>
                  <a:pt x="381368" y="255135"/>
                </a:lnTo>
                <a:lnTo>
                  <a:pt x="389221" y="212188"/>
                </a:lnTo>
                <a:lnTo>
                  <a:pt x="390202" y="188965"/>
                </a:lnTo>
                <a:lnTo>
                  <a:pt x="389574" y="171434"/>
                </a:lnTo>
                <a:lnTo>
                  <a:pt x="380142" y="123441"/>
                </a:lnTo>
                <a:lnTo>
                  <a:pt x="360217" y="82902"/>
                </a:lnTo>
                <a:lnTo>
                  <a:pt x="352531" y="72641"/>
                </a:lnTo>
                <a:close/>
              </a:path>
              <a:path w="2045970" h="641350">
                <a:moveTo>
                  <a:pt x="724551" y="0"/>
                </a:moveTo>
                <a:lnTo>
                  <a:pt x="714735" y="0"/>
                </a:lnTo>
                <a:lnTo>
                  <a:pt x="706636" y="245"/>
                </a:lnTo>
                <a:lnTo>
                  <a:pt x="457054" y="607637"/>
                </a:lnTo>
                <a:lnTo>
                  <a:pt x="454435" y="614837"/>
                </a:lnTo>
                <a:lnTo>
                  <a:pt x="453044" y="620644"/>
                </a:lnTo>
                <a:lnTo>
                  <a:pt x="452717" y="629479"/>
                </a:lnTo>
                <a:lnTo>
                  <a:pt x="453862" y="632833"/>
                </a:lnTo>
                <a:lnTo>
                  <a:pt x="458771" y="637414"/>
                </a:lnTo>
                <a:lnTo>
                  <a:pt x="463025" y="638968"/>
                </a:lnTo>
                <a:lnTo>
                  <a:pt x="475132" y="640604"/>
                </a:lnTo>
                <a:lnTo>
                  <a:pt x="482902" y="641014"/>
                </a:lnTo>
                <a:lnTo>
                  <a:pt x="501554" y="641014"/>
                </a:lnTo>
                <a:lnTo>
                  <a:pt x="538039" y="626780"/>
                </a:lnTo>
                <a:lnTo>
                  <a:pt x="539021" y="623835"/>
                </a:lnTo>
                <a:lnTo>
                  <a:pt x="591047" y="471189"/>
                </a:lnTo>
                <a:lnTo>
                  <a:pt x="946039" y="471189"/>
                </a:lnTo>
                <a:lnTo>
                  <a:pt x="921759" y="403946"/>
                </a:lnTo>
                <a:lnTo>
                  <a:pt x="612153" y="403946"/>
                </a:lnTo>
                <a:lnTo>
                  <a:pt x="721606" y="87366"/>
                </a:lnTo>
                <a:lnTo>
                  <a:pt x="807448" y="87366"/>
                </a:lnTo>
                <a:lnTo>
                  <a:pt x="781159" y="14560"/>
                </a:lnTo>
                <a:lnTo>
                  <a:pt x="745073" y="413"/>
                </a:lnTo>
                <a:lnTo>
                  <a:pt x="732067" y="45"/>
                </a:lnTo>
                <a:lnTo>
                  <a:pt x="724551" y="0"/>
                </a:lnTo>
                <a:close/>
              </a:path>
              <a:path w="2045970" h="641350">
                <a:moveTo>
                  <a:pt x="946039" y="471189"/>
                </a:moveTo>
                <a:lnTo>
                  <a:pt x="855110" y="471189"/>
                </a:lnTo>
                <a:lnTo>
                  <a:pt x="909592" y="625797"/>
                </a:lnTo>
                <a:lnTo>
                  <a:pt x="948530" y="641014"/>
                </a:lnTo>
                <a:lnTo>
                  <a:pt x="968817" y="641014"/>
                </a:lnTo>
                <a:lnTo>
                  <a:pt x="999822" y="629970"/>
                </a:lnTo>
                <a:lnTo>
                  <a:pt x="999494" y="621136"/>
                </a:lnTo>
                <a:lnTo>
                  <a:pt x="998103" y="615327"/>
                </a:lnTo>
                <a:lnTo>
                  <a:pt x="995485" y="608128"/>
                </a:lnTo>
                <a:lnTo>
                  <a:pt x="946039" y="471189"/>
                </a:lnTo>
                <a:close/>
              </a:path>
              <a:path w="2045970" h="641350">
                <a:moveTo>
                  <a:pt x="807448" y="87366"/>
                </a:moveTo>
                <a:lnTo>
                  <a:pt x="722097" y="87366"/>
                </a:lnTo>
                <a:lnTo>
                  <a:pt x="833023" y="403946"/>
                </a:lnTo>
                <a:lnTo>
                  <a:pt x="921759" y="403946"/>
                </a:lnTo>
                <a:lnTo>
                  <a:pt x="807448" y="87366"/>
                </a:lnTo>
                <a:close/>
              </a:path>
              <a:path w="2045970" h="641350">
                <a:moveTo>
                  <a:pt x="1267401" y="2943"/>
                </a:moveTo>
                <a:lnTo>
                  <a:pt x="1124899" y="2943"/>
                </a:lnTo>
                <a:lnTo>
                  <a:pt x="1117782" y="5480"/>
                </a:lnTo>
                <a:lnTo>
                  <a:pt x="1101013" y="37301"/>
                </a:lnTo>
                <a:lnTo>
                  <a:pt x="1101060" y="628088"/>
                </a:lnTo>
                <a:lnTo>
                  <a:pt x="1135043" y="641014"/>
                </a:lnTo>
                <a:lnTo>
                  <a:pt x="1151404" y="641014"/>
                </a:lnTo>
                <a:lnTo>
                  <a:pt x="1185434" y="354863"/>
                </a:lnTo>
                <a:lnTo>
                  <a:pt x="1400905" y="354863"/>
                </a:lnTo>
                <a:lnTo>
                  <a:pt x="1364093" y="329832"/>
                </a:lnTo>
                <a:lnTo>
                  <a:pt x="1377744" y="324648"/>
                </a:lnTo>
                <a:lnTo>
                  <a:pt x="1414648" y="305782"/>
                </a:lnTo>
                <a:lnTo>
                  <a:pt x="1439486" y="286640"/>
                </a:lnTo>
                <a:lnTo>
                  <a:pt x="1185434" y="286640"/>
                </a:lnTo>
                <a:lnTo>
                  <a:pt x="1185434" y="72641"/>
                </a:lnTo>
                <a:lnTo>
                  <a:pt x="1457374" y="72641"/>
                </a:lnTo>
                <a:lnTo>
                  <a:pt x="1448515" y="61842"/>
                </a:lnTo>
                <a:lnTo>
                  <a:pt x="1414695" y="34326"/>
                </a:lnTo>
                <a:lnTo>
                  <a:pt x="1370726" y="15077"/>
                </a:lnTo>
                <a:lnTo>
                  <a:pt x="1329537" y="6149"/>
                </a:lnTo>
                <a:lnTo>
                  <a:pt x="1289427" y="3251"/>
                </a:lnTo>
                <a:lnTo>
                  <a:pt x="1278920" y="3020"/>
                </a:lnTo>
                <a:lnTo>
                  <a:pt x="1267401" y="2943"/>
                </a:lnTo>
                <a:close/>
              </a:path>
              <a:path w="2045970" h="641350">
                <a:moveTo>
                  <a:pt x="1400905" y="354863"/>
                </a:moveTo>
                <a:lnTo>
                  <a:pt x="1241879" y="354863"/>
                </a:lnTo>
                <a:lnTo>
                  <a:pt x="1255836" y="355400"/>
                </a:lnTo>
                <a:lnTo>
                  <a:pt x="1268751" y="357011"/>
                </a:lnTo>
                <a:lnTo>
                  <a:pt x="1310716" y="373761"/>
                </a:lnTo>
                <a:lnTo>
                  <a:pt x="1341454" y="404437"/>
                </a:lnTo>
                <a:lnTo>
                  <a:pt x="1364400" y="446709"/>
                </a:lnTo>
                <a:lnTo>
                  <a:pt x="1433300" y="620889"/>
                </a:lnTo>
                <a:lnTo>
                  <a:pt x="1434608" y="624816"/>
                </a:lnTo>
                <a:lnTo>
                  <a:pt x="1436162" y="628088"/>
                </a:lnTo>
                <a:lnTo>
                  <a:pt x="1470930" y="641014"/>
                </a:lnTo>
                <a:lnTo>
                  <a:pt x="1489253" y="641014"/>
                </a:lnTo>
                <a:lnTo>
                  <a:pt x="1524593" y="622690"/>
                </a:lnTo>
                <a:lnTo>
                  <a:pt x="1523938" y="619008"/>
                </a:lnTo>
                <a:lnTo>
                  <a:pt x="1456859" y="449593"/>
                </a:lnTo>
                <a:lnTo>
                  <a:pt x="1437226" y="406400"/>
                </a:lnTo>
                <a:lnTo>
                  <a:pt x="1416366" y="372533"/>
                </a:lnTo>
                <a:lnTo>
                  <a:pt x="1404893" y="358852"/>
                </a:lnTo>
                <a:lnTo>
                  <a:pt x="1400905" y="354863"/>
                </a:lnTo>
                <a:close/>
              </a:path>
              <a:path w="2045970" h="641350">
                <a:moveTo>
                  <a:pt x="1457374" y="72641"/>
                </a:moveTo>
                <a:lnTo>
                  <a:pt x="1256604" y="72641"/>
                </a:lnTo>
                <a:lnTo>
                  <a:pt x="1268521" y="72733"/>
                </a:lnTo>
                <a:lnTo>
                  <a:pt x="1279243" y="73009"/>
                </a:lnTo>
                <a:lnTo>
                  <a:pt x="1318493" y="77426"/>
                </a:lnTo>
                <a:lnTo>
                  <a:pt x="1358449" y="93930"/>
                </a:lnTo>
                <a:lnTo>
                  <a:pt x="1388083" y="129683"/>
                </a:lnTo>
                <a:lnTo>
                  <a:pt x="1397469" y="179150"/>
                </a:lnTo>
                <a:lnTo>
                  <a:pt x="1396994" y="190469"/>
                </a:lnTo>
                <a:lnTo>
                  <a:pt x="1385521" y="231345"/>
                </a:lnTo>
                <a:lnTo>
                  <a:pt x="1357452" y="262804"/>
                </a:lnTo>
                <a:lnTo>
                  <a:pt x="1312848" y="282084"/>
                </a:lnTo>
                <a:lnTo>
                  <a:pt x="1267892" y="286640"/>
                </a:lnTo>
                <a:lnTo>
                  <a:pt x="1439486" y="286640"/>
                </a:lnTo>
                <a:lnTo>
                  <a:pt x="1467718" y="251300"/>
                </a:lnTo>
                <a:lnTo>
                  <a:pt x="1481968" y="214443"/>
                </a:lnTo>
                <a:lnTo>
                  <a:pt x="1486799" y="170314"/>
                </a:lnTo>
                <a:lnTo>
                  <a:pt x="1486201" y="154225"/>
                </a:lnTo>
                <a:lnTo>
                  <a:pt x="1477229" y="110189"/>
                </a:lnTo>
                <a:lnTo>
                  <a:pt x="1457488" y="72779"/>
                </a:lnTo>
                <a:lnTo>
                  <a:pt x="1457374" y="72641"/>
                </a:lnTo>
                <a:close/>
              </a:path>
              <a:path w="2045970" h="641350">
                <a:moveTo>
                  <a:pt x="1850303" y="74605"/>
                </a:moveTo>
                <a:lnTo>
                  <a:pt x="1765881" y="74605"/>
                </a:lnTo>
                <a:lnTo>
                  <a:pt x="1765881" y="627925"/>
                </a:lnTo>
                <a:lnTo>
                  <a:pt x="1800239" y="641014"/>
                </a:lnTo>
                <a:lnTo>
                  <a:pt x="1816272" y="641014"/>
                </a:lnTo>
                <a:lnTo>
                  <a:pt x="1850303" y="627925"/>
                </a:lnTo>
                <a:lnTo>
                  <a:pt x="1850303" y="74605"/>
                </a:lnTo>
                <a:close/>
              </a:path>
              <a:path w="2045970" h="641350">
                <a:moveTo>
                  <a:pt x="2031580" y="2943"/>
                </a:moveTo>
                <a:lnTo>
                  <a:pt x="1584603" y="2943"/>
                </a:lnTo>
                <a:lnTo>
                  <a:pt x="1582231" y="3598"/>
                </a:lnTo>
                <a:lnTo>
                  <a:pt x="1570533" y="33048"/>
                </a:lnTo>
                <a:lnTo>
                  <a:pt x="1570533" y="45483"/>
                </a:lnTo>
                <a:lnTo>
                  <a:pt x="1584603" y="74605"/>
                </a:lnTo>
                <a:lnTo>
                  <a:pt x="2031580" y="74605"/>
                </a:lnTo>
                <a:lnTo>
                  <a:pt x="2045649" y="45483"/>
                </a:lnTo>
                <a:lnTo>
                  <a:pt x="2045649" y="33048"/>
                </a:lnTo>
                <a:lnTo>
                  <a:pt x="2031580" y="294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550" b="0" i="0">
                <a:solidFill>
                  <a:schemeClr val="bg1"/>
                </a:solidFill>
                <a:latin typeface="Microsoft YaHei"/>
                <a:cs typeface="Microsoft YaHei"/>
              </a:defRPr>
            </a:lvl1pPr>
          </a:lstStyle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pc="20"/>
              <a:t>厂商：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0102529" cy="1130855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5128" y="283332"/>
            <a:ext cx="19173843" cy="824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50" b="0" i="0">
                <a:solidFill>
                  <a:schemeClr val="bg1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62351" y="1823809"/>
            <a:ext cx="18779396" cy="7076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2504377" y="10567199"/>
            <a:ext cx="100584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50" b="0" i="0">
                <a:solidFill>
                  <a:schemeClr val="bg1"/>
                </a:solidFill>
                <a:latin typeface="Microsoft YaHei"/>
                <a:cs typeface="Microsoft YaHei"/>
              </a:defRPr>
            </a:lvl1pPr>
          </a:lstStyle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pc="20"/>
              <a:t>厂商：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3" Type="http://schemas.openxmlformats.org/officeDocument/2006/relationships/image" Target="../media/image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image" Target="../media/image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3" Type="http://schemas.openxmlformats.org/officeDocument/2006/relationships/image" Target="../media/image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jpg"/><Relationship Id="rId3" Type="http://schemas.openxmlformats.org/officeDocument/2006/relationships/image" Target="../media/image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2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Relationship Id="rId15" Type="http://schemas.openxmlformats.org/officeDocument/2006/relationships/image" Target="../media/image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6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6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45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46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Relationship Id="rId3" Type="http://schemas.openxmlformats.org/officeDocument/2006/relationships/image" Target="../media/image6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6.png"/><Relationship Id="rId4" Type="http://schemas.openxmlformats.org/officeDocument/2006/relationships/image" Target="../media/image55.jpg"/><Relationship Id="rId5" Type="http://schemas.openxmlformats.org/officeDocument/2006/relationships/image" Target="../media/image56.jpg"/><Relationship Id="rId6" Type="http://schemas.openxmlformats.org/officeDocument/2006/relationships/image" Target="../media/image57.jpg"/><Relationship Id="rId7" Type="http://schemas.openxmlformats.org/officeDocument/2006/relationships/image" Target="../media/image58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59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png"/><Relationship Id="rId3" Type="http://schemas.openxmlformats.org/officeDocument/2006/relationships/image" Target="../media/image6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65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66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7.jpg"/><Relationship Id="rId3" Type="http://schemas.openxmlformats.org/officeDocument/2006/relationships/image" Target="../media/image6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8.jpg"/><Relationship Id="rId3" Type="http://schemas.openxmlformats.org/officeDocument/2006/relationships/image" Target="../media/image6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69.png"/><Relationship Id="rId4" Type="http://schemas.openxmlformats.org/officeDocument/2006/relationships/image" Target="../media/image70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6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6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6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3" Type="http://schemas.openxmlformats.org/officeDocument/2006/relationships/image" Target="../media/image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image" Target="../media/image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jpg"/><Relationship Id="rId3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6805" y="1372104"/>
            <a:ext cx="15928478" cy="895939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3410" y="420543"/>
            <a:ext cx="3485515" cy="50800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150" spc="15"/>
              <a:t>工具效能</a:t>
            </a:r>
            <a:r>
              <a:rPr dirty="0" sz="3150"/>
              <a:t>2</a:t>
            </a:r>
            <a:r>
              <a:rPr dirty="0" sz="3150" spc="5"/>
              <a:t>-</a:t>
            </a:r>
            <a:r>
              <a:rPr dirty="0" sz="3150"/>
              <a:t>3</a:t>
            </a:r>
            <a:r>
              <a:rPr dirty="0" sz="3150" spc="15"/>
              <a:t>年规划</a:t>
            </a:r>
            <a:endParaRPr sz="315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01392" y="10431012"/>
            <a:ext cx="2104899" cy="7147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42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pc="20"/>
              <a:t>厂商：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71247" y="5400031"/>
            <a:ext cx="922655" cy="654050"/>
          </a:xfrm>
          <a:custGeom>
            <a:avLst/>
            <a:gdLst/>
            <a:ahLst/>
            <a:cxnLst/>
            <a:rect l="l" t="t" r="r" b="b"/>
            <a:pathLst>
              <a:path w="922654" h="654050">
                <a:moveTo>
                  <a:pt x="225728" y="0"/>
                </a:moveTo>
                <a:lnTo>
                  <a:pt x="167810" y="5951"/>
                </a:lnTo>
                <a:lnTo>
                  <a:pt x="119710" y="23805"/>
                </a:lnTo>
                <a:lnTo>
                  <a:pt x="80689" y="52518"/>
                </a:lnTo>
                <a:lnTo>
                  <a:pt x="50013" y="91047"/>
                </a:lnTo>
                <a:lnTo>
                  <a:pt x="27189" y="138780"/>
                </a:lnTo>
                <a:lnTo>
                  <a:pt x="11728" y="195102"/>
                </a:lnTo>
                <a:lnTo>
                  <a:pt x="2894" y="258725"/>
                </a:lnTo>
                <a:lnTo>
                  <a:pt x="71" y="322471"/>
                </a:lnTo>
                <a:lnTo>
                  <a:pt x="0" y="331305"/>
                </a:lnTo>
                <a:lnTo>
                  <a:pt x="608" y="366507"/>
                </a:lnTo>
                <a:lnTo>
                  <a:pt x="5884" y="436081"/>
                </a:lnTo>
                <a:lnTo>
                  <a:pt x="16682" y="496621"/>
                </a:lnTo>
                <a:lnTo>
                  <a:pt x="34475" y="547667"/>
                </a:lnTo>
                <a:lnTo>
                  <a:pt x="59599" y="589080"/>
                </a:lnTo>
                <a:lnTo>
                  <a:pt x="92607" y="620492"/>
                </a:lnTo>
                <a:lnTo>
                  <a:pt x="133775" y="641766"/>
                </a:lnTo>
                <a:lnTo>
                  <a:pt x="184206" y="652442"/>
                </a:lnTo>
                <a:lnTo>
                  <a:pt x="212965" y="653776"/>
                </a:lnTo>
                <a:lnTo>
                  <a:pt x="243366" y="652288"/>
                </a:lnTo>
                <a:lnTo>
                  <a:pt x="296620" y="640386"/>
                </a:lnTo>
                <a:lnTo>
                  <a:pt x="340043" y="616842"/>
                </a:lnTo>
                <a:lnTo>
                  <a:pt x="373782" y="584570"/>
                </a:lnTo>
                <a:lnTo>
                  <a:pt x="217873" y="584570"/>
                </a:lnTo>
                <a:lnTo>
                  <a:pt x="200863" y="583681"/>
                </a:lnTo>
                <a:lnTo>
                  <a:pt x="157748" y="570336"/>
                </a:lnTo>
                <a:lnTo>
                  <a:pt x="125538" y="539322"/>
                </a:lnTo>
                <a:lnTo>
                  <a:pt x="103206" y="488675"/>
                </a:lnTo>
                <a:lnTo>
                  <a:pt x="93695" y="443458"/>
                </a:lnTo>
                <a:lnTo>
                  <a:pt x="88174" y="388302"/>
                </a:lnTo>
                <a:lnTo>
                  <a:pt x="86333" y="322471"/>
                </a:lnTo>
                <a:lnTo>
                  <a:pt x="86671" y="296396"/>
                </a:lnTo>
                <a:lnTo>
                  <a:pt x="89370" y="246823"/>
                </a:lnTo>
                <a:lnTo>
                  <a:pt x="95030" y="200992"/>
                </a:lnTo>
                <a:lnTo>
                  <a:pt x="105215" y="160745"/>
                </a:lnTo>
                <a:lnTo>
                  <a:pt x="129833" y="112153"/>
                </a:lnTo>
                <a:lnTo>
                  <a:pt x="167074" y="80250"/>
                </a:lnTo>
                <a:lnTo>
                  <a:pt x="220819" y="69207"/>
                </a:lnTo>
                <a:lnTo>
                  <a:pt x="382713" y="69207"/>
                </a:lnTo>
                <a:lnTo>
                  <a:pt x="379585" y="64697"/>
                </a:lnTo>
                <a:lnTo>
                  <a:pt x="346577" y="33284"/>
                </a:lnTo>
                <a:lnTo>
                  <a:pt x="305379" y="12010"/>
                </a:lnTo>
                <a:lnTo>
                  <a:pt x="254701" y="1334"/>
                </a:lnTo>
                <a:lnTo>
                  <a:pt x="225728" y="0"/>
                </a:lnTo>
                <a:close/>
              </a:path>
              <a:path w="922654" h="654050">
                <a:moveTo>
                  <a:pt x="382713" y="69207"/>
                </a:moveTo>
                <a:lnTo>
                  <a:pt x="220819" y="69207"/>
                </a:lnTo>
                <a:lnTo>
                  <a:pt x="232307" y="69590"/>
                </a:lnTo>
                <a:lnTo>
                  <a:pt x="243212" y="70740"/>
                </a:lnTo>
                <a:lnTo>
                  <a:pt x="281129" y="83317"/>
                </a:lnTo>
                <a:lnTo>
                  <a:pt x="310578" y="110312"/>
                </a:lnTo>
                <a:lnTo>
                  <a:pt x="331745" y="152217"/>
                </a:lnTo>
                <a:lnTo>
                  <a:pt x="342466" y="194182"/>
                </a:lnTo>
                <a:lnTo>
                  <a:pt x="349414" y="245903"/>
                </a:lnTo>
                <a:lnTo>
                  <a:pt x="351991" y="286150"/>
                </a:lnTo>
                <a:lnTo>
                  <a:pt x="352850" y="331305"/>
                </a:lnTo>
                <a:lnTo>
                  <a:pt x="352712" y="348806"/>
                </a:lnTo>
                <a:lnTo>
                  <a:pt x="350642" y="399285"/>
                </a:lnTo>
                <a:lnTo>
                  <a:pt x="345258" y="445621"/>
                </a:lnTo>
                <a:lnTo>
                  <a:pt x="335671" y="486651"/>
                </a:lnTo>
                <a:lnTo>
                  <a:pt x="321606" y="522067"/>
                </a:lnTo>
                <a:lnTo>
                  <a:pt x="294197" y="558203"/>
                </a:lnTo>
                <a:lnTo>
                  <a:pt x="255376" y="579601"/>
                </a:lnTo>
                <a:lnTo>
                  <a:pt x="217873" y="584570"/>
                </a:lnTo>
                <a:lnTo>
                  <a:pt x="373782" y="584570"/>
                </a:lnTo>
                <a:lnTo>
                  <a:pt x="401841" y="539951"/>
                </a:lnTo>
                <a:lnTo>
                  <a:pt x="420983" y="488047"/>
                </a:lnTo>
                <a:lnTo>
                  <a:pt x="432747" y="427936"/>
                </a:lnTo>
                <a:lnTo>
                  <a:pt x="438514" y="361184"/>
                </a:lnTo>
                <a:lnTo>
                  <a:pt x="439184" y="322471"/>
                </a:lnTo>
                <a:lnTo>
                  <a:pt x="438575" y="287269"/>
                </a:lnTo>
                <a:lnTo>
                  <a:pt x="433299" y="217695"/>
                </a:lnTo>
                <a:lnTo>
                  <a:pt x="422501" y="157156"/>
                </a:lnTo>
                <a:lnTo>
                  <a:pt x="404709" y="106110"/>
                </a:lnTo>
                <a:lnTo>
                  <a:pt x="393098" y="84177"/>
                </a:lnTo>
                <a:lnTo>
                  <a:pt x="382713" y="69207"/>
                </a:lnTo>
                <a:close/>
              </a:path>
              <a:path w="922654" h="654050">
                <a:moveTo>
                  <a:pt x="540668" y="534506"/>
                </a:moveTo>
                <a:lnTo>
                  <a:pt x="533280" y="534506"/>
                </a:lnTo>
                <a:lnTo>
                  <a:pt x="529923" y="536797"/>
                </a:lnTo>
                <a:lnTo>
                  <a:pt x="525223" y="545959"/>
                </a:lnTo>
                <a:lnTo>
                  <a:pt x="524049" y="554139"/>
                </a:lnTo>
                <a:lnTo>
                  <a:pt x="524174" y="575736"/>
                </a:lnTo>
                <a:lnTo>
                  <a:pt x="538529" y="612874"/>
                </a:lnTo>
                <a:lnTo>
                  <a:pt x="579482" y="632763"/>
                </a:lnTo>
                <a:lnTo>
                  <a:pt x="625665" y="645923"/>
                </a:lnTo>
                <a:lnTo>
                  <a:pt x="667921" y="652488"/>
                </a:lnTo>
                <a:lnTo>
                  <a:pt x="698782" y="653776"/>
                </a:lnTo>
                <a:lnTo>
                  <a:pt x="724366" y="652932"/>
                </a:lnTo>
                <a:lnTo>
                  <a:pt x="771485" y="646184"/>
                </a:lnTo>
                <a:lnTo>
                  <a:pt x="813146" y="632763"/>
                </a:lnTo>
                <a:lnTo>
                  <a:pt x="848145" y="613544"/>
                </a:lnTo>
                <a:lnTo>
                  <a:pt x="880304" y="584079"/>
                </a:lnTo>
                <a:lnTo>
                  <a:pt x="700784" y="584079"/>
                </a:lnTo>
                <a:lnTo>
                  <a:pt x="684056" y="583588"/>
                </a:lnTo>
                <a:lnTo>
                  <a:pt x="638599" y="576226"/>
                </a:lnTo>
                <a:lnTo>
                  <a:pt x="600647" y="563756"/>
                </a:lnTo>
                <a:lnTo>
                  <a:pt x="562662" y="546363"/>
                </a:lnTo>
                <a:lnTo>
                  <a:pt x="546626" y="537123"/>
                </a:lnTo>
                <a:lnTo>
                  <a:pt x="540668" y="534506"/>
                </a:lnTo>
                <a:close/>
              </a:path>
              <a:path w="922654" h="654050">
                <a:moveTo>
                  <a:pt x="870047" y="69697"/>
                </a:moveTo>
                <a:lnTo>
                  <a:pt x="698291" y="69697"/>
                </a:lnTo>
                <a:lnTo>
                  <a:pt x="710914" y="70172"/>
                </a:lnTo>
                <a:lnTo>
                  <a:pt x="722771" y="71599"/>
                </a:lnTo>
                <a:lnTo>
                  <a:pt x="762282" y="86323"/>
                </a:lnTo>
                <a:lnTo>
                  <a:pt x="792376" y="120666"/>
                </a:lnTo>
                <a:lnTo>
                  <a:pt x="802346" y="166880"/>
                </a:lnTo>
                <a:lnTo>
                  <a:pt x="801748" y="180055"/>
                </a:lnTo>
                <a:lnTo>
                  <a:pt x="787468" y="226254"/>
                </a:lnTo>
                <a:lnTo>
                  <a:pt x="755840" y="260658"/>
                </a:lnTo>
                <a:lnTo>
                  <a:pt x="708307" y="280966"/>
                </a:lnTo>
                <a:lnTo>
                  <a:pt x="663443" y="285659"/>
                </a:lnTo>
                <a:lnTo>
                  <a:pt x="605034" y="285659"/>
                </a:lnTo>
                <a:lnTo>
                  <a:pt x="602417" y="286232"/>
                </a:lnTo>
                <a:lnTo>
                  <a:pt x="588347" y="324924"/>
                </a:lnTo>
                <a:lnTo>
                  <a:pt x="588938" y="330487"/>
                </a:lnTo>
                <a:lnTo>
                  <a:pt x="606425" y="352411"/>
                </a:lnTo>
                <a:lnTo>
                  <a:pt x="671480" y="352411"/>
                </a:lnTo>
                <a:lnTo>
                  <a:pt x="690475" y="352932"/>
                </a:lnTo>
                <a:lnTo>
                  <a:pt x="741184" y="360755"/>
                </a:lnTo>
                <a:lnTo>
                  <a:pt x="781769" y="377412"/>
                </a:lnTo>
                <a:lnTo>
                  <a:pt x="811391" y="401984"/>
                </a:lnTo>
                <a:lnTo>
                  <a:pt x="832997" y="445054"/>
                </a:lnTo>
                <a:lnTo>
                  <a:pt x="835721" y="470699"/>
                </a:lnTo>
                <a:lnTo>
                  <a:pt x="835186" y="482740"/>
                </a:lnTo>
                <a:lnTo>
                  <a:pt x="822349" y="526177"/>
                </a:lnTo>
                <a:lnTo>
                  <a:pt x="792419" y="559354"/>
                </a:lnTo>
                <a:lnTo>
                  <a:pt x="746097" y="579386"/>
                </a:lnTo>
                <a:lnTo>
                  <a:pt x="700784" y="584079"/>
                </a:lnTo>
                <a:lnTo>
                  <a:pt x="880304" y="584079"/>
                </a:lnTo>
                <a:lnTo>
                  <a:pt x="906891" y="541623"/>
                </a:lnTo>
                <a:lnTo>
                  <a:pt x="918302" y="504382"/>
                </a:lnTo>
                <a:lnTo>
                  <a:pt x="922106" y="462846"/>
                </a:lnTo>
                <a:lnTo>
                  <a:pt x="921416" y="448106"/>
                </a:lnTo>
                <a:lnTo>
                  <a:pt x="911063" y="406646"/>
                </a:lnTo>
                <a:lnTo>
                  <a:pt x="889624" y="370939"/>
                </a:lnTo>
                <a:lnTo>
                  <a:pt x="858851" y="342778"/>
                </a:lnTo>
                <a:lnTo>
                  <a:pt x="819539" y="322210"/>
                </a:lnTo>
                <a:lnTo>
                  <a:pt x="773387" y="311672"/>
                </a:lnTo>
                <a:lnTo>
                  <a:pt x="773387" y="310691"/>
                </a:lnTo>
                <a:lnTo>
                  <a:pt x="812960" y="297760"/>
                </a:lnTo>
                <a:lnTo>
                  <a:pt x="844802" y="275843"/>
                </a:lnTo>
                <a:lnTo>
                  <a:pt x="875137" y="236025"/>
                </a:lnTo>
                <a:lnTo>
                  <a:pt x="888240" y="198645"/>
                </a:lnTo>
                <a:lnTo>
                  <a:pt x="892657" y="156081"/>
                </a:lnTo>
                <a:lnTo>
                  <a:pt x="891967" y="139041"/>
                </a:lnTo>
                <a:lnTo>
                  <a:pt x="889896" y="122767"/>
                </a:lnTo>
                <a:lnTo>
                  <a:pt x="886445" y="107260"/>
                </a:lnTo>
                <a:lnTo>
                  <a:pt x="881614" y="92520"/>
                </a:lnTo>
                <a:lnTo>
                  <a:pt x="875386" y="78670"/>
                </a:lnTo>
                <a:lnTo>
                  <a:pt x="870047" y="69697"/>
                </a:lnTo>
                <a:close/>
              </a:path>
              <a:path w="922654" h="654050">
                <a:moveTo>
                  <a:pt x="714979" y="0"/>
                </a:moveTo>
                <a:lnTo>
                  <a:pt x="670207" y="3313"/>
                </a:lnTo>
                <a:lnTo>
                  <a:pt x="630680" y="12455"/>
                </a:lnTo>
                <a:lnTo>
                  <a:pt x="589022" y="29020"/>
                </a:lnTo>
                <a:lnTo>
                  <a:pt x="551126" y="54400"/>
                </a:lnTo>
                <a:lnTo>
                  <a:pt x="541767" y="98164"/>
                </a:lnTo>
                <a:lnTo>
                  <a:pt x="541964" y="102827"/>
                </a:lnTo>
                <a:lnTo>
                  <a:pt x="553171" y="123687"/>
                </a:lnTo>
                <a:lnTo>
                  <a:pt x="558735" y="123687"/>
                </a:lnTo>
                <a:lnTo>
                  <a:pt x="564460" y="120824"/>
                </a:lnTo>
                <a:lnTo>
                  <a:pt x="572640" y="115098"/>
                </a:lnTo>
                <a:lnTo>
                  <a:pt x="579175" y="110727"/>
                </a:lnTo>
                <a:lnTo>
                  <a:pt x="613210" y="91861"/>
                </a:lnTo>
                <a:lnTo>
                  <a:pt x="658213" y="74528"/>
                </a:lnTo>
                <a:lnTo>
                  <a:pt x="698291" y="69697"/>
                </a:lnTo>
                <a:lnTo>
                  <a:pt x="870047" y="69697"/>
                </a:lnTo>
                <a:lnTo>
                  <a:pt x="867748" y="65832"/>
                </a:lnTo>
                <a:lnTo>
                  <a:pt x="836381" y="33468"/>
                </a:lnTo>
                <a:lnTo>
                  <a:pt x="792529" y="11289"/>
                </a:lnTo>
                <a:lnTo>
                  <a:pt x="736391" y="705"/>
                </a:lnTo>
                <a:lnTo>
                  <a:pt x="71497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4528" y="6288520"/>
            <a:ext cx="9968607" cy="9875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01392" y="10431012"/>
            <a:ext cx="2104899" cy="7147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42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pc="20"/>
              <a:t>厂商：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375" y="399434"/>
            <a:ext cx="2840355" cy="50800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150" spc="15"/>
              <a:t>持续交付流水线</a:t>
            </a:r>
            <a:endParaRPr sz="31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71242" y="1338933"/>
            <a:ext cx="15129340" cy="900161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01392" y="10431012"/>
            <a:ext cx="2104899" cy="7147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42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pc="20"/>
              <a:t>厂商：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7875" y="363246"/>
            <a:ext cx="3242310" cy="50800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150" spc="15"/>
              <a:t>持续交付能力地图</a:t>
            </a:r>
            <a:endParaRPr sz="31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0150" y="1360435"/>
            <a:ext cx="13570267" cy="896202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01392" y="10431012"/>
            <a:ext cx="2104899" cy="7147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42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pc="20"/>
              <a:t>厂商：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84" y="408481"/>
            <a:ext cx="4046220" cy="50800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150" spc="15"/>
              <a:t>流程一体化的度量体系</a:t>
            </a:r>
            <a:endParaRPr sz="31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01392" y="10431012"/>
            <a:ext cx="2104899" cy="7147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3467" y="2297898"/>
            <a:ext cx="19794496" cy="642929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42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pc="20"/>
              <a:t>厂商：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71247" y="5400031"/>
            <a:ext cx="922655" cy="654050"/>
          </a:xfrm>
          <a:custGeom>
            <a:avLst/>
            <a:gdLst/>
            <a:ahLst/>
            <a:cxnLst/>
            <a:rect l="l" t="t" r="r" b="b"/>
            <a:pathLst>
              <a:path w="922654" h="654050">
                <a:moveTo>
                  <a:pt x="225728" y="0"/>
                </a:moveTo>
                <a:lnTo>
                  <a:pt x="167810" y="5951"/>
                </a:lnTo>
                <a:lnTo>
                  <a:pt x="119710" y="23805"/>
                </a:lnTo>
                <a:lnTo>
                  <a:pt x="80689" y="52518"/>
                </a:lnTo>
                <a:lnTo>
                  <a:pt x="50013" y="91047"/>
                </a:lnTo>
                <a:lnTo>
                  <a:pt x="27189" y="138780"/>
                </a:lnTo>
                <a:lnTo>
                  <a:pt x="11728" y="195102"/>
                </a:lnTo>
                <a:lnTo>
                  <a:pt x="2894" y="258725"/>
                </a:lnTo>
                <a:lnTo>
                  <a:pt x="71" y="322471"/>
                </a:lnTo>
                <a:lnTo>
                  <a:pt x="0" y="331305"/>
                </a:lnTo>
                <a:lnTo>
                  <a:pt x="608" y="366507"/>
                </a:lnTo>
                <a:lnTo>
                  <a:pt x="5884" y="436081"/>
                </a:lnTo>
                <a:lnTo>
                  <a:pt x="16682" y="496621"/>
                </a:lnTo>
                <a:lnTo>
                  <a:pt x="34475" y="547667"/>
                </a:lnTo>
                <a:lnTo>
                  <a:pt x="59599" y="589080"/>
                </a:lnTo>
                <a:lnTo>
                  <a:pt x="92607" y="620492"/>
                </a:lnTo>
                <a:lnTo>
                  <a:pt x="133775" y="641766"/>
                </a:lnTo>
                <a:lnTo>
                  <a:pt x="184206" y="652442"/>
                </a:lnTo>
                <a:lnTo>
                  <a:pt x="212965" y="653776"/>
                </a:lnTo>
                <a:lnTo>
                  <a:pt x="243366" y="652288"/>
                </a:lnTo>
                <a:lnTo>
                  <a:pt x="296620" y="640386"/>
                </a:lnTo>
                <a:lnTo>
                  <a:pt x="340043" y="616842"/>
                </a:lnTo>
                <a:lnTo>
                  <a:pt x="373782" y="584570"/>
                </a:lnTo>
                <a:lnTo>
                  <a:pt x="217873" y="584570"/>
                </a:lnTo>
                <a:lnTo>
                  <a:pt x="200863" y="583681"/>
                </a:lnTo>
                <a:lnTo>
                  <a:pt x="157748" y="570336"/>
                </a:lnTo>
                <a:lnTo>
                  <a:pt x="125538" y="539322"/>
                </a:lnTo>
                <a:lnTo>
                  <a:pt x="103206" y="488675"/>
                </a:lnTo>
                <a:lnTo>
                  <a:pt x="93695" y="443458"/>
                </a:lnTo>
                <a:lnTo>
                  <a:pt x="88174" y="388302"/>
                </a:lnTo>
                <a:lnTo>
                  <a:pt x="86333" y="322471"/>
                </a:lnTo>
                <a:lnTo>
                  <a:pt x="86671" y="296396"/>
                </a:lnTo>
                <a:lnTo>
                  <a:pt x="89370" y="246823"/>
                </a:lnTo>
                <a:lnTo>
                  <a:pt x="95030" y="200992"/>
                </a:lnTo>
                <a:lnTo>
                  <a:pt x="105215" y="160745"/>
                </a:lnTo>
                <a:lnTo>
                  <a:pt x="129833" y="112153"/>
                </a:lnTo>
                <a:lnTo>
                  <a:pt x="167074" y="80250"/>
                </a:lnTo>
                <a:lnTo>
                  <a:pt x="220819" y="69207"/>
                </a:lnTo>
                <a:lnTo>
                  <a:pt x="382713" y="69207"/>
                </a:lnTo>
                <a:lnTo>
                  <a:pt x="379585" y="64697"/>
                </a:lnTo>
                <a:lnTo>
                  <a:pt x="346577" y="33284"/>
                </a:lnTo>
                <a:lnTo>
                  <a:pt x="305379" y="12010"/>
                </a:lnTo>
                <a:lnTo>
                  <a:pt x="254701" y="1334"/>
                </a:lnTo>
                <a:lnTo>
                  <a:pt x="225728" y="0"/>
                </a:lnTo>
                <a:close/>
              </a:path>
              <a:path w="922654" h="654050">
                <a:moveTo>
                  <a:pt x="382713" y="69207"/>
                </a:moveTo>
                <a:lnTo>
                  <a:pt x="220819" y="69207"/>
                </a:lnTo>
                <a:lnTo>
                  <a:pt x="232307" y="69590"/>
                </a:lnTo>
                <a:lnTo>
                  <a:pt x="243212" y="70740"/>
                </a:lnTo>
                <a:lnTo>
                  <a:pt x="281129" y="83317"/>
                </a:lnTo>
                <a:lnTo>
                  <a:pt x="310578" y="110312"/>
                </a:lnTo>
                <a:lnTo>
                  <a:pt x="331745" y="152217"/>
                </a:lnTo>
                <a:lnTo>
                  <a:pt x="342466" y="194182"/>
                </a:lnTo>
                <a:lnTo>
                  <a:pt x="349414" y="245903"/>
                </a:lnTo>
                <a:lnTo>
                  <a:pt x="351991" y="286150"/>
                </a:lnTo>
                <a:lnTo>
                  <a:pt x="352850" y="331305"/>
                </a:lnTo>
                <a:lnTo>
                  <a:pt x="352712" y="348806"/>
                </a:lnTo>
                <a:lnTo>
                  <a:pt x="350642" y="399285"/>
                </a:lnTo>
                <a:lnTo>
                  <a:pt x="345258" y="445621"/>
                </a:lnTo>
                <a:lnTo>
                  <a:pt x="335671" y="486651"/>
                </a:lnTo>
                <a:lnTo>
                  <a:pt x="321606" y="522067"/>
                </a:lnTo>
                <a:lnTo>
                  <a:pt x="294197" y="558203"/>
                </a:lnTo>
                <a:lnTo>
                  <a:pt x="255376" y="579601"/>
                </a:lnTo>
                <a:lnTo>
                  <a:pt x="217873" y="584570"/>
                </a:lnTo>
                <a:lnTo>
                  <a:pt x="373782" y="584570"/>
                </a:lnTo>
                <a:lnTo>
                  <a:pt x="401841" y="539951"/>
                </a:lnTo>
                <a:lnTo>
                  <a:pt x="420983" y="488047"/>
                </a:lnTo>
                <a:lnTo>
                  <a:pt x="432747" y="427936"/>
                </a:lnTo>
                <a:lnTo>
                  <a:pt x="438514" y="361184"/>
                </a:lnTo>
                <a:lnTo>
                  <a:pt x="439184" y="322471"/>
                </a:lnTo>
                <a:lnTo>
                  <a:pt x="438575" y="287269"/>
                </a:lnTo>
                <a:lnTo>
                  <a:pt x="433299" y="217695"/>
                </a:lnTo>
                <a:lnTo>
                  <a:pt x="422501" y="157156"/>
                </a:lnTo>
                <a:lnTo>
                  <a:pt x="404709" y="106110"/>
                </a:lnTo>
                <a:lnTo>
                  <a:pt x="393098" y="84177"/>
                </a:lnTo>
                <a:lnTo>
                  <a:pt x="382713" y="69207"/>
                </a:lnTo>
                <a:close/>
              </a:path>
              <a:path w="922654" h="654050">
                <a:moveTo>
                  <a:pt x="540668" y="534506"/>
                </a:moveTo>
                <a:lnTo>
                  <a:pt x="533280" y="534506"/>
                </a:lnTo>
                <a:lnTo>
                  <a:pt x="529923" y="536797"/>
                </a:lnTo>
                <a:lnTo>
                  <a:pt x="525223" y="545959"/>
                </a:lnTo>
                <a:lnTo>
                  <a:pt x="524049" y="554139"/>
                </a:lnTo>
                <a:lnTo>
                  <a:pt x="524174" y="575736"/>
                </a:lnTo>
                <a:lnTo>
                  <a:pt x="538529" y="612874"/>
                </a:lnTo>
                <a:lnTo>
                  <a:pt x="579482" y="632763"/>
                </a:lnTo>
                <a:lnTo>
                  <a:pt x="625665" y="645923"/>
                </a:lnTo>
                <a:lnTo>
                  <a:pt x="667921" y="652488"/>
                </a:lnTo>
                <a:lnTo>
                  <a:pt x="698782" y="653776"/>
                </a:lnTo>
                <a:lnTo>
                  <a:pt x="724366" y="652932"/>
                </a:lnTo>
                <a:lnTo>
                  <a:pt x="771485" y="646184"/>
                </a:lnTo>
                <a:lnTo>
                  <a:pt x="813146" y="632763"/>
                </a:lnTo>
                <a:lnTo>
                  <a:pt x="848145" y="613544"/>
                </a:lnTo>
                <a:lnTo>
                  <a:pt x="880304" y="584079"/>
                </a:lnTo>
                <a:lnTo>
                  <a:pt x="700784" y="584079"/>
                </a:lnTo>
                <a:lnTo>
                  <a:pt x="684056" y="583588"/>
                </a:lnTo>
                <a:lnTo>
                  <a:pt x="638599" y="576226"/>
                </a:lnTo>
                <a:lnTo>
                  <a:pt x="600647" y="563756"/>
                </a:lnTo>
                <a:lnTo>
                  <a:pt x="562662" y="546363"/>
                </a:lnTo>
                <a:lnTo>
                  <a:pt x="546626" y="537123"/>
                </a:lnTo>
                <a:lnTo>
                  <a:pt x="540668" y="534506"/>
                </a:lnTo>
                <a:close/>
              </a:path>
              <a:path w="922654" h="654050">
                <a:moveTo>
                  <a:pt x="870047" y="69697"/>
                </a:moveTo>
                <a:lnTo>
                  <a:pt x="698291" y="69697"/>
                </a:lnTo>
                <a:lnTo>
                  <a:pt x="710914" y="70172"/>
                </a:lnTo>
                <a:lnTo>
                  <a:pt x="722771" y="71599"/>
                </a:lnTo>
                <a:lnTo>
                  <a:pt x="762282" y="86323"/>
                </a:lnTo>
                <a:lnTo>
                  <a:pt x="792376" y="120666"/>
                </a:lnTo>
                <a:lnTo>
                  <a:pt x="802346" y="166880"/>
                </a:lnTo>
                <a:lnTo>
                  <a:pt x="801748" y="180055"/>
                </a:lnTo>
                <a:lnTo>
                  <a:pt x="787468" y="226254"/>
                </a:lnTo>
                <a:lnTo>
                  <a:pt x="755840" y="260658"/>
                </a:lnTo>
                <a:lnTo>
                  <a:pt x="708307" y="280966"/>
                </a:lnTo>
                <a:lnTo>
                  <a:pt x="663443" y="285659"/>
                </a:lnTo>
                <a:lnTo>
                  <a:pt x="605034" y="285659"/>
                </a:lnTo>
                <a:lnTo>
                  <a:pt x="602417" y="286232"/>
                </a:lnTo>
                <a:lnTo>
                  <a:pt x="588347" y="324924"/>
                </a:lnTo>
                <a:lnTo>
                  <a:pt x="588938" y="330487"/>
                </a:lnTo>
                <a:lnTo>
                  <a:pt x="606425" y="352411"/>
                </a:lnTo>
                <a:lnTo>
                  <a:pt x="671480" y="352411"/>
                </a:lnTo>
                <a:lnTo>
                  <a:pt x="690475" y="352932"/>
                </a:lnTo>
                <a:lnTo>
                  <a:pt x="741184" y="360755"/>
                </a:lnTo>
                <a:lnTo>
                  <a:pt x="781769" y="377412"/>
                </a:lnTo>
                <a:lnTo>
                  <a:pt x="811391" y="401984"/>
                </a:lnTo>
                <a:lnTo>
                  <a:pt x="832997" y="445054"/>
                </a:lnTo>
                <a:lnTo>
                  <a:pt x="835721" y="470699"/>
                </a:lnTo>
                <a:lnTo>
                  <a:pt x="835186" y="482740"/>
                </a:lnTo>
                <a:lnTo>
                  <a:pt x="822349" y="526177"/>
                </a:lnTo>
                <a:lnTo>
                  <a:pt x="792419" y="559354"/>
                </a:lnTo>
                <a:lnTo>
                  <a:pt x="746097" y="579386"/>
                </a:lnTo>
                <a:lnTo>
                  <a:pt x="700784" y="584079"/>
                </a:lnTo>
                <a:lnTo>
                  <a:pt x="880304" y="584079"/>
                </a:lnTo>
                <a:lnTo>
                  <a:pt x="906891" y="541623"/>
                </a:lnTo>
                <a:lnTo>
                  <a:pt x="918302" y="504382"/>
                </a:lnTo>
                <a:lnTo>
                  <a:pt x="922106" y="462846"/>
                </a:lnTo>
                <a:lnTo>
                  <a:pt x="921416" y="448106"/>
                </a:lnTo>
                <a:lnTo>
                  <a:pt x="911063" y="406646"/>
                </a:lnTo>
                <a:lnTo>
                  <a:pt x="889624" y="370939"/>
                </a:lnTo>
                <a:lnTo>
                  <a:pt x="858851" y="342778"/>
                </a:lnTo>
                <a:lnTo>
                  <a:pt x="819539" y="322210"/>
                </a:lnTo>
                <a:lnTo>
                  <a:pt x="773387" y="311672"/>
                </a:lnTo>
                <a:lnTo>
                  <a:pt x="773387" y="310691"/>
                </a:lnTo>
                <a:lnTo>
                  <a:pt x="812960" y="297760"/>
                </a:lnTo>
                <a:lnTo>
                  <a:pt x="844802" y="275843"/>
                </a:lnTo>
                <a:lnTo>
                  <a:pt x="875137" y="236025"/>
                </a:lnTo>
                <a:lnTo>
                  <a:pt x="888240" y="198645"/>
                </a:lnTo>
                <a:lnTo>
                  <a:pt x="892657" y="156081"/>
                </a:lnTo>
                <a:lnTo>
                  <a:pt x="891967" y="139041"/>
                </a:lnTo>
                <a:lnTo>
                  <a:pt x="889896" y="122767"/>
                </a:lnTo>
                <a:lnTo>
                  <a:pt x="886445" y="107260"/>
                </a:lnTo>
                <a:lnTo>
                  <a:pt x="881614" y="92520"/>
                </a:lnTo>
                <a:lnTo>
                  <a:pt x="875386" y="78670"/>
                </a:lnTo>
                <a:lnTo>
                  <a:pt x="870047" y="69697"/>
                </a:lnTo>
                <a:close/>
              </a:path>
              <a:path w="922654" h="654050">
                <a:moveTo>
                  <a:pt x="714979" y="0"/>
                </a:moveTo>
                <a:lnTo>
                  <a:pt x="670207" y="3313"/>
                </a:lnTo>
                <a:lnTo>
                  <a:pt x="630680" y="12455"/>
                </a:lnTo>
                <a:lnTo>
                  <a:pt x="589022" y="29020"/>
                </a:lnTo>
                <a:lnTo>
                  <a:pt x="551126" y="54400"/>
                </a:lnTo>
                <a:lnTo>
                  <a:pt x="541767" y="98164"/>
                </a:lnTo>
                <a:lnTo>
                  <a:pt x="541964" y="102827"/>
                </a:lnTo>
                <a:lnTo>
                  <a:pt x="553171" y="123687"/>
                </a:lnTo>
                <a:lnTo>
                  <a:pt x="558735" y="123687"/>
                </a:lnTo>
                <a:lnTo>
                  <a:pt x="564460" y="120824"/>
                </a:lnTo>
                <a:lnTo>
                  <a:pt x="572640" y="115098"/>
                </a:lnTo>
                <a:lnTo>
                  <a:pt x="579175" y="110727"/>
                </a:lnTo>
                <a:lnTo>
                  <a:pt x="613210" y="91861"/>
                </a:lnTo>
                <a:lnTo>
                  <a:pt x="658213" y="74528"/>
                </a:lnTo>
                <a:lnTo>
                  <a:pt x="698291" y="69697"/>
                </a:lnTo>
                <a:lnTo>
                  <a:pt x="870047" y="69697"/>
                </a:lnTo>
                <a:lnTo>
                  <a:pt x="867748" y="65832"/>
                </a:lnTo>
                <a:lnTo>
                  <a:pt x="836381" y="33468"/>
                </a:lnTo>
                <a:lnTo>
                  <a:pt x="792529" y="11289"/>
                </a:lnTo>
                <a:lnTo>
                  <a:pt x="736391" y="705"/>
                </a:lnTo>
                <a:lnTo>
                  <a:pt x="71497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57463" y="6281611"/>
            <a:ext cx="9932900" cy="80580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01392" y="10431012"/>
            <a:ext cx="2104899" cy="7147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42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pc="20"/>
              <a:t>厂商：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1887" y="387371"/>
            <a:ext cx="4850765" cy="50800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150" spc="15">
                <a:solidFill>
                  <a:srgbClr val="FFFFFF"/>
                </a:solidFill>
                <a:latin typeface="Microsoft YaHei"/>
                <a:cs typeface="Microsoft YaHei"/>
              </a:rPr>
              <a:t>如何推动研发代码质量提升</a:t>
            </a:r>
            <a:endParaRPr sz="315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52174" y="1510185"/>
            <a:ext cx="8901430" cy="5683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550" spc="10">
                <a:latin typeface="Microsoft YaHei"/>
                <a:cs typeface="Microsoft YaHei"/>
              </a:rPr>
              <a:t>解决当前提测质量痛点</a:t>
            </a:r>
            <a:r>
              <a:rPr dirty="0" sz="3550" spc="-100">
                <a:latin typeface="Microsoft YaHei"/>
                <a:cs typeface="Microsoft YaHei"/>
              </a:rPr>
              <a:t> </a:t>
            </a:r>
            <a:r>
              <a:rPr dirty="0" sz="3550" spc="10">
                <a:latin typeface="Wingdings"/>
                <a:cs typeface="Wingdings"/>
              </a:rPr>
              <a:t></a:t>
            </a:r>
            <a:r>
              <a:rPr dirty="0" sz="3550" spc="65">
                <a:latin typeface="Times New Roman"/>
                <a:cs typeface="Times New Roman"/>
              </a:rPr>
              <a:t> </a:t>
            </a:r>
            <a:r>
              <a:rPr dirty="0" sz="3550" spc="10">
                <a:latin typeface="Microsoft YaHei"/>
                <a:cs typeface="Microsoft YaHei"/>
              </a:rPr>
              <a:t>代码度量平台建设</a:t>
            </a:r>
            <a:endParaRPr sz="355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18797" y="2496149"/>
            <a:ext cx="937894" cy="713105"/>
          </a:xfrm>
          <a:custGeom>
            <a:avLst/>
            <a:gdLst/>
            <a:ahLst/>
            <a:cxnLst/>
            <a:rect l="l" t="t" r="r" b="b"/>
            <a:pathLst>
              <a:path w="937895" h="713105">
                <a:moveTo>
                  <a:pt x="216120" y="512638"/>
                </a:moveTo>
                <a:lnTo>
                  <a:pt x="207302" y="512638"/>
                </a:lnTo>
                <a:lnTo>
                  <a:pt x="202889" y="514837"/>
                </a:lnTo>
                <a:lnTo>
                  <a:pt x="200686" y="519238"/>
                </a:lnTo>
                <a:lnTo>
                  <a:pt x="200686" y="706250"/>
                </a:lnTo>
                <a:lnTo>
                  <a:pt x="202889" y="710652"/>
                </a:lnTo>
                <a:lnTo>
                  <a:pt x="207302" y="712856"/>
                </a:lnTo>
                <a:lnTo>
                  <a:pt x="729966" y="712856"/>
                </a:lnTo>
                <a:lnTo>
                  <a:pt x="734378" y="710652"/>
                </a:lnTo>
                <a:lnTo>
                  <a:pt x="734378" y="706250"/>
                </a:lnTo>
                <a:lnTo>
                  <a:pt x="736581" y="701854"/>
                </a:lnTo>
                <a:lnTo>
                  <a:pt x="736581" y="690852"/>
                </a:lnTo>
                <a:lnTo>
                  <a:pt x="222735" y="690852"/>
                </a:lnTo>
                <a:lnTo>
                  <a:pt x="222735" y="523640"/>
                </a:lnTo>
                <a:lnTo>
                  <a:pt x="220533" y="519238"/>
                </a:lnTo>
                <a:lnTo>
                  <a:pt x="220533" y="514837"/>
                </a:lnTo>
                <a:lnTo>
                  <a:pt x="216120" y="512638"/>
                </a:lnTo>
                <a:close/>
              </a:path>
              <a:path w="937895" h="713105">
                <a:moveTo>
                  <a:pt x="729966" y="512638"/>
                </a:moveTo>
                <a:lnTo>
                  <a:pt x="721147" y="512638"/>
                </a:lnTo>
                <a:lnTo>
                  <a:pt x="716735" y="514837"/>
                </a:lnTo>
                <a:lnTo>
                  <a:pt x="714532" y="519238"/>
                </a:lnTo>
                <a:lnTo>
                  <a:pt x="714532" y="690852"/>
                </a:lnTo>
                <a:lnTo>
                  <a:pt x="736581" y="690852"/>
                </a:lnTo>
                <a:lnTo>
                  <a:pt x="736581" y="523640"/>
                </a:lnTo>
                <a:lnTo>
                  <a:pt x="734378" y="519238"/>
                </a:lnTo>
                <a:lnTo>
                  <a:pt x="734378" y="514837"/>
                </a:lnTo>
                <a:lnTo>
                  <a:pt x="729966" y="512638"/>
                </a:lnTo>
                <a:close/>
              </a:path>
              <a:path w="937895" h="713105">
                <a:moveTo>
                  <a:pt x="904190" y="222214"/>
                </a:moveTo>
                <a:lnTo>
                  <a:pt x="33077" y="222214"/>
                </a:lnTo>
                <a:lnTo>
                  <a:pt x="19846" y="224413"/>
                </a:lnTo>
                <a:lnTo>
                  <a:pt x="8818" y="235413"/>
                </a:lnTo>
                <a:lnTo>
                  <a:pt x="2202" y="244218"/>
                </a:lnTo>
                <a:lnTo>
                  <a:pt x="0" y="257417"/>
                </a:lnTo>
                <a:lnTo>
                  <a:pt x="0" y="567641"/>
                </a:lnTo>
                <a:lnTo>
                  <a:pt x="2202" y="580841"/>
                </a:lnTo>
                <a:lnTo>
                  <a:pt x="8818" y="591843"/>
                </a:lnTo>
                <a:lnTo>
                  <a:pt x="19846" y="598442"/>
                </a:lnTo>
                <a:lnTo>
                  <a:pt x="33077" y="600646"/>
                </a:lnTo>
                <a:lnTo>
                  <a:pt x="172013" y="600646"/>
                </a:lnTo>
                <a:lnTo>
                  <a:pt x="176426" y="598442"/>
                </a:lnTo>
                <a:lnTo>
                  <a:pt x="176426" y="594047"/>
                </a:lnTo>
                <a:lnTo>
                  <a:pt x="178628" y="589644"/>
                </a:lnTo>
                <a:lnTo>
                  <a:pt x="176426" y="585242"/>
                </a:lnTo>
                <a:lnTo>
                  <a:pt x="176426" y="580841"/>
                </a:lnTo>
                <a:lnTo>
                  <a:pt x="172013" y="578643"/>
                </a:lnTo>
                <a:lnTo>
                  <a:pt x="28664" y="578643"/>
                </a:lnTo>
                <a:lnTo>
                  <a:pt x="24251" y="576444"/>
                </a:lnTo>
                <a:lnTo>
                  <a:pt x="22049" y="572043"/>
                </a:lnTo>
                <a:lnTo>
                  <a:pt x="22049" y="490635"/>
                </a:lnTo>
                <a:lnTo>
                  <a:pt x="937275" y="490635"/>
                </a:lnTo>
                <a:lnTo>
                  <a:pt x="937275" y="468631"/>
                </a:lnTo>
                <a:lnTo>
                  <a:pt x="22049" y="468631"/>
                </a:lnTo>
                <a:lnTo>
                  <a:pt x="22049" y="253016"/>
                </a:lnTo>
                <a:lnTo>
                  <a:pt x="24251" y="248614"/>
                </a:lnTo>
                <a:lnTo>
                  <a:pt x="28664" y="246415"/>
                </a:lnTo>
                <a:lnTo>
                  <a:pt x="935433" y="246415"/>
                </a:lnTo>
                <a:lnTo>
                  <a:pt x="935065" y="244218"/>
                </a:lnTo>
                <a:lnTo>
                  <a:pt x="926247" y="235413"/>
                </a:lnTo>
                <a:lnTo>
                  <a:pt x="917421" y="224413"/>
                </a:lnTo>
                <a:lnTo>
                  <a:pt x="904190" y="222214"/>
                </a:lnTo>
                <a:close/>
              </a:path>
              <a:path w="937895" h="713105">
                <a:moveTo>
                  <a:pt x="937275" y="490635"/>
                </a:moveTo>
                <a:lnTo>
                  <a:pt x="915219" y="490635"/>
                </a:lnTo>
                <a:lnTo>
                  <a:pt x="915219" y="567641"/>
                </a:lnTo>
                <a:lnTo>
                  <a:pt x="913016" y="572043"/>
                </a:lnTo>
                <a:lnTo>
                  <a:pt x="913016" y="576444"/>
                </a:lnTo>
                <a:lnTo>
                  <a:pt x="908603" y="578643"/>
                </a:lnTo>
                <a:lnTo>
                  <a:pt x="765255" y="578643"/>
                </a:lnTo>
                <a:lnTo>
                  <a:pt x="760842" y="580841"/>
                </a:lnTo>
                <a:lnTo>
                  <a:pt x="758639" y="585242"/>
                </a:lnTo>
                <a:lnTo>
                  <a:pt x="758639" y="594047"/>
                </a:lnTo>
                <a:lnTo>
                  <a:pt x="760842" y="598442"/>
                </a:lnTo>
                <a:lnTo>
                  <a:pt x="765255" y="600646"/>
                </a:lnTo>
                <a:lnTo>
                  <a:pt x="904190" y="600646"/>
                </a:lnTo>
                <a:lnTo>
                  <a:pt x="917421" y="598442"/>
                </a:lnTo>
                <a:lnTo>
                  <a:pt x="926247" y="591843"/>
                </a:lnTo>
                <a:lnTo>
                  <a:pt x="935065" y="580841"/>
                </a:lnTo>
                <a:lnTo>
                  <a:pt x="937275" y="567641"/>
                </a:lnTo>
                <a:lnTo>
                  <a:pt x="937275" y="490635"/>
                </a:lnTo>
                <a:close/>
              </a:path>
              <a:path w="937895" h="713105">
                <a:moveTo>
                  <a:pt x="935433" y="246415"/>
                </a:moveTo>
                <a:lnTo>
                  <a:pt x="908603" y="246415"/>
                </a:lnTo>
                <a:lnTo>
                  <a:pt x="913016" y="248614"/>
                </a:lnTo>
                <a:lnTo>
                  <a:pt x="913016" y="253016"/>
                </a:lnTo>
                <a:lnTo>
                  <a:pt x="915219" y="257417"/>
                </a:lnTo>
                <a:lnTo>
                  <a:pt x="915219" y="468631"/>
                </a:lnTo>
                <a:lnTo>
                  <a:pt x="937275" y="468631"/>
                </a:lnTo>
                <a:lnTo>
                  <a:pt x="937275" y="257417"/>
                </a:lnTo>
                <a:lnTo>
                  <a:pt x="935433" y="246415"/>
                </a:lnTo>
                <a:close/>
              </a:path>
              <a:path w="937895" h="713105">
                <a:moveTo>
                  <a:pt x="758639" y="378425"/>
                </a:moveTo>
                <a:lnTo>
                  <a:pt x="749821" y="380629"/>
                </a:lnTo>
                <a:lnTo>
                  <a:pt x="743197" y="385024"/>
                </a:lnTo>
                <a:lnTo>
                  <a:pt x="736581" y="391625"/>
                </a:lnTo>
                <a:lnTo>
                  <a:pt x="736581" y="409226"/>
                </a:lnTo>
                <a:lnTo>
                  <a:pt x="743197" y="418030"/>
                </a:lnTo>
                <a:lnTo>
                  <a:pt x="749821" y="422432"/>
                </a:lnTo>
                <a:lnTo>
                  <a:pt x="758639" y="424629"/>
                </a:lnTo>
                <a:lnTo>
                  <a:pt x="767457" y="422432"/>
                </a:lnTo>
                <a:lnTo>
                  <a:pt x="774073" y="418030"/>
                </a:lnTo>
                <a:lnTo>
                  <a:pt x="778486" y="409226"/>
                </a:lnTo>
                <a:lnTo>
                  <a:pt x="780688" y="400428"/>
                </a:lnTo>
                <a:lnTo>
                  <a:pt x="778486" y="391625"/>
                </a:lnTo>
                <a:lnTo>
                  <a:pt x="774073" y="385024"/>
                </a:lnTo>
                <a:lnTo>
                  <a:pt x="767457" y="380629"/>
                </a:lnTo>
                <a:lnTo>
                  <a:pt x="758639" y="378425"/>
                </a:lnTo>
                <a:close/>
              </a:path>
              <a:path w="937895" h="713105">
                <a:moveTo>
                  <a:pt x="849055" y="378425"/>
                </a:moveTo>
                <a:lnTo>
                  <a:pt x="840237" y="380629"/>
                </a:lnTo>
                <a:lnTo>
                  <a:pt x="831418" y="385024"/>
                </a:lnTo>
                <a:lnTo>
                  <a:pt x="824803" y="391625"/>
                </a:lnTo>
                <a:lnTo>
                  <a:pt x="824803" y="409226"/>
                </a:lnTo>
                <a:lnTo>
                  <a:pt x="831418" y="418030"/>
                </a:lnTo>
                <a:lnTo>
                  <a:pt x="840237" y="422432"/>
                </a:lnTo>
                <a:lnTo>
                  <a:pt x="849055" y="424629"/>
                </a:lnTo>
                <a:lnTo>
                  <a:pt x="857880" y="422432"/>
                </a:lnTo>
                <a:lnTo>
                  <a:pt x="864496" y="418030"/>
                </a:lnTo>
                <a:lnTo>
                  <a:pt x="868909" y="409226"/>
                </a:lnTo>
                <a:lnTo>
                  <a:pt x="871111" y="400428"/>
                </a:lnTo>
                <a:lnTo>
                  <a:pt x="868909" y="391625"/>
                </a:lnTo>
                <a:lnTo>
                  <a:pt x="864496" y="385024"/>
                </a:lnTo>
                <a:lnTo>
                  <a:pt x="857880" y="380629"/>
                </a:lnTo>
                <a:lnTo>
                  <a:pt x="849055" y="378425"/>
                </a:lnTo>
                <a:close/>
              </a:path>
              <a:path w="937895" h="713105">
                <a:moveTo>
                  <a:pt x="172013" y="112203"/>
                </a:moveTo>
                <a:lnTo>
                  <a:pt x="123493" y="112203"/>
                </a:lnTo>
                <a:lnTo>
                  <a:pt x="110262" y="114407"/>
                </a:lnTo>
                <a:lnTo>
                  <a:pt x="97031" y="123205"/>
                </a:lnTo>
                <a:lnTo>
                  <a:pt x="90415" y="132008"/>
                </a:lnTo>
                <a:lnTo>
                  <a:pt x="88213" y="145208"/>
                </a:lnTo>
                <a:lnTo>
                  <a:pt x="88213" y="222214"/>
                </a:lnTo>
                <a:lnTo>
                  <a:pt x="112472" y="222214"/>
                </a:lnTo>
                <a:lnTo>
                  <a:pt x="112472" y="140806"/>
                </a:lnTo>
                <a:lnTo>
                  <a:pt x="114675" y="136405"/>
                </a:lnTo>
                <a:lnTo>
                  <a:pt x="119087" y="134206"/>
                </a:lnTo>
                <a:lnTo>
                  <a:pt x="172013" y="134206"/>
                </a:lnTo>
                <a:lnTo>
                  <a:pt x="176426" y="132008"/>
                </a:lnTo>
                <a:lnTo>
                  <a:pt x="176426" y="127607"/>
                </a:lnTo>
                <a:lnTo>
                  <a:pt x="178628" y="123205"/>
                </a:lnTo>
                <a:lnTo>
                  <a:pt x="176426" y="118808"/>
                </a:lnTo>
                <a:lnTo>
                  <a:pt x="176426" y="114407"/>
                </a:lnTo>
                <a:lnTo>
                  <a:pt x="172013" y="112203"/>
                </a:lnTo>
                <a:close/>
              </a:path>
              <a:path w="937895" h="713105">
                <a:moveTo>
                  <a:pt x="729966" y="0"/>
                </a:moveTo>
                <a:lnTo>
                  <a:pt x="207302" y="0"/>
                </a:lnTo>
                <a:lnTo>
                  <a:pt x="202889" y="2197"/>
                </a:lnTo>
                <a:lnTo>
                  <a:pt x="200686" y="6599"/>
                </a:lnTo>
                <a:lnTo>
                  <a:pt x="200686" y="222214"/>
                </a:lnTo>
                <a:lnTo>
                  <a:pt x="222735" y="222214"/>
                </a:lnTo>
                <a:lnTo>
                  <a:pt x="222735" y="21997"/>
                </a:lnTo>
                <a:lnTo>
                  <a:pt x="736581" y="21997"/>
                </a:lnTo>
                <a:lnTo>
                  <a:pt x="736581" y="10995"/>
                </a:lnTo>
                <a:lnTo>
                  <a:pt x="734378" y="6599"/>
                </a:lnTo>
                <a:lnTo>
                  <a:pt x="734378" y="2197"/>
                </a:lnTo>
                <a:lnTo>
                  <a:pt x="729966" y="0"/>
                </a:lnTo>
                <a:close/>
              </a:path>
              <a:path w="937895" h="713105">
                <a:moveTo>
                  <a:pt x="736581" y="21997"/>
                </a:moveTo>
                <a:lnTo>
                  <a:pt x="714532" y="21997"/>
                </a:lnTo>
                <a:lnTo>
                  <a:pt x="714532" y="222214"/>
                </a:lnTo>
                <a:lnTo>
                  <a:pt x="736581" y="222214"/>
                </a:lnTo>
                <a:lnTo>
                  <a:pt x="736581" y="21997"/>
                </a:lnTo>
                <a:close/>
              </a:path>
              <a:path w="937895" h="713105">
                <a:moveTo>
                  <a:pt x="813773" y="112203"/>
                </a:moveTo>
                <a:lnTo>
                  <a:pt x="765255" y="112203"/>
                </a:lnTo>
                <a:lnTo>
                  <a:pt x="760842" y="114407"/>
                </a:lnTo>
                <a:lnTo>
                  <a:pt x="758639" y="118808"/>
                </a:lnTo>
                <a:lnTo>
                  <a:pt x="758639" y="127607"/>
                </a:lnTo>
                <a:lnTo>
                  <a:pt x="760842" y="132008"/>
                </a:lnTo>
                <a:lnTo>
                  <a:pt x="765255" y="134206"/>
                </a:lnTo>
                <a:lnTo>
                  <a:pt x="818179" y="134206"/>
                </a:lnTo>
                <a:lnTo>
                  <a:pt x="822593" y="136405"/>
                </a:lnTo>
                <a:lnTo>
                  <a:pt x="822593" y="140806"/>
                </a:lnTo>
                <a:lnTo>
                  <a:pt x="824803" y="145208"/>
                </a:lnTo>
                <a:lnTo>
                  <a:pt x="824803" y="222214"/>
                </a:lnTo>
                <a:lnTo>
                  <a:pt x="849055" y="222214"/>
                </a:lnTo>
                <a:lnTo>
                  <a:pt x="849055" y="145208"/>
                </a:lnTo>
                <a:lnTo>
                  <a:pt x="846852" y="132008"/>
                </a:lnTo>
                <a:lnTo>
                  <a:pt x="838034" y="123205"/>
                </a:lnTo>
                <a:lnTo>
                  <a:pt x="827006" y="114407"/>
                </a:lnTo>
                <a:lnTo>
                  <a:pt x="813773" y="112203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428472" y="2535553"/>
            <a:ext cx="845819" cy="646430"/>
          </a:xfrm>
          <a:custGeom>
            <a:avLst/>
            <a:gdLst/>
            <a:ahLst/>
            <a:cxnLst/>
            <a:rect l="l" t="t" r="r" b="b"/>
            <a:pathLst>
              <a:path w="845820" h="646430">
                <a:moveTo>
                  <a:pt x="413694" y="0"/>
                </a:moveTo>
                <a:lnTo>
                  <a:pt x="358003" y="5979"/>
                </a:lnTo>
                <a:lnTo>
                  <a:pt x="306292" y="19931"/>
                </a:lnTo>
                <a:lnTo>
                  <a:pt x="238669" y="57810"/>
                </a:lnTo>
                <a:lnTo>
                  <a:pt x="198891" y="95689"/>
                </a:lnTo>
                <a:lnTo>
                  <a:pt x="167065" y="141545"/>
                </a:lnTo>
                <a:lnTo>
                  <a:pt x="147179" y="189393"/>
                </a:lnTo>
                <a:lnTo>
                  <a:pt x="139219" y="213314"/>
                </a:lnTo>
                <a:lnTo>
                  <a:pt x="131267" y="269138"/>
                </a:lnTo>
                <a:lnTo>
                  <a:pt x="117341" y="277111"/>
                </a:lnTo>
                <a:lnTo>
                  <a:pt x="105408" y="283090"/>
                </a:lnTo>
                <a:lnTo>
                  <a:pt x="91488" y="291068"/>
                </a:lnTo>
                <a:lnTo>
                  <a:pt x="45744" y="330938"/>
                </a:lnTo>
                <a:lnTo>
                  <a:pt x="21872" y="372806"/>
                </a:lnTo>
                <a:lnTo>
                  <a:pt x="3973" y="426634"/>
                </a:lnTo>
                <a:lnTo>
                  <a:pt x="0" y="454543"/>
                </a:lnTo>
                <a:lnTo>
                  <a:pt x="1986" y="474481"/>
                </a:lnTo>
                <a:lnTo>
                  <a:pt x="13919" y="526312"/>
                </a:lnTo>
                <a:lnTo>
                  <a:pt x="41765" y="572168"/>
                </a:lnTo>
                <a:lnTo>
                  <a:pt x="83528" y="612039"/>
                </a:lnTo>
                <a:lnTo>
                  <a:pt x="131267" y="637957"/>
                </a:lnTo>
                <a:lnTo>
                  <a:pt x="165078" y="645934"/>
                </a:lnTo>
                <a:lnTo>
                  <a:pt x="682202" y="645934"/>
                </a:lnTo>
                <a:lnTo>
                  <a:pt x="718000" y="637957"/>
                </a:lnTo>
                <a:lnTo>
                  <a:pt x="733912" y="631977"/>
                </a:lnTo>
                <a:lnTo>
                  <a:pt x="742263" y="625996"/>
                </a:lnTo>
                <a:lnTo>
                  <a:pt x="167065" y="625996"/>
                </a:lnTo>
                <a:lnTo>
                  <a:pt x="151152" y="623999"/>
                </a:lnTo>
                <a:lnTo>
                  <a:pt x="95461" y="596090"/>
                </a:lnTo>
                <a:lnTo>
                  <a:pt x="59663" y="560208"/>
                </a:lnTo>
                <a:lnTo>
                  <a:pt x="33811" y="518341"/>
                </a:lnTo>
                <a:lnTo>
                  <a:pt x="21872" y="470493"/>
                </a:lnTo>
                <a:lnTo>
                  <a:pt x="19885" y="454543"/>
                </a:lnTo>
                <a:lnTo>
                  <a:pt x="31818" y="396728"/>
                </a:lnTo>
                <a:lnTo>
                  <a:pt x="65629" y="340907"/>
                </a:lnTo>
                <a:lnTo>
                  <a:pt x="103421" y="305020"/>
                </a:lnTo>
                <a:lnTo>
                  <a:pt x="147179" y="287080"/>
                </a:lnTo>
                <a:lnTo>
                  <a:pt x="165078" y="285082"/>
                </a:lnTo>
                <a:lnTo>
                  <a:pt x="180992" y="283090"/>
                </a:lnTo>
                <a:lnTo>
                  <a:pt x="218776" y="283090"/>
                </a:lnTo>
                <a:lnTo>
                  <a:pt x="220769" y="281099"/>
                </a:lnTo>
                <a:lnTo>
                  <a:pt x="222755" y="277111"/>
                </a:lnTo>
                <a:lnTo>
                  <a:pt x="222755" y="267142"/>
                </a:lnTo>
                <a:lnTo>
                  <a:pt x="220769" y="263153"/>
                </a:lnTo>
                <a:lnTo>
                  <a:pt x="153146" y="263153"/>
                </a:lnTo>
                <a:lnTo>
                  <a:pt x="155133" y="239232"/>
                </a:lnTo>
                <a:lnTo>
                  <a:pt x="167065" y="195372"/>
                </a:lnTo>
                <a:lnTo>
                  <a:pt x="184963" y="151514"/>
                </a:lnTo>
                <a:lnTo>
                  <a:pt x="214803" y="113635"/>
                </a:lnTo>
                <a:lnTo>
                  <a:pt x="230709" y="91706"/>
                </a:lnTo>
                <a:lnTo>
                  <a:pt x="288393" y="47841"/>
                </a:lnTo>
                <a:lnTo>
                  <a:pt x="334137" y="29901"/>
                </a:lnTo>
                <a:lnTo>
                  <a:pt x="387835" y="21928"/>
                </a:lnTo>
                <a:lnTo>
                  <a:pt x="413694" y="19931"/>
                </a:lnTo>
                <a:lnTo>
                  <a:pt x="521095" y="19931"/>
                </a:lnTo>
                <a:lnTo>
                  <a:pt x="497230" y="11959"/>
                </a:lnTo>
                <a:lnTo>
                  <a:pt x="471372" y="5979"/>
                </a:lnTo>
                <a:lnTo>
                  <a:pt x="443526" y="1991"/>
                </a:lnTo>
                <a:lnTo>
                  <a:pt x="413694" y="0"/>
                </a:lnTo>
                <a:close/>
              </a:path>
              <a:path w="845820" h="646430">
                <a:moveTo>
                  <a:pt x="747336" y="283090"/>
                </a:moveTo>
                <a:lnTo>
                  <a:pt x="684187" y="283090"/>
                </a:lnTo>
                <a:lnTo>
                  <a:pt x="698107" y="285082"/>
                </a:lnTo>
                <a:lnTo>
                  <a:pt x="712033" y="289071"/>
                </a:lnTo>
                <a:lnTo>
                  <a:pt x="759765" y="314989"/>
                </a:lnTo>
                <a:lnTo>
                  <a:pt x="801536" y="360845"/>
                </a:lnTo>
                <a:lnTo>
                  <a:pt x="823414" y="420654"/>
                </a:lnTo>
                <a:lnTo>
                  <a:pt x="825401" y="436603"/>
                </a:lnTo>
                <a:lnTo>
                  <a:pt x="825401" y="470493"/>
                </a:lnTo>
                <a:lnTo>
                  <a:pt x="813469" y="514352"/>
                </a:lnTo>
                <a:lnTo>
                  <a:pt x="789603" y="556220"/>
                </a:lnTo>
                <a:lnTo>
                  <a:pt x="751811" y="594098"/>
                </a:lnTo>
                <a:lnTo>
                  <a:pt x="712033" y="618018"/>
                </a:lnTo>
                <a:lnTo>
                  <a:pt x="680208" y="625996"/>
                </a:lnTo>
                <a:lnTo>
                  <a:pt x="742263" y="625996"/>
                </a:lnTo>
                <a:lnTo>
                  <a:pt x="777670" y="598086"/>
                </a:lnTo>
                <a:lnTo>
                  <a:pt x="815454" y="552230"/>
                </a:lnTo>
                <a:lnTo>
                  <a:pt x="839321" y="504382"/>
                </a:lnTo>
                <a:lnTo>
                  <a:pt x="845294" y="472485"/>
                </a:lnTo>
                <a:lnTo>
                  <a:pt x="845294" y="434606"/>
                </a:lnTo>
                <a:lnTo>
                  <a:pt x="843300" y="416665"/>
                </a:lnTo>
                <a:lnTo>
                  <a:pt x="839321" y="398724"/>
                </a:lnTo>
                <a:lnTo>
                  <a:pt x="827387" y="366825"/>
                </a:lnTo>
                <a:lnTo>
                  <a:pt x="817449" y="352868"/>
                </a:lnTo>
                <a:lnTo>
                  <a:pt x="807502" y="336919"/>
                </a:lnTo>
                <a:lnTo>
                  <a:pt x="795569" y="322967"/>
                </a:lnTo>
                <a:lnTo>
                  <a:pt x="771697" y="299040"/>
                </a:lnTo>
                <a:lnTo>
                  <a:pt x="757778" y="289071"/>
                </a:lnTo>
                <a:lnTo>
                  <a:pt x="747336" y="283090"/>
                </a:lnTo>
                <a:close/>
              </a:path>
              <a:path w="845820" h="646430">
                <a:moveTo>
                  <a:pt x="521095" y="19931"/>
                </a:moveTo>
                <a:lnTo>
                  <a:pt x="413694" y="19931"/>
                </a:lnTo>
                <a:lnTo>
                  <a:pt x="443526" y="21928"/>
                </a:lnTo>
                <a:lnTo>
                  <a:pt x="471372" y="25911"/>
                </a:lnTo>
                <a:lnTo>
                  <a:pt x="521095" y="39870"/>
                </a:lnTo>
                <a:lnTo>
                  <a:pt x="564853" y="63790"/>
                </a:lnTo>
                <a:lnTo>
                  <a:pt x="600652" y="97685"/>
                </a:lnTo>
                <a:lnTo>
                  <a:pt x="628498" y="141545"/>
                </a:lnTo>
                <a:lnTo>
                  <a:pt x="640429" y="161483"/>
                </a:lnTo>
                <a:lnTo>
                  <a:pt x="648389" y="185403"/>
                </a:lnTo>
                <a:lnTo>
                  <a:pt x="656343" y="207333"/>
                </a:lnTo>
                <a:lnTo>
                  <a:pt x="664295" y="255181"/>
                </a:lnTo>
                <a:lnTo>
                  <a:pt x="664295" y="312998"/>
                </a:lnTo>
                <a:lnTo>
                  <a:pt x="668275" y="320969"/>
                </a:lnTo>
                <a:lnTo>
                  <a:pt x="670261" y="322967"/>
                </a:lnTo>
                <a:lnTo>
                  <a:pt x="680208" y="322967"/>
                </a:lnTo>
                <a:lnTo>
                  <a:pt x="682202" y="320969"/>
                </a:lnTo>
                <a:lnTo>
                  <a:pt x="684187" y="316981"/>
                </a:lnTo>
                <a:lnTo>
                  <a:pt x="684187" y="283090"/>
                </a:lnTo>
                <a:lnTo>
                  <a:pt x="747336" y="283090"/>
                </a:lnTo>
                <a:lnTo>
                  <a:pt x="743859" y="281099"/>
                </a:lnTo>
                <a:lnTo>
                  <a:pt x="729933" y="275119"/>
                </a:lnTo>
                <a:lnTo>
                  <a:pt x="716013" y="267142"/>
                </a:lnTo>
                <a:lnTo>
                  <a:pt x="698107" y="263153"/>
                </a:lnTo>
                <a:lnTo>
                  <a:pt x="684187" y="261162"/>
                </a:lnTo>
                <a:lnTo>
                  <a:pt x="682202" y="235243"/>
                </a:lnTo>
                <a:lnTo>
                  <a:pt x="670261" y="185403"/>
                </a:lnTo>
                <a:lnTo>
                  <a:pt x="638443" y="117619"/>
                </a:lnTo>
                <a:lnTo>
                  <a:pt x="606618" y="75757"/>
                </a:lnTo>
                <a:lnTo>
                  <a:pt x="568826" y="43858"/>
                </a:lnTo>
                <a:lnTo>
                  <a:pt x="546954" y="29901"/>
                </a:lnTo>
                <a:lnTo>
                  <a:pt x="521095" y="19931"/>
                </a:lnTo>
                <a:close/>
              </a:path>
              <a:path w="845820" h="646430">
                <a:moveTo>
                  <a:pt x="218776" y="261162"/>
                </a:moveTo>
                <a:lnTo>
                  <a:pt x="180992" y="261162"/>
                </a:lnTo>
                <a:lnTo>
                  <a:pt x="153146" y="263153"/>
                </a:lnTo>
                <a:lnTo>
                  <a:pt x="220769" y="263153"/>
                </a:lnTo>
                <a:lnTo>
                  <a:pt x="218776" y="261162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13306" y="5923171"/>
            <a:ext cx="1059180" cy="805179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2569200" y="5950545"/>
            <a:ext cx="1118870" cy="844550"/>
          </a:xfrm>
          <a:custGeom>
            <a:avLst/>
            <a:gdLst/>
            <a:ahLst/>
            <a:cxnLst/>
            <a:rect l="l" t="t" r="r" b="b"/>
            <a:pathLst>
              <a:path w="1118870" h="844550">
                <a:moveTo>
                  <a:pt x="426372" y="0"/>
                </a:moveTo>
                <a:lnTo>
                  <a:pt x="384258" y="2539"/>
                </a:lnTo>
                <a:lnTo>
                  <a:pt x="342144" y="7619"/>
                </a:lnTo>
                <a:lnTo>
                  <a:pt x="302667" y="17779"/>
                </a:lnTo>
                <a:lnTo>
                  <a:pt x="263191" y="30479"/>
                </a:lnTo>
                <a:lnTo>
                  <a:pt x="226343" y="46989"/>
                </a:lnTo>
                <a:lnTo>
                  <a:pt x="192124" y="72389"/>
                </a:lnTo>
                <a:lnTo>
                  <a:pt x="157915" y="96519"/>
                </a:lnTo>
                <a:lnTo>
                  <a:pt x="126324" y="124459"/>
                </a:lnTo>
                <a:lnTo>
                  <a:pt x="97381" y="156209"/>
                </a:lnTo>
                <a:lnTo>
                  <a:pt x="71057" y="190499"/>
                </a:lnTo>
                <a:lnTo>
                  <a:pt x="50000" y="223519"/>
                </a:lnTo>
                <a:lnTo>
                  <a:pt x="31581" y="260349"/>
                </a:lnTo>
                <a:lnTo>
                  <a:pt x="18419" y="299719"/>
                </a:lnTo>
                <a:lnTo>
                  <a:pt x="7895" y="339089"/>
                </a:lnTo>
                <a:lnTo>
                  <a:pt x="2628" y="380999"/>
                </a:lnTo>
                <a:lnTo>
                  <a:pt x="0" y="422909"/>
                </a:lnTo>
                <a:lnTo>
                  <a:pt x="2628" y="464819"/>
                </a:lnTo>
                <a:lnTo>
                  <a:pt x="7895" y="505459"/>
                </a:lnTo>
                <a:lnTo>
                  <a:pt x="18419" y="547369"/>
                </a:lnTo>
                <a:lnTo>
                  <a:pt x="31581" y="586739"/>
                </a:lnTo>
                <a:lnTo>
                  <a:pt x="50000" y="621029"/>
                </a:lnTo>
                <a:lnTo>
                  <a:pt x="71057" y="657859"/>
                </a:lnTo>
                <a:lnTo>
                  <a:pt x="97381" y="688339"/>
                </a:lnTo>
                <a:lnTo>
                  <a:pt x="126324" y="720089"/>
                </a:lnTo>
                <a:lnTo>
                  <a:pt x="157915" y="751839"/>
                </a:lnTo>
                <a:lnTo>
                  <a:pt x="192124" y="777239"/>
                </a:lnTo>
                <a:lnTo>
                  <a:pt x="226343" y="798829"/>
                </a:lnTo>
                <a:lnTo>
                  <a:pt x="263191" y="814069"/>
                </a:lnTo>
                <a:lnTo>
                  <a:pt x="302667" y="829309"/>
                </a:lnTo>
                <a:lnTo>
                  <a:pt x="342144" y="836929"/>
                </a:lnTo>
                <a:lnTo>
                  <a:pt x="384258" y="842009"/>
                </a:lnTo>
                <a:lnTo>
                  <a:pt x="426372" y="844549"/>
                </a:lnTo>
                <a:lnTo>
                  <a:pt x="468478" y="844549"/>
                </a:lnTo>
                <a:lnTo>
                  <a:pt x="547439" y="829309"/>
                </a:lnTo>
                <a:lnTo>
                  <a:pt x="576918" y="819149"/>
                </a:lnTo>
                <a:lnTo>
                  <a:pt x="426372" y="819149"/>
                </a:lnTo>
                <a:lnTo>
                  <a:pt x="386887" y="816609"/>
                </a:lnTo>
                <a:lnTo>
                  <a:pt x="347410" y="811529"/>
                </a:lnTo>
                <a:lnTo>
                  <a:pt x="273714" y="789939"/>
                </a:lnTo>
                <a:lnTo>
                  <a:pt x="205286" y="754379"/>
                </a:lnTo>
                <a:lnTo>
                  <a:pt x="176334" y="727709"/>
                </a:lnTo>
                <a:lnTo>
                  <a:pt x="144753" y="701039"/>
                </a:lnTo>
                <a:lnTo>
                  <a:pt x="118429" y="673099"/>
                </a:lnTo>
                <a:lnTo>
                  <a:pt x="71057" y="610869"/>
                </a:lnTo>
                <a:lnTo>
                  <a:pt x="42105" y="539749"/>
                </a:lnTo>
                <a:lnTo>
                  <a:pt x="34209" y="500379"/>
                </a:lnTo>
                <a:lnTo>
                  <a:pt x="28943" y="461009"/>
                </a:lnTo>
                <a:lnTo>
                  <a:pt x="26315" y="422909"/>
                </a:lnTo>
                <a:lnTo>
                  <a:pt x="28943" y="383539"/>
                </a:lnTo>
                <a:lnTo>
                  <a:pt x="34209" y="344169"/>
                </a:lnTo>
                <a:lnTo>
                  <a:pt x="55267" y="270509"/>
                </a:lnTo>
                <a:lnTo>
                  <a:pt x="94743" y="203199"/>
                </a:lnTo>
                <a:lnTo>
                  <a:pt x="144753" y="143509"/>
                </a:lnTo>
                <a:lnTo>
                  <a:pt x="176334" y="116839"/>
                </a:lnTo>
                <a:lnTo>
                  <a:pt x="239505" y="72389"/>
                </a:lnTo>
                <a:lnTo>
                  <a:pt x="273714" y="54609"/>
                </a:lnTo>
                <a:lnTo>
                  <a:pt x="310563" y="41909"/>
                </a:lnTo>
                <a:lnTo>
                  <a:pt x="386887" y="27939"/>
                </a:lnTo>
                <a:lnTo>
                  <a:pt x="426372" y="25399"/>
                </a:lnTo>
                <a:lnTo>
                  <a:pt x="576392" y="25399"/>
                </a:lnTo>
                <a:lnTo>
                  <a:pt x="552706" y="17779"/>
                </a:lnTo>
                <a:lnTo>
                  <a:pt x="513221" y="7619"/>
                </a:lnTo>
                <a:lnTo>
                  <a:pt x="471115" y="2539"/>
                </a:lnTo>
                <a:lnTo>
                  <a:pt x="426372" y="0"/>
                </a:lnTo>
                <a:close/>
              </a:path>
              <a:path w="1118870" h="844550">
                <a:moveTo>
                  <a:pt x="852745" y="448309"/>
                </a:moveTo>
                <a:lnTo>
                  <a:pt x="826421" y="448309"/>
                </a:lnTo>
                <a:lnTo>
                  <a:pt x="821164" y="487679"/>
                </a:lnTo>
                <a:lnTo>
                  <a:pt x="813268" y="524509"/>
                </a:lnTo>
                <a:lnTo>
                  <a:pt x="802735" y="561339"/>
                </a:lnTo>
                <a:lnTo>
                  <a:pt x="773782" y="626109"/>
                </a:lnTo>
                <a:lnTo>
                  <a:pt x="700087" y="712469"/>
                </a:lnTo>
                <a:lnTo>
                  <a:pt x="671145" y="737869"/>
                </a:lnTo>
                <a:lnTo>
                  <a:pt x="639554" y="759459"/>
                </a:lnTo>
                <a:lnTo>
                  <a:pt x="576392" y="792479"/>
                </a:lnTo>
                <a:lnTo>
                  <a:pt x="502696" y="814069"/>
                </a:lnTo>
                <a:lnTo>
                  <a:pt x="465849" y="819149"/>
                </a:lnTo>
                <a:lnTo>
                  <a:pt x="576918" y="819149"/>
                </a:lnTo>
                <a:lnTo>
                  <a:pt x="621135" y="801369"/>
                </a:lnTo>
                <a:lnTo>
                  <a:pt x="686935" y="759459"/>
                </a:lnTo>
                <a:lnTo>
                  <a:pt x="750097" y="701039"/>
                </a:lnTo>
                <a:lnTo>
                  <a:pt x="773782" y="670559"/>
                </a:lnTo>
                <a:lnTo>
                  <a:pt x="794840" y="636269"/>
                </a:lnTo>
                <a:lnTo>
                  <a:pt x="813268" y="601979"/>
                </a:lnTo>
                <a:lnTo>
                  <a:pt x="839583" y="532129"/>
                </a:lnTo>
                <a:lnTo>
                  <a:pt x="847478" y="490219"/>
                </a:lnTo>
                <a:lnTo>
                  <a:pt x="852745" y="448309"/>
                </a:lnTo>
                <a:close/>
              </a:path>
              <a:path w="1118870" h="844550">
                <a:moveTo>
                  <a:pt x="426372" y="106679"/>
                </a:moveTo>
                <a:lnTo>
                  <a:pt x="363200" y="111759"/>
                </a:lnTo>
                <a:lnTo>
                  <a:pt x="305295" y="129539"/>
                </a:lnTo>
                <a:lnTo>
                  <a:pt x="250029" y="158749"/>
                </a:lnTo>
                <a:lnTo>
                  <a:pt x="202658" y="198119"/>
                </a:lnTo>
                <a:lnTo>
                  <a:pt x="160543" y="247649"/>
                </a:lnTo>
                <a:lnTo>
                  <a:pt x="131591" y="302259"/>
                </a:lnTo>
                <a:lnTo>
                  <a:pt x="113172" y="359409"/>
                </a:lnTo>
                <a:lnTo>
                  <a:pt x="107904" y="422909"/>
                </a:lnTo>
                <a:lnTo>
                  <a:pt x="113172" y="485139"/>
                </a:lnTo>
                <a:lnTo>
                  <a:pt x="131591" y="544829"/>
                </a:lnTo>
                <a:lnTo>
                  <a:pt x="160543" y="596899"/>
                </a:lnTo>
                <a:lnTo>
                  <a:pt x="202658" y="646429"/>
                </a:lnTo>
                <a:lnTo>
                  <a:pt x="250029" y="685799"/>
                </a:lnTo>
                <a:lnTo>
                  <a:pt x="305295" y="715009"/>
                </a:lnTo>
                <a:lnTo>
                  <a:pt x="363200" y="732789"/>
                </a:lnTo>
                <a:lnTo>
                  <a:pt x="394781" y="740409"/>
                </a:lnTo>
                <a:lnTo>
                  <a:pt x="457953" y="740409"/>
                </a:lnTo>
                <a:lnTo>
                  <a:pt x="486906" y="732789"/>
                </a:lnTo>
                <a:lnTo>
                  <a:pt x="518487" y="727709"/>
                </a:lnTo>
                <a:lnTo>
                  <a:pt x="557966" y="712469"/>
                </a:lnTo>
                <a:lnTo>
                  <a:pt x="397420" y="712469"/>
                </a:lnTo>
                <a:lnTo>
                  <a:pt x="368467" y="707389"/>
                </a:lnTo>
                <a:lnTo>
                  <a:pt x="342144" y="701039"/>
                </a:lnTo>
                <a:lnTo>
                  <a:pt x="315829" y="690879"/>
                </a:lnTo>
                <a:lnTo>
                  <a:pt x="286876" y="680719"/>
                </a:lnTo>
                <a:lnTo>
                  <a:pt x="242133" y="648969"/>
                </a:lnTo>
                <a:lnTo>
                  <a:pt x="200019" y="608329"/>
                </a:lnTo>
                <a:lnTo>
                  <a:pt x="168438" y="561339"/>
                </a:lnTo>
                <a:lnTo>
                  <a:pt x="147381" y="507999"/>
                </a:lnTo>
                <a:lnTo>
                  <a:pt x="134228" y="422909"/>
                </a:lnTo>
                <a:lnTo>
                  <a:pt x="139486" y="364489"/>
                </a:lnTo>
                <a:lnTo>
                  <a:pt x="155276" y="312419"/>
                </a:lnTo>
                <a:lnTo>
                  <a:pt x="168438" y="284479"/>
                </a:lnTo>
                <a:lnTo>
                  <a:pt x="181600" y="260349"/>
                </a:lnTo>
                <a:lnTo>
                  <a:pt x="200019" y="240029"/>
                </a:lnTo>
                <a:lnTo>
                  <a:pt x="218448" y="215899"/>
                </a:lnTo>
                <a:lnTo>
                  <a:pt x="242133" y="198119"/>
                </a:lnTo>
                <a:lnTo>
                  <a:pt x="263191" y="180339"/>
                </a:lnTo>
                <a:lnTo>
                  <a:pt x="286876" y="166369"/>
                </a:lnTo>
                <a:lnTo>
                  <a:pt x="315829" y="153669"/>
                </a:lnTo>
                <a:lnTo>
                  <a:pt x="368467" y="138429"/>
                </a:lnTo>
                <a:lnTo>
                  <a:pt x="426372" y="133349"/>
                </a:lnTo>
                <a:lnTo>
                  <a:pt x="557247" y="133349"/>
                </a:lnTo>
                <a:lnTo>
                  <a:pt x="550068" y="129539"/>
                </a:lnTo>
                <a:lnTo>
                  <a:pt x="521115" y="119379"/>
                </a:lnTo>
                <a:lnTo>
                  <a:pt x="489534" y="111759"/>
                </a:lnTo>
                <a:lnTo>
                  <a:pt x="426372" y="106679"/>
                </a:lnTo>
                <a:close/>
              </a:path>
              <a:path w="1118870" h="844550">
                <a:moveTo>
                  <a:pt x="747469" y="448309"/>
                </a:moveTo>
                <a:lnTo>
                  <a:pt x="718516" y="448309"/>
                </a:lnTo>
                <a:lnTo>
                  <a:pt x="713249" y="477519"/>
                </a:lnTo>
                <a:lnTo>
                  <a:pt x="707983" y="502919"/>
                </a:lnTo>
                <a:lnTo>
                  <a:pt x="689564" y="552449"/>
                </a:lnTo>
                <a:lnTo>
                  <a:pt x="644821" y="618489"/>
                </a:lnTo>
                <a:lnTo>
                  <a:pt x="602707" y="654049"/>
                </a:lnTo>
                <a:lnTo>
                  <a:pt x="557964" y="683259"/>
                </a:lnTo>
                <a:lnTo>
                  <a:pt x="507963" y="701039"/>
                </a:lnTo>
                <a:lnTo>
                  <a:pt x="455325" y="712469"/>
                </a:lnTo>
                <a:lnTo>
                  <a:pt x="557966" y="712469"/>
                </a:lnTo>
                <a:lnTo>
                  <a:pt x="571126" y="707389"/>
                </a:lnTo>
                <a:lnTo>
                  <a:pt x="597449" y="690879"/>
                </a:lnTo>
                <a:lnTo>
                  <a:pt x="621135" y="675639"/>
                </a:lnTo>
                <a:lnTo>
                  <a:pt x="642192" y="654049"/>
                </a:lnTo>
                <a:lnTo>
                  <a:pt x="665877" y="633729"/>
                </a:lnTo>
                <a:lnTo>
                  <a:pt x="700087" y="586739"/>
                </a:lnTo>
                <a:lnTo>
                  <a:pt x="726411" y="537209"/>
                </a:lnTo>
                <a:lnTo>
                  <a:pt x="742201" y="480059"/>
                </a:lnTo>
                <a:lnTo>
                  <a:pt x="747469" y="448309"/>
                </a:lnTo>
                <a:close/>
              </a:path>
              <a:path w="1118870" h="844550">
                <a:moveTo>
                  <a:pt x="426372" y="210819"/>
                </a:moveTo>
                <a:lnTo>
                  <a:pt x="384258" y="215899"/>
                </a:lnTo>
                <a:lnTo>
                  <a:pt x="328991" y="234949"/>
                </a:lnTo>
                <a:lnTo>
                  <a:pt x="294772" y="257809"/>
                </a:lnTo>
                <a:lnTo>
                  <a:pt x="260552" y="289559"/>
                </a:lnTo>
                <a:lnTo>
                  <a:pt x="236867" y="326389"/>
                </a:lnTo>
                <a:lnTo>
                  <a:pt x="223714" y="361949"/>
                </a:lnTo>
                <a:lnTo>
                  <a:pt x="218448" y="380999"/>
                </a:lnTo>
                <a:lnTo>
                  <a:pt x="213181" y="422909"/>
                </a:lnTo>
                <a:lnTo>
                  <a:pt x="218448" y="464819"/>
                </a:lnTo>
                <a:lnTo>
                  <a:pt x="223714" y="485139"/>
                </a:lnTo>
                <a:lnTo>
                  <a:pt x="236867" y="524509"/>
                </a:lnTo>
                <a:lnTo>
                  <a:pt x="260552" y="557529"/>
                </a:lnTo>
                <a:lnTo>
                  <a:pt x="294772" y="586739"/>
                </a:lnTo>
                <a:lnTo>
                  <a:pt x="310563" y="599439"/>
                </a:lnTo>
                <a:lnTo>
                  <a:pt x="328991" y="610869"/>
                </a:lnTo>
                <a:lnTo>
                  <a:pt x="365839" y="626109"/>
                </a:lnTo>
                <a:lnTo>
                  <a:pt x="384258" y="631189"/>
                </a:lnTo>
                <a:lnTo>
                  <a:pt x="405314" y="633729"/>
                </a:lnTo>
                <a:lnTo>
                  <a:pt x="447429" y="633729"/>
                </a:lnTo>
                <a:lnTo>
                  <a:pt x="500068" y="621029"/>
                </a:lnTo>
                <a:lnTo>
                  <a:pt x="530144" y="608329"/>
                </a:lnTo>
                <a:lnTo>
                  <a:pt x="407943" y="608329"/>
                </a:lnTo>
                <a:lnTo>
                  <a:pt x="389524" y="604519"/>
                </a:lnTo>
                <a:lnTo>
                  <a:pt x="339515" y="586739"/>
                </a:lnTo>
                <a:lnTo>
                  <a:pt x="297401" y="554989"/>
                </a:lnTo>
                <a:lnTo>
                  <a:pt x="271086" y="527049"/>
                </a:lnTo>
                <a:lnTo>
                  <a:pt x="252658" y="492759"/>
                </a:lnTo>
                <a:lnTo>
                  <a:pt x="239505" y="422909"/>
                </a:lnTo>
                <a:lnTo>
                  <a:pt x="244762" y="386079"/>
                </a:lnTo>
                <a:lnTo>
                  <a:pt x="247401" y="370839"/>
                </a:lnTo>
                <a:lnTo>
                  <a:pt x="252658" y="351789"/>
                </a:lnTo>
                <a:lnTo>
                  <a:pt x="260552" y="336549"/>
                </a:lnTo>
                <a:lnTo>
                  <a:pt x="271086" y="323849"/>
                </a:lnTo>
                <a:lnTo>
                  <a:pt x="281610" y="307339"/>
                </a:lnTo>
                <a:lnTo>
                  <a:pt x="297401" y="294639"/>
                </a:lnTo>
                <a:lnTo>
                  <a:pt x="310563" y="279399"/>
                </a:lnTo>
                <a:lnTo>
                  <a:pt x="326353" y="267969"/>
                </a:lnTo>
                <a:lnTo>
                  <a:pt x="339515" y="257809"/>
                </a:lnTo>
                <a:lnTo>
                  <a:pt x="357943" y="250189"/>
                </a:lnTo>
                <a:lnTo>
                  <a:pt x="389524" y="240029"/>
                </a:lnTo>
                <a:lnTo>
                  <a:pt x="407943" y="240029"/>
                </a:lnTo>
                <a:lnTo>
                  <a:pt x="426372" y="237489"/>
                </a:lnTo>
                <a:lnTo>
                  <a:pt x="532961" y="237489"/>
                </a:lnTo>
                <a:lnTo>
                  <a:pt x="529011" y="234949"/>
                </a:lnTo>
                <a:lnTo>
                  <a:pt x="507963" y="227329"/>
                </a:lnTo>
                <a:lnTo>
                  <a:pt x="489534" y="218439"/>
                </a:lnTo>
                <a:lnTo>
                  <a:pt x="426372" y="210819"/>
                </a:lnTo>
                <a:close/>
              </a:path>
              <a:path w="1118870" h="844550">
                <a:moveTo>
                  <a:pt x="639554" y="448309"/>
                </a:moveTo>
                <a:lnTo>
                  <a:pt x="613240" y="448309"/>
                </a:lnTo>
                <a:lnTo>
                  <a:pt x="605344" y="480059"/>
                </a:lnTo>
                <a:lnTo>
                  <a:pt x="592182" y="510539"/>
                </a:lnTo>
                <a:lnTo>
                  <a:pt x="550068" y="563879"/>
                </a:lnTo>
                <a:lnTo>
                  <a:pt x="492172" y="596899"/>
                </a:lnTo>
                <a:lnTo>
                  <a:pt x="426372" y="608329"/>
                </a:lnTo>
                <a:lnTo>
                  <a:pt x="530144" y="608329"/>
                </a:lnTo>
                <a:lnTo>
                  <a:pt x="568497" y="581659"/>
                </a:lnTo>
                <a:lnTo>
                  <a:pt x="615868" y="524509"/>
                </a:lnTo>
                <a:lnTo>
                  <a:pt x="623763" y="502919"/>
                </a:lnTo>
                <a:lnTo>
                  <a:pt x="631659" y="487679"/>
                </a:lnTo>
                <a:lnTo>
                  <a:pt x="634296" y="469899"/>
                </a:lnTo>
                <a:lnTo>
                  <a:pt x="639554" y="448309"/>
                </a:lnTo>
                <a:close/>
              </a:path>
              <a:path w="1118870" h="844550">
                <a:moveTo>
                  <a:pt x="908011" y="448309"/>
                </a:moveTo>
                <a:lnTo>
                  <a:pt x="873802" y="448309"/>
                </a:lnTo>
                <a:lnTo>
                  <a:pt x="934335" y="524509"/>
                </a:lnTo>
                <a:lnTo>
                  <a:pt x="939602" y="529589"/>
                </a:lnTo>
                <a:lnTo>
                  <a:pt x="944860" y="532129"/>
                </a:lnTo>
                <a:lnTo>
                  <a:pt x="952754" y="529589"/>
                </a:lnTo>
                <a:lnTo>
                  <a:pt x="955393" y="529589"/>
                </a:lnTo>
                <a:lnTo>
                  <a:pt x="960650" y="524509"/>
                </a:lnTo>
                <a:lnTo>
                  <a:pt x="963287" y="519429"/>
                </a:lnTo>
                <a:lnTo>
                  <a:pt x="963287" y="510539"/>
                </a:lnTo>
                <a:lnTo>
                  <a:pt x="960650" y="505459"/>
                </a:lnTo>
                <a:lnTo>
                  <a:pt x="908011" y="448309"/>
                </a:lnTo>
                <a:close/>
              </a:path>
              <a:path w="1118870" h="844550">
                <a:moveTo>
                  <a:pt x="989602" y="448309"/>
                </a:moveTo>
                <a:lnTo>
                  <a:pt x="955393" y="448309"/>
                </a:lnTo>
                <a:lnTo>
                  <a:pt x="1015926" y="524509"/>
                </a:lnTo>
                <a:lnTo>
                  <a:pt x="1021183" y="529589"/>
                </a:lnTo>
                <a:lnTo>
                  <a:pt x="1026451" y="532129"/>
                </a:lnTo>
                <a:lnTo>
                  <a:pt x="1031717" y="529589"/>
                </a:lnTo>
                <a:lnTo>
                  <a:pt x="1034345" y="529589"/>
                </a:lnTo>
                <a:lnTo>
                  <a:pt x="1039613" y="524509"/>
                </a:lnTo>
                <a:lnTo>
                  <a:pt x="1042241" y="519429"/>
                </a:lnTo>
                <a:lnTo>
                  <a:pt x="1039613" y="510539"/>
                </a:lnTo>
                <a:lnTo>
                  <a:pt x="1036983" y="505459"/>
                </a:lnTo>
                <a:lnTo>
                  <a:pt x="989602" y="448309"/>
                </a:lnTo>
                <a:close/>
              </a:path>
              <a:path w="1118870" h="844550">
                <a:moveTo>
                  <a:pt x="1108041" y="344169"/>
                </a:moveTo>
                <a:lnTo>
                  <a:pt x="1097517" y="344169"/>
                </a:lnTo>
                <a:lnTo>
                  <a:pt x="1092250" y="349249"/>
                </a:lnTo>
                <a:lnTo>
                  <a:pt x="1031717" y="422909"/>
                </a:lnTo>
                <a:lnTo>
                  <a:pt x="434267" y="422909"/>
                </a:lnTo>
                <a:lnTo>
                  <a:pt x="429001" y="425449"/>
                </a:lnTo>
                <a:lnTo>
                  <a:pt x="426372" y="430529"/>
                </a:lnTo>
                <a:lnTo>
                  <a:pt x="426372" y="443229"/>
                </a:lnTo>
                <a:lnTo>
                  <a:pt x="429001" y="445769"/>
                </a:lnTo>
                <a:lnTo>
                  <a:pt x="434267" y="448309"/>
                </a:lnTo>
                <a:lnTo>
                  <a:pt x="1031717" y="448309"/>
                </a:lnTo>
                <a:lnTo>
                  <a:pt x="1092250" y="524509"/>
                </a:lnTo>
                <a:lnTo>
                  <a:pt x="1097517" y="529589"/>
                </a:lnTo>
                <a:lnTo>
                  <a:pt x="1105412" y="532129"/>
                </a:lnTo>
                <a:lnTo>
                  <a:pt x="1108041" y="529589"/>
                </a:lnTo>
                <a:lnTo>
                  <a:pt x="1113308" y="529589"/>
                </a:lnTo>
                <a:lnTo>
                  <a:pt x="1118574" y="519429"/>
                </a:lnTo>
                <a:lnTo>
                  <a:pt x="1118574" y="510539"/>
                </a:lnTo>
                <a:lnTo>
                  <a:pt x="1115937" y="505459"/>
                </a:lnTo>
                <a:lnTo>
                  <a:pt x="1055403" y="435609"/>
                </a:lnTo>
                <a:lnTo>
                  <a:pt x="1115937" y="364489"/>
                </a:lnTo>
                <a:lnTo>
                  <a:pt x="1118574" y="359409"/>
                </a:lnTo>
                <a:lnTo>
                  <a:pt x="1118574" y="351789"/>
                </a:lnTo>
                <a:lnTo>
                  <a:pt x="1113308" y="346709"/>
                </a:lnTo>
                <a:lnTo>
                  <a:pt x="1108041" y="344169"/>
                </a:lnTo>
                <a:close/>
              </a:path>
              <a:path w="1118870" h="844550">
                <a:moveTo>
                  <a:pt x="426372" y="317499"/>
                </a:moveTo>
                <a:lnTo>
                  <a:pt x="386887" y="326389"/>
                </a:lnTo>
                <a:lnTo>
                  <a:pt x="352677" y="349249"/>
                </a:lnTo>
                <a:lnTo>
                  <a:pt x="328991" y="383539"/>
                </a:lnTo>
                <a:lnTo>
                  <a:pt x="321096" y="422909"/>
                </a:lnTo>
                <a:lnTo>
                  <a:pt x="323725" y="443229"/>
                </a:lnTo>
                <a:lnTo>
                  <a:pt x="339515" y="480059"/>
                </a:lnTo>
                <a:lnTo>
                  <a:pt x="368467" y="510539"/>
                </a:lnTo>
                <a:lnTo>
                  <a:pt x="405314" y="527049"/>
                </a:lnTo>
                <a:lnTo>
                  <a:pt x="426372" y="529589"/>
                </a:lnTo>
                <a:lnTo>
                  <a:pt x="444791" y="529589"/>
                </a:lnTo>
                <a:lnTo>
                  <a:pt x="460582" y="524509"/>
                </a:lnTo>
                <a:lnTo>
                  <a:pt x="476372" y="516889"/>
                </a:lnTo>
                <a:lnTo>
                  <a:pt x="492172" y="505459"/>
                </a:lnTo>
                <a:lnTo>
                  <a:pt x="497435" y="500379"/>
                </a:lnTo>
                <a:lnTo>
                  <a:pt x="410582" y="500379"/>
                </a:lnTo>
                <a:lnTo>
                  <a:pt x="397420" y="495299"/>
                </a:lnTo>
                <a:lnTo>
                  <a:pt x="360572" y="467359"/>
                </a:lnTo>
                <a:lnTo>
                  <a:pt x="347410" y="422909"/>
                </a:lnTo>
                <a:lnTo>
                  <a:pt x="350038" y="406399"/>
                </a:lnTo>
                <a:lnTo>
                  <a:pt x="371096" y="367029"/>
                </a:lnTo>
                <a:lnTo>
                  <a:pt x="410582" y="346709"/>
                </a:lnTo>
                <a:lnTo>
                  <a:pt x="426372" y="344169"/>
                </a:lnTo>
                <a:lnTo>
                  <a:pt x="493748" y="344169"/>
                </a:lnTo>
                <a:lnTo>
                  <a:pt x="484268" y="336549"/>
                </a:lnTo>
                <a:lnTo>
                  <a:pt x="465849" y="326389"/>
                </a:lnTo>
                <a:lnTo>
                  <a:pt x="447429" y="320039"/>
                </a:lnTo>
                <a:lnTo>
                  <a:pt x="426372" y="317499"/>
                </a:lnTo>
                <a:close/>
              </a:path>
              <a:path w="1118870" h="844550">
                <a:moveTo>
                  <a:pt x="531649" y="448309"/>
                </a:moveTo>
                <a:lnTo>
                  <a:pt x="500068" y="448309"/>
                </a:lnTo>
                <a:lnTo>
                  <a:pt x="497430" y="458469"/>
                </a:lnTo>
                <a:lnTo>
                  <a:pt x="481640" y="480059"/>
                </a:lnTo>
                <a:lnTo>
                  <a:pt x="471115" y="487679"/>
                </a:lnTo>
                <a:lnTo>
                  <a:pt x="450057" y="497839"/>
                </a:lnTo>
                <a:lnTo>
                  <a:pt x="439525" y="500379"/>
                </a:lnTo>
                <a:lnTo>
                  <a:pt x="497435" y="500379"/>
                </a:lnTo>
                <a:lnTo>
                  <a:pt x="518487" y="480059"/>
                </a:lnTo>
                <a:lnTo>
                  <a:pt x="526383" y="464819"/>
                </a:lnTo>
                <a:lnTo>
                  <a:pt x="531649" y="448309"/>
                </a:lnTo>
                <a:close/>
              </a:path>
              <a:path w="1118870" h="844550">
                <a:moveTo>
                  <a:pt x="493748" y="344169"/>
                </a:moveTo>
                <a:lnTo>
                  <a:pt x="426372" y="344169"/>
                </a:lnTo>
                <a:lnTo>
                  <a:pt x="457953" y="349249"/>
                </a:lnTo>
                <a:lnTo>
                  <a:pt x="471115" y="356869"/>
                </a:lnTo>
                <a:lnTo>
                  <a:pt x="481640" y="367029"/>
                </a:lnTo>
                <a:lnTo>
                  <a:pt x="492172" y="380999"/>
                </a:lnTo>
                <a:lnTo>
                  <a:pt x="500068" y="393699"/>
                </a:lnTo>
                <a:lnTo>
                  <a:pt x="505325" y="406399"/>
                </a:lnTo>
                <a:lnTo>
                  <a:pt x="505325" y="422909"/>
                </a:lnTo>
                <a:lnTo>
                  <a:pt x="534277" y="422909"/>
                </a:lnTo>
                <a:lnTo>
                  <a:pt x="534277" y="401319"/>
                </a:lnTo>
                <a:lnTo>
                  <a:pt x="518487" y="364489"/>
                </a:lnTo>
                <a:lnTo>
                  <a:pt x="500068" y="349249"/>
                </a:lnTo>
                <a:lnTo>
                  <a:pt x="493748" y="344169"/>
                </a:lnTo>
                <a:close/>
              </a:path>
              <a:path w="1118870" h="844550">
                <a:moveTo>
                  <a:pt x="532961" y="237489"/>
                </a:moveTo>
                <a:lnTo>
                  <a:pt x="444791" y="237489"/>
                </a:lnTo>
                <a:lnTo>
                  <a:pt x="463219" y="240029"/>
                </a:lnTo>
                <a:lnTo>
                  <a:pt x="481640" y="245109"/>
                </a:lnTo>
                <a:lnTo>
                  <a:pt x="497430" y="250189"/>
                </a:lnTo>
                <a:lnTo>
                  <a:pt x="515858" y="257809"/>
                </a:lnTo>
                <a:lnTo>
                  <a:pt x="531649" y="267969"/>
                </a:lnTo>
                <a:lnTo>
                  <a:pt x="544811" y="279399"/>
                </a:lnTo>
                <a:lnTo>
                  <a:pt x="560601" y="289559"/>
                </a:lnTo>
                <a:lnTo>
                  <a:pt x="571126" y="307339"/>
                </a:lnTo>
                <a:lnTo>
                  <a:pt x="584287" y="320039"/>
                </a:lnTo>
                <a:lnTo>
                  <a:pt x="600078" y="351789"/>
                </a:lnTo>
                <a:lnTo>
                  <a:pt x="605344" y="367029"/>
                </a:lnTo>
                <a:lnTo>
                  <a:pt x="610601" y="386079"/>
                </a:lnTo>
                <a:lnTo>
                  <a:pt x="613240" y="403859"/>
                </a:lnTo>
                <a:lnTo>
                  <a:pt x="613240" y="422909"/>
                </a:lnTo>
                <a:lnTo>
                  <a:pt x="639554" y="422909"/>
                </a:lnTo>
                <a:lnTo>
                  <a:pt x="639554" y="401319"/>
                </a:lnTo>
                <a:lnTo>
                  <a:pt x="636925" y="380999"/>
                </a:lnTo>
                <a:lnTo>
                  <a:pt x="623763" y="341629"/>
                </a:lnTo>
                <a:lnTo>
                  <a:pt x="605344" y="307339"/>
                </a:lnTo>
                <a:lnTo>
                  <a:pt x="579020" y="274319"/>
                </a:lnTo>
                <a:lnTo>
                  <a:pt x="544811" y="245109"/>
                </a:lnTo>
                <a:lnTo>
                  <a:pt x="532961" y="237489"/>
                </a:lnTo>
                <a:close/>
              </a:path>
              <a:path w="1118870" h="844550">
                <a:moveTo>
                  <a:pt x="557247" y="133349"/>
                </a:moveTo>
                <a:lnTo>
                  <a:pt x="426372" y="133349"/>
                </a:lnTo>
                <a:lnTo>
                  <a:pt x="484268" y="138429"/>
                </a:lnTo>
                <a:lnTo>
                  <a:pt x="515858" y="146049"/>
                </a:lnTo>
                <a:lnTo>
                  <a:pt x="589553" y="180339"/>
                </a:lnTo>
                <a:lnTo>
                  <a:pt x="634296" y="215899"/>
                </a:lnTo>
                <a:lnTo>
                  <a:pt x="671145" y="260349"/>
                </a:lnTo>
                <a:lnTo>
                  <a:pt x="697458" y="312419"/>
                </a:lnTo>
                <a:lnTo>
                  <a:pt x="707983" y="339089"/>
                </a:lnTo>
                <a:lnTo>
                  <a:pt x="713249" y="364489"/>
                </a:lnTo>
                <a:lnTo>
                  <a:pt x="718516" y="393699"/>
                </a:lnTo>
                <a:lnTo>
                  <a:pt x="718516" y="422909"/>
                </a:lnTo>
                <a:lnTo>
                  <a:pt x="747469" y="422909"/>
                </a:lnTo>
                <a:lnTo>
                  <a:pt x="747469" y="391159"/>
                </a:lnTo>
                <a:lnTo>
                  <a:pt x="742201" y="359409"/>
                </a:lnTo>
                <a:lnTo>
                  <a:pt x="707983" y="274319"/>
                </a:lnTo>
                <a:lnTo>
                  <a:pt x="673773" y="220979"/>
                </a:lnTo>
                <a:lnTo>
                  <a:pt x="629030" y="176529"/>
                </a:lnTo>
                <a:lnTo>
                  <a:pt x="576392" y="143509"/>
                </a:lnTo>
                <a:lnTo>
                  <a:pt x="557247" y="133349"/>
                </a:lnTo>
                <a:close/>
              </a:path>
              <a:path w="1118870" h="844550">
                <a:moveTo>
                  <a:pt x="576392" y="25399"/>
                </a:moveTo>
                <a:lnTo>
                  <a:pt x="426372" y="25399"/>
                </a:lnTo>
                <a:lnTo>
                  <a:pt x="465849" y="27939"/>
                </a:lnTo>
                <a:lnTo>
                  <a:pt x="505325" y="33019"/>
                </a:lnTo>
                <a:lnTo>
                  <a:pt x="544811" y="41909"/>
                </a:lnTo>
                <a:lnTo>
                  <a:pt x="581659" y="54609"/>
                </a:lnTo>
                <a:lnTo>
                  <a:pt x="615868" y="72389"/>
                </a:lnTo>
                <a:lnTo>
                  <a:pt x="647450" y="93979"/>
                </a:lnTo>
                <a:lnTo>
                  <a:pt x="679039" y="116839"/>
                </a:lnTo>
                <a:lnTo>
                  <a:pt x="707983" y="143509"/>
                </a:lnTo>
                <a:lnTo>
                  <a:pt x="739573" y="173989"/>
                </a:lnTo>
                <a:lnTo>
                  <a:pt x="781678" y="237489"/>
                </a:lnTo>
                <a:lnTo>
                  <a:pt x="810631" y="307339"/>
                </a:lnTo>
                <a:lnTo>
                  <a:pt x="826421" y="383539"/>
                </a:lnTo>
                <a:lnTo>
                  <a:pt x="826421" y="422909"/>
                </a:lnTo>
                <a:lnTo>
                  <a:pt x="852745" y="422909"/>
                </a:lnTo>
                <a:lnTo>
                  <a:pt x="852745" y="380999"/>
                </a:lnTo>
                <a:lnTo>
                  <a:pt x="844849" y="339089"/>
                </a:lnTo>
                <a:lnTo>
                  <a:pt x="836955" y="299719"/>
                </a:lnTo>
                <a:lnTo>
                  <a:pt x="823793" y="260349"/>
                </a:lnTo>
                <a:lnTo>
                  <a:pt x="805373" y="223519"/>
                </a:lnTo>
                <a:lnTo>
                  <a:pt x="784316" y="190499"/>
                </a:lnTo>
                <a:lnTo>
                  <a:pt x="757992" y="156209"/>
                </a:lnTo>
                <a:lnTo>
                  <a:pt x="726411" y="124459"/>
                </a:lnTo>
                <a:lnTo>
                  <a:pt x="694830" y="96519"/>
                </a:lnTo>
                <a:lnTo>
                  <a:pt x="663240" y="72389"/>
                </a:lnTo>
                <a:lnTo>
                  <a:pt x="626402" y="46989"/>
                </a:lnTo>
                <a:lnTo>
                  <a:pt x="592182" y="30479"/>
                </a:lnTo>
                <a:lnTo>
                  <a:pt x="576392" y="25399"/>
                </a:lnTo>
                <a:close/>
              </a:path>
              <a:path w="1118870" h="844550">
                <a:moveTo>
                  <a:pt x="952754" y="344169"/>
                </a:moveTo>
                <a:lnTo>
                  <a:pt x="939602" y="344169"/>
                </a:lnTo>
                <a:lnTo>
                  <a:pt x="934335" y="349249"/>
                </a:lnTo>
                <a:lnTo>
                  <a:pt x="873802" y="422909"/>
                </a:lnTo>
                <a:lnTo>
                  <a:pt x="908011" y="422909"/>
                </a:lnTo>
                <a:lnTo>
                  <a:pt x="960650" y="364489"/>
                </a:lnTo>
                <a:lnTo>
                  <a:pt x="963287" y="359409"/>
                </a:lnTo>
                <a:lnTo>
                  <a:pt x="963287" y="356869"/>
                </a:lnTo>
                <a:lnTo>
                  <a:pt x="958021" y="346709"/>
                </a:lnTo>
                <a:lnTo>
                  <a:pt x="952754" y="344169"/>
                </a:lnTo>
                <a:close/>
              </a:path>
              <a:path w="1118870" h="844550">
                <a:moveTo>
                  <a:pt x="1029088" y="344169"/>
                </a:moveTo>
                <a:lnTo>
                  <a:pt x="1021183" y="344169"/>
                </a:lnTo>
                <a:lnTo>
                  <a:pt x="1015926" y="349249"/>
                </a:lnTo>
                <a:lnTo>
                  <a:pt x="955393" y="422909"/>
                </a:lnTo>
                <a:lnTo>
                  <a:pt x="989602" y="422909"/>
                </a:lnTo>
                <a:lnTo>
                  <a:pt x="1036983" y="364489"/>
                </a:lnTo>
                <a:lnTo>
                  <a:pt x="1039613" y="359409"/>
                </a:lnTo>
                <a:lnTo>
                  <a:pt x="1042241" y="356869"/>
                </a:lnTo>
                <a:lnTo>
                  <a:pt x="1039613" y="351789"/>
                </a:lnTo>
                <a:lnTo>
                  <a:pt x="1034345" y="346709"/>
                </a:lnTo>
                <a:lnTo>
                  <a:pt x="1029088" y="344169"/>
                </a:lnTo>
                <a:close/>
              </a:path>
            </a:pathLst>
          </a:custGeom>
          <a:solidFill>
            <a:srgbClr val="16E7C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3118264" y="2563069"/>
            <a:ext cx="750570" cy="750570"/>
          </a:xfrm>
          <a:custGeom>
            <a:avLst/>
            <a:gdLst/>
            <a:ahLst/>
            <a:cxnLst/>
            <a:rect l="l" t="t" r="r" b="b"/>
            <a:pathLst>
              <a:path w="750569" h="750570">
                <a:moveTo>
                  <a:pt x="598147" y="0"/>
                </a:moveTo>
                <a:lnTo>
                  <a:pt x="584287" y="0"/>
                </a:lnTo>
                <a:lnTo>
                  <a:pt x="577364" y="2314"/>
                </a:lnTo>
                <a:lnTo>
                  <a:pt x="572740" y="6948"/>
                </a:lnTo>
                <a:lnTo>
                  <a:pt x="565817" y="11577"/>
                </a:lnTo>
                <a:lnTo>
                  <a:pt x="76207" y="505007"/>
                </a:lnTo>
                <a:lnTo>
                  <a:pt x="0" y="734351"/>
                </a:lnTo>
                <a:lnTo>
                  <a:pt x="0" y="741299"/>
                </a:lnTo>
                <a:lnTo>
                  <a:pt x="2311" y="745934"/>
                </a:lnTo>
                <a:lnTo>
                  <a:pt x="6923" y="750568"/>
                </a:lnTo>
                <a:lnTo>
                  <a:pt x="13859" y="750568"/>
                </a:lnTo>
                <a:lnTo>
                  <a:pt x="104152" y="722767"/>
                </a:lnTo>
                <a:lnTo>
                  <a:pt x="27705" y="722767"/>
                </a:lnTo>
                <a:lnTo>
                  <a:pt x="94690" y="525861"/>
                </a:lnTo>
                <a:lnTo>
                  <a:pt x="170857" y="525861"/>
                </a:lnTo>
                <a:lnTo>
                  <a:pt x="184631" y="511957"/>
                </a:lnTo>
                <a:lnTo>
                  <a:pt x="150114" y="511957"/>
                </a:lnTo>
                <a:lnTo>
                  <a:pt x="108537" y="502694"/>
                </a:lnTo>
                <a:lnTo>
                  <a:pt x="489597" y="125095"/>
                </a:lnTo>
                <a:lnTo>
                  <a:pt x="521934" y="125095"/>
                </a:lnTo>
                <a:lnTo>
                  <a:pt x="503456" y="106561"/>
                </a:lnTo>
                <a:lnTo>
                  <a:pt x="581988" y="27796"/>
                </a:lnTo>
                <a:lnTo>
                  <a:pt x="591223" y="23161"/>
                </a:lnTo>
                <a:lnTo>
                  <a:pt x="628384" y="23161"/>
                </a:lnTo>
                <a:lnTo>
                  <a:pt x="616617" y="11577"/>
                </a:lnTo>
                <a:lnTo>
                  <a:pt x="612006" y="6948"/>
                </a:lnTo>
                <a:lnTo>
                  <a:pt x="605070" y="2314"/>
                </a:lnTo>
                <a:lnTo>
                  <a:pt x="598147" y="0"/>
                </a:lnTo>
                <a:close/>
              </a:path>
              <a:path w="750569" h="750570">
                <a:moveTo>
                  <a:pt x="413390" y="562927"/>
                </a:moveTo>
                <a:lnTo>
                  <a:pt x="404155" y="567555"/>
                </a:lnTo>
                <a:lnTo>
                  <a:pt x="399531" y="576825"/>
                </a:lnTo>
                <a:lnTo>
                  <a:pt x="401843" y="579138"/>
                </a:lnTo>
                <a:lnTo>
                  <a:pt x="404155" y="583774"/>
                </a:lnTo>
                <a:lnTo>
                  <a:pt x="489597" y="669489"/>
                </a:lnTo>
                <a:lnTo>
                  <a:pt x="551958" y="738985"/>
                </a:lnTo>
                <a:lnTo>
                  <a:pt x="558881" y="743614"/>
                </a:lnTo>
                <a:lnTo>
                  <a:pt x="565817" y="745934"/>
                </a:lnTo>
                <a:lnTo>
                  <a:pt x="584287" y="750568"/>
                </a:lnTo>
                <a:lnTo>
                  <a:pt x="593523" y="748248"/>
                </a:lnTo>
                <a:lnTo>
                  <a:pt x="600459" y="745934"/>
                </a:lnTo>
                <a:lnTo>
                  <a:pt x="609694" y="743614"/>
                </a:lnTo>
                <a:lnTo>
                  <a:pt x="616617" y="738985"/>
                </a:lnTo>
                <a:lnTo>
                  <a:pt x="627943" y="727401"/>
                </a:lnTo>
                <a:lnTo>
                  <a:pt x="584287" y="727401"/>
                </a:lnTo>
                <a:lnTo>
                  <a:pt x="575052" y="725080"/>
                </a:lnTo>
                <a:lnTo>
                  <a:pt x="570441" y="720453"/>
                </a:lnTo>
                <a:lnTo>
                  <a:pt x="542722" y="690335"/>
                </a:lnTo>
                <a:lnTo>
                  <a:pt x="559338" y="674118"/>
                </a:lnTo>
                <a:lnTo>
                  <a:pt x="526551" y="674118"/>
                </a:lnTo>
                <a:lnTo>
                  <a:pt x="473438" y="620839"/>
                </a:lnTo>
                <a:lnTo>
                  <a:pt x="490620" y="604620"/>
                </a:lnTo>
                <a:lnTo>
                  <a:pt x="457267" y="604620"/>
                </a:lnTo>
                <a:lnTo>
                  <a:pt x="420326" y="567555"/>
                </a:lnTo>
                <a:lnTo>
                  <a:pt x="415702" y="565240"/>
                </a:lnTo>
                <a:lnTo>
                  <a:pt x="413390" y="562927"/>
                </a:lnTo>
                <a:close/>
              </a:path>
              <a:path w="750569" h="750570">
                <a:moveTo>
                  <a:pt x="570441" y="403080"/>
                </a:moveTo>
                <a:lnTo>
                  <a:pt x="565817" y="403080"/>
                </a:lnTo>
                <a:lnTo>
                  <a:pt x="558881" y="410029"/>
                </a:lnTo>
                <a:lnTo>
                  <a:pt x="556581" y="414664"/>
                </a:lnTo>
                <a:lnTo>
                  <a:pt x="561193" y="423927"/>
                </a:lnTo>
                <a:lnTo>
                  <a:pt x="722855" y="586088"/>
                </a:lnTo>
                <a:lnTo>
                  <a:pt x="722855" y="590722"/>
                </a:lnTo>
                <a:lnTo>
                  <a:pt x="720556" y="595357"/>
                </a:lnTo>
                <a:lnTo>
                  <a:pt x="715932" y="599986"/>
                </a:lnTo>
                <a:lnTo>
                  <a:pt x="598147" y="720453"/>
                </a:lnTo>
                <a:lnTo>
                  <a:pt x="593523" y="725080"/>
                </a:lnTo>
                <a:lnTo>
                  <a:pt x="584287" y="727401"/>
                </a:lnTo>
                <a:lnTo>
                  <a:pt x="627943" y="727401"/>
                </a:lnTo>
                <a:lnTo>
                  <a:pt x="734402" y="618518"/>
                </a:lnTo>
                <a:lnTo>
                  <a:pt x="741338" y="604620"/>
                </a:lnTo>
                <a:lnTo>
                  <a:pt x="743638" y="590722"/>
                </a:lnTo>
                <a:lnTo>
                  <a:pt x="743638" y="583774"/>
                </a:lnTo>
                <a:lnTo>
                  <a:pt x="739026" y="569875"/>
                </a:lnTo>
                <a:lnTo>
                  <a:pt x="575052" y="405395"/>
                </a:lnTo>
                <a:lnTo>
                  <a:pt x="570441" y="403080"/>
                </a:lnTo>
                <a:close/>
              </a:path>
              <a:path w="750569" h="750570">
                <a:moveTo>
                  <a:pt x="170857" y="525861"/>
                </a:moveTo>
                <a:lnTo>
                  <a:pt x="94690" y="525861"/>
                </a:lnTo>
                <a:lnTo>
                  <a:pt x="140879" y="535124"/>
                </a:lnTo>
                <a:lnTo>
                  <a:pt x="140879" y="602306"/>
                </a:lnTo>
                <a:lnTo>
                  <a:pt x="143191" y="606941"/>
                </a:lnTo>
                <a:lnTo>
                  <a:pt x="147802" y="609255"/>
                </a:lnTo>
                <a:lnTo>
                  <a:pt x="212475" y="609255"/>
                </a:lnTo>
                <a:lnTo>
                  <a:pt x="226321" y="660219"/>
                </a:lnTo>
                <a:lnTo>
                  <a:pt x="27705" y="722767"/>
                </a:lnTo>
                <a:lnTo>
                  <a:pt x="104152" y="722767"/>
                </a:lnTo>
                <a:lnTo>
                  <a:pt x="247104" y="678752"/>
                </a:lnTo>
                <a:lnTo>
                  <a:pt x="256352" y="676437"/>
                </a:lnTo>
                <a:lnTo>
                  <a:pt x="285860" y="646321"/>
                </a:lnTo>
                <a:lnTo>
                  <a:pt x="247104" y="646321"/>
                </a:lnTo>
                <a:lnTo>
                  <a:pt x="233257" y="599986"/>
                </a:lnTo>
                <a:lnTo>
                  <a:pt x="247379" y="586088"/>
                </a:lnTo>
                <a:lnTo>
                  <a:pt x="163974" y="586088"/>
                </a:lnTo>
                <a:lnTo>
                  <a:pt x="163974" y="532810"/>
                </a:lnTo>
                <a:lnTo>
                  <a:pt x="170857" y="525861"/>
                </a:lnTo>
                <a:close/>
              </a:path>
              <a:path w="750569" h="750570">
                <a:moveTo>
                  <a:pt x="623553" y="586088"/>
                </a:moveTo>
                <a:lnTo>
                  <a:pt x="614318" y="586088"/>
                </a:lnTo>
                <a:lnTo>
                  <a:pt x="609694" y="588409"/>
                </a:lnTo>
                <a:lnTo>
                  <a:pt x="526551" y="674118"/>
                </a:lnTo>
                <a:lnTo>
                  <a:pt x="559338" y="674118"/>
                </a:lnTo>
                <a:lnTo>
                  <a:pt x="628165" y="606941"/>
                </a:lnTo>
                <a:lnTo>
                  <a:pt x="630477" y="602306"/>
                </a:lnTo>
                <a:lnTo>
                  <a:pt x="630477" y="593037"/>
                </a:lnTo>
                <a:lnTo>
                  <a:pt x="625865" y="590722"/>
                </a:lnTo>
                <a:lnTo>
                  <a:pt x="623553" y="586088"/>
                </a:lnTo>
                <a:close/>
              </a:path>
              <a:path w="750569" h="750570">
                <a:moveTo>
                  <a:pt x="635101" y="238605"/>
                </a:moveTo>
                <a:lnTo>
                  <a:pt x="600459" y="238605"/>
                </a:lnTo>
                <a:lnTo>
                  <a:pt x="628165" y="264087"/>
                </a:lnTo>
                <a:lnTo>
                  <a:pt x="247104" y="646321"/>
                </a:lnTo>
                <a:lnTo>
                  <a:pt x="285860" y="646321"/>
                </a:lnTo>
                <a:lnTo>
                  <a:pt x="653571" y="271037"/>
                </a:lnTo>
                <a:lnTo>
                  <a:pt x="655883" y="271037"/>
                </a:lnTo>
                <a:lnTo>
                  <a:pt x="679624" y="247868"/>
                </a:lnTo>
                <a:lnTo>
                  <a:pt x="644336" y="247868"/>
                </a:lnTo>
                <a:lnTo>
                  <a:pt x="635101" y="238605"/>
                </a:lnTo>
                <a:close/>
              </a:path>
              <a:path w="750569" h="750570">
                <a:moveTo>
                  <a:pt x="508080" y="562927"/>
                </a:moveTo>
                <a:lnTo>
                  <a:pt x="498832" y="562927"/>
                </a:lnTo>
                <a:lnTo>
                  <a:pt x="494221" y="565240"/>
                </a:lnTo>
                <a:lnTo>
                  <a:pt x="457267" y="604620"/>
                </a:lnTo>
                <a:lnTo>
                  <a:pt x="490620" y="604620"/>
                </a:lnTo>
                <a:lnTo>
                  <a:pt x="512704" y="583774"/>
                </a:lnTo>
                <a:lnTo>
                  <a:pt x="515004" y="579138"/>
                </a:lnTo>
                <a:lnTo>
                  <a:pt x="515004" y="569875"/>
                </a:lnTo>
                <a:lnTo>
                  <a:pt x="510392" y="567555"/>
                </a:lnTo>
                <a:lnTo>
                  <a:pt x="508080" y="562927"/>
                </a:lnTo>
                <a:close/>
              </a:path>
              <a:path w="750569" h="750570">
                <a:moveTo>
                  <a:pt x="561194" y="164474"/>
                </a:moveTo>
                <a:lnTo>
                  <a:pt x="528863" y="164474"/>
                </a:lnTo>
                <a:lnTo>
                  <a:pt x="584287" y="222387"/>
                </a:lnTo>
                <a:lnTo>
                  <a:pt x="217086" y="586088"/>
                </a:lnTo>
                <a:lnTo>
                  <a:pt x="247379" y="586088"/>
                </a:lnTo>
                <a:lnTo>
                  <a:pt x="600459" y="238605"/>
                </a:lnTo>
                <a:lnTo>
                  <a:pt x="635101" y="238605"/>
                </a:lnTo>
                <a:lnTo>
                  <a:pt x="561194" y="164474"/>
                </a:lnTo>
                <a:close/>
              </a:path>
              <a:path w="750569" h="750570">
                <a:moveTo>
                  <a:pt x="521934" y="125095"/>
                </a:moveTo>
                <a:lnTo>
                  <a:pt x="489597" y="125095"/>
                </a:lnTo>
                <a:lnTo>
                  <a:pt x="512704" y="148256"/>
                </a:lnTo>
                <a:lnTo>
                  <a:pt x="150114" y="511957"/>
                </a:lnTo>
                <a:lnTo>
                  <a:pt x="184631" y="511957"/>
                </a:lnTo>
                <a:lnTo>
                  <a:pt x="528863" y="164474"/>
                </a:lnTo>
                <a:lnTo>
                  <a:pt x="561194" y="164474"/>
                </a:lnTo>
                <a:lnTo>
                  <a:pt x="521934" y="125095"/>
                </a:lnTo>
                <a:close/>
              </a:path>
              <a:path w="750569" h="750570">
                <a:moveTo>
                  <a:pt x="170897" y="2314"/>
                </a:moveTo>
                <a:lnTo>
                  <a:pt x="161662" y="2314"/>
                </a:lnTo>
                <a:lnTo>
                  <a:pt x="145490" y="6948"/>
                </a:lnTo>
                <a:lnTo>
                  <a:pt x="131644" y="13898"/>
                </a:lnTo>
                <a:lnTo>
                  <a:pt x="13859" y="132043"/>
                </a:lnTo>
                <a:lnTo>
                  <a:pt x="9235" y="141306"/>
                </a:lnTo>
                <a:lnTo>
                  <a:pt x="4623" y="148256"/>
                </a:lnTo>
                <a:lnTo>
                  <a:pt x="2311" y="157525"/>
                </a:lnTo>
                <a:lnTo>
                  <a:pt x="2311" y="173738"/>
                </a:lnTo>
                <a:lnTo>
                  <a:pt x="4623" y="183007"/>
                </a:lnTo>
                <a:lnTo>
                  <a:pt x="9235" y="189956"/>
                </a:lnTo>
                <a:lnTo>
                  <a:pt x="16171" y="196905"/>
                </a:lnTo>
                <a:lnTo>
                  <a:pt x="168585" y="347481"/>
                </a:lnTo>
                <a:lnTo>
                  <a:pt x="170897" y="349796"/>
                </a:lnTo>
                <a:lnTo>
                  <a:pt x="175521" y="352117"/>
                </a:lnTo>
                <a:lnTo>
                  <a:pt x="184756" y="347481"/>
                </a:lnTo>
                <a:lnTo>
                  <a:pt x="187068" y="342847"/>
                </a:lnTo>
                <a:lnTo>
                  <a:pt x="187068" y="335898"/>
                </a:lnTo>
                <a:lnTo>
                  <a:pt x="184756" y="331264"/>
                </a:lnTo>
                <a:lnTo>
                  <a:pt x="145490" y="291883"/>
                </a:lnTo>
                <a:lnTo>
                  <a:pt x="162665" y="275671"/>
                </a:lnTo>
                <a:lnTo>
                  <a:pt x="129332" y="275671"/>
                </a:lnTo>
                <a:lnTo>
                  <a:pt x="76207" y="222387"/>
                </a:lnTo>
                <a:lnTo>
                  <a:pt x="92826" y="206168"/>
                </a:lnTo>
                <a:lnTo>
                  <a:pt x="60048" y="206168"/>
                </a:lnTo>
                <a:lnTo>
                  <a:pt x="48501" y="196905"/>
                </a:lnTo>
                <a:lnTo>
                  <a:pt x="41577" y="189956"/>
                </a:lnTo>
                <a:lnTo>
                  <a:pt x="34641" y="185322"/>
                </a:lnTo>
                <a:lnTo>
                  <a:pt x="32329" y="178372"/>
                </a:lnTo>
                <a:lnTo>
                  <a:pt x="25406" y="171423"/>
                </a:lnTo>
                <a:lnTo>
                  <a:pt x="23094" y="164474"/>
                </a:lnTo>
                <a:lnTo>
                  <a:pt x="25406" y="157525"/>
                </a:lnTo>
                <a:lnTo>
                  <a:pt x="157038" y="25481"/>
                </a:lnTo>
                <a:lnTo>
                  <a:pt x="163974" y="23161"/>
                </a:lnTo>
                <a:lnTo>
                  <a:pt x="204961" y="23161"/>
                </a:lnTo>
                <a:lnTo>
                  <a:pt x="196303" y="13898"/>
                </a:lnTo>
                <a:lnTo>
                  <a:pt x="177820" y="4627"/>
                </a:lnTo>
                <a:lnTo>
                  <a:pt x="170897" y="2314"/>
                </a:lnTo>
                <a:close/>
              </a:path>
              <a:path w="750569" h="750570">
                <a:moveTo>
                  <a:pt x="180145" y="233971"/>
                </a:moveTo>
                <a:lnTo>
                  <a:pt x="170897" y="233971"/>
                </a:lnTo>
                <a:lnTo>
                  <a:pt x="166273" y="236284"/>
                </a:lnTo>
                <a:lnTo>
                  <a:pt x="129332" y="275671"/>
                </a:lnTo>
                <a:lnTo>
                  <a:pt x="162665" y="275671"/>
                </a:lnTo>
                <a:lnTo>
                  <a:pt x="184756" y="254818"/>
                </a:lnTo>
                <a:lnTo>
                  <a:pt x="187068" y="250189"/>
                </a:lnTo>
                <a:lnTo>
                  <a:pt x="187068" y="240919"/>
                </a:lnTo>
                <a:lnTo>
                  <a:pt x="182444" y="238605"/>
                </a:lnTo>
                <a:lnTo>
                  <a:pt x="180145" y="233971"/>
                </a:lnTo>
                <a:close/>
              </a:path>
              <a:path w="750569" h="750570">
                <a:moveTo>
                  <a:pt x="628384" y="23161"/>
                </a:moveTo>
                <a:lnTo>
                  <a:pt x="591223" y="23161"/>
                </a:lnTo>
                <a:lnTo>
                  <a:pt x="600459" y="27796"/>
                </a:lnTo>
                <a:lnTo>
                  <a:pt x="722855" y="152890"/>
                </a:lnTo>
                <a:lnTo>
                  <a:pt x="727479" y="155204"/>
                </a:lnTo>
                <a:lnTo>
                  <a:pt x="727479" y="164474"/>
                </a:lnTo>
                <a:lnTo>
                  <a:pt x="644336" y="247868"/>
                </a:lnTo>
                <a:lnTo>
                  <a:pt x="679624" y="247868"/>
                </a:lnTo>
                <a:lnTo>
                  <a:pt x="741338" y="187641"/>
                </a:lnTo>
                <a:lnTo>
                  <a:pt x="748262" y="173738"/>
                </a:lnTo>
                <a:lnTo>
                  <a:pt x="750573" y="159840"/>
                </a:lnTo>
                <a:lnTo>
                  <a:pt x="748262" y="145941"/>
                </a:lnTo>
                <a:lnTo>
                  <a:pt x="741338" y="134358"/>
                </a:lnTo>
                <a:lnTo>
                  <a:pt x="628384" y="23161"/>
                </a:lnTo>
                <a:close/>
              </a:path>
              <a:path w="750569" h="750570">
                <a:moveTo>
                  <a:pt x="157038" y="115824"/>
                </a:moveTo>
                <a:lnTo>
                  <a:pt x="147802" y="115824"/>
                </a:lnTo>
                <a:lnTo>
                  <a:pt x="143191" y="120459"/>
                </a:lnTo>
                <a:lnTo>
                  <a:pt x="60048" y="206168"/>
                </a:lnTo>
                <a:lnTo>
                  <a:pt x="92826" y="206168"/>
                </a:lnTo>
                <a:lnTo>
                  <a:pt x="161662" y="138992"/>
                </a:lnTo>
                <a:lnTo>
                  <a:pt x="163974" y="134358"/>
                </a:lnTo>
                <a:lnTo>
                  <a:pt x="163974" y="125095"/>
                </a:lnTo>
                <a:lnTo>
                  <a:pt x="159350" y="122774"/>
                </a:lnTo>
                <a:lnTo>
                  <a:pt x="157038" y="115824"/>
                </a:lnTo>
                <a:close/>
              </a:path>
              <a:path w="750569" h="750570">
                <a:moveTo>
                  <a:pt x="204961" y="23161"/>
                </a:moveTo>
                <a:lnTo>
                  <a:pt x="163974" y="23161"/>
                </a:lnTo>
                <a:lnTo>
                  <a:pt x="170897" y="25481"/>
                </a:lnTo>
                <a:lnTo>
                  <a:pt x="177820" y="30109"/>
                </a:lnTo>
                <a:lnTo>
                  <a:pt x="251728" y="106561"/>
                </a:lnTo>
                <a:lnTo>
                  <a:pt x="327935" y="189956"/>
                </a:lnTo>
                <a:lnTo>
                  <a:pt x="337183" y="194591"/>
                </a:lnTo>
                <a:lnTo>
                  <a:pt x="339482" y="192270"/>
                </a:lnTo>
                <a:lnTo>
                  <a:pt x="344106" y="189956"/>
                </a:lnTo>
                <a:lnTo>
                  <a:pt x="346418" y="185322"/>
                </a:lnTo>
                <a:lnTo>
                  <a:pt x="348718" y="183007"/>
                </a:lnTo>
                <a:lnTo>
                  <a:pt x="348718" y="178372"/>
                </a:lnTo>
                <a:lnTo>
                  <a:pt x="344106" y="173738"/>
                </a:lnTo>
                <a:lnTo>
                  <a:pt x="265587" y="88029"/>
                </a:lnTo>
                <a:lnTo>
                  <a:pt x="204961" y="23161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2968614" y="5970343"/>
            <a:ext cx="759460" cy="755015"/>
          </a:xfrm>
          <a:custGeom>
            <a:avLst/>
            <a:gdLst/>
            <a:ahLst/>
            <a:cxnLst/>
            <a:rect l="l" t="t" r="r" b="b"/>
            <a:pathLst>
              <a:path w="759459" h="755015">
                <a:moveTo>
                  <a:pt x="349095" y="72177"/>
                </a:moveTo>
                <a:lnTo>
                  <a:pt x="344408" y="72177"/>
                </a:lnTo>
                <a:lnTo>
                  <a:pt x="311600" y="74504"/>
                </a:lnTo>
                <a:lnTo>
                  <a:pt x="245998" y="86147"/>
                </a:lnTo>
                <a:lnTo>
                  <a:pt x="182746" y="111758"/>
                </a:lnTo>
                <a:lnTo>
                  <a:pt x="128867" y="149014"/>
                </a:lnTo>
                <a:lnTo>
                  <a:pt x="79662" y="197912"/>
                </a:lnTo>
                <a:lnTo>
                  <a:pt x="42168" y="251468"/>
                </a:lnTo>
                <a:lnTo>
                  <a:pt x="14060" y="314336"/>
                </a:lnTo>
                <a:lnTo>
                  <a:pt x="2349" y="377203"/>
                </a:lnTo>
                <a:lnTo>
                  <a:pt x="0" y="412126"/>
                </a:lnTo>
                <a:lnTo>
                  <a:pt x="2349" y="447054"/>
                </a:lnTo>
                <a:lnTo>
                  <a:pt x="14060" y="516906"/>
                </a:lnTo>
                <a:lnTo>
                  <a:pt x="39831" y="577441"/>
                </a:lnTo>
                <a:lnTo>
                  <a:pt x="77312" y="630998"/>
                </a:lnTo>
                <a:lnTo>
                  <a:pt x="152288" y="700850"/>
                </a:lnTo>
                <a:lnTo>
                  <a:pt x="208517" y="731120"/>
                </a:lnTo>
                <a:lnTo>
                  <a:pt x="243661" y="740431"/>
                </a:lnTo>
                <a:lnTo>
                  <a:pt x="276456" y="749748"/>
                </a:lnTo>
                <a:lnTo>
                  <a:pt x="309263" y="754406"/>
                </a:lnTo>
                <a:lnTo>
                  <a:pt x="379552" y="754406"/>
                </a:lnTo>
                <a:lnTo>
                  <a:pt x="410010" y="747415"/>
                </a:lnTo>
                <a:lnTo>
                  <a:pt x="445155" y="740431"/>
                </a:lnTo>
                <a:lnTo>
                  <a:pt x="469511" y="731120"/>
                </a:lnTo>
                <a:lnTo>
                  <a:pt x="311600" y="731120"/>
                </a:lnTo>
                <a:lnTo>
                  <a:pt x="281143" y="726461"/>
                </a:lnTo>
                <a:lnTo>
                  <a:pt x="217890" y="707833"/>
                </a:lnTo>
                <a:lnTo>
                  <a:pt x="140577" y="663594"/>
                </a:lnTo>
                <a:lnTo>
                  <a:pt x="96059" y="614696"/>
                </a:lnTo>
                <a:lnTo>
                  <a:pt x="60915" y="565804"/>
                </a:lnTo>
                <a:lnTo>
                  <a:pt x="39831" y="509922"/>
                </a:lnTo>
                <a:lnTo>
                  <a:pt x="25770" y="444722"/>
                </a:lnTo>
                <a:lnTo>
                  <a:pt x="23433" y="412126"/>
                </a:lnTo>
                <a:lnTo>
                  <a:pt x="25770" y="381856"/>
                </a:lnTo>
                <a:lnTo>
                  <a:pt x="49204" y="295708"/>
                </a:lnTo>
                <a:lnTo>
                  <a:pt x="77312" y="239825"/>
                </a:lnTo>
                <a:lnTo>
                  <a:pt x="114806" y="190927"/>
                </a:lnTo>
                <a:lnTo>
                  <a:pt x="161662" y="151346"/>
                </a:lnTo>
                <a:lnTo>
                  <a:pt x="213203" y="121075"/>
                </a:lnTo>
                <a:lnTo>
                  <a:pt x="243661" y="111758"/>
                </a:lnTo>
                <a:lnTo>
                  <a:pt x="271769" y="102447"/>
                </a:lnTo>
                <a:lnTo>
                  <a:pt x="302227" y="97790"/>
                </a:lnTo>
                <a:lnTo>
                  <a:pt x="332685" y="95464"/>
                </a:lnTo>
                <a:lnTo>
                  <a:pt x="356118" y="95464"/>
                </a:lnTo>
                <a:lnTo>
                  <a:pt x="356118" y="79162"/>
                </a:lnTo>
                <a:lnTo>
                  <a:pt x="353769" y="74504"/>
                </a:lnTo>
                <a:lnTo>
                  <a:pt x="349095" y="72177"/>
                </a:lnTo>
                <a:close/>
              </a:path>
              <a:path w="759459" h="755015">
                <a:moveTo>
                  <a:pt x="356118" y="95464"/>
                </a:moveTo>
                <a:lnTo>
                  <a:pt x="332685" y="95464"/>
                </a:lnTo>
                <a:lnTo>
                  <a:pt x="332685" y="412126"/>
                </a:lnTo>
                <a:lnTo>
                  <a:pt x="335034" y="419110"/>
                </a:lnTo>
                <a:lnTo>
                  <a:pt x="335034" y="421443"/>
                </a:lnTo>
                <a:lnTo>
                  <a:pt x="339721" y="423769"/>
                </a:lnTo>
                <a:lnTo>
                  <a:pt x="665382" y="423769"/>
                </a:lnTo>
                <a:lnTo>
                  <a:pt x="663033" y="454039"/>
                </a:lnTo>
                <a:lnTo>
                  <a:pt x="648985" y="514574"/>
                </a:lnTo>
                <a:lnTo>
                  <a:pt x="623214" y="565804"/>
                </a:lnTo>
                <a:lnTo>
                  <a:pt x="585720" y="617028"/>
                </a:lnTo>
                <a:lnTo>
                  <a:pt x="564636" y="637982"/>
                </a:lnTo>
                <a:lnTo>
                  <a:pt x="541202" y="663594"/>
                </a:lnTo>
                <a:lnTo>
                  <a:pt x="489660" y="696191"/>
                </a:lnTo>
                <a:lnTo>
                  <a:pt x="435781" y="719477"/>
                </a:lnTo>
                <a:lnTo>
                  <a:pt x="374866" y="731120"/>
                </a:lnTo>
                <a:lnTo>
                  <a:pt x="469511" y="731120"/>
                </a:lnTo>
                <a:lnTo>
                  <a:pt x="531841" y="698524"/>
                </a:lnTo>
                <a:lnTo>
                  <a:pt x="585720" y="651952"/>
                </a:lnTo>
                <a:lnTo>
                  <a:pt x="632588" y="598401"/>
                </a:lnTo>
                <a:lnTo>
                  <a:pt x="663033" y="542519"/>
                </a:lnTo>
                <a:lnTo>
                  <a:pt x="684129" y="479651"/>
                </a:lnTo>
                <a:lnTo>
                  <a:pt x="688804" y="444722"/>
                </a:lnTo>
                <a:lnTo>
                  <a:pt x="688804" y="407467"/>
                </a:lnTo>
                <a:lnTo>
                  <a:pt x="686467" y="402815"/>
                </a:lnTo>
                <a:lnTo>
                  <a:pt x="681780" y="400482"/>
                </a:lnTo>
                <a:lnTo>
                  <a:pt x="356118" y="400482"/>
                </a:lnTo>
                <a:lnTo>
                  <a:pt x="356118" y="95464"/>
                </a:lnTo>
                <a:close/>
              </a:path>
              <a:path w="759459" h="755015">
                <a:moveTo>
                  <a:pt x="414697" y="0"/>
                </a:moveTo>
                <a:lnTo>
                  <a:pt x="410010" y="0"/>
                </a:lnTo>
                <a:lnTo>
                  <a:pt x="405323" y="2325"/>
                </a:lnTo>
                <a:lnTo>
                  <a:pt x="405323" y="6984"/>
                </a:lnTo>
                <a:lnTo>
                  <a:pt x="402974" y="11636"/>
                </a:lnTo>
                <a:lnTo>
                  <a:pt x="402974" y="342274"/>
                </a:lnTo>
                <a:lnTo>
                  <a:pt x="405323" y="349258"/>
                </a:lnTo>
                <a:lnTo>
                  <a:pt x="405323" y="351585"/>
                </a:lnTo>
                <a:lnTo>
                  <a:pt x="410010" y="353917"/>
                </a:lnTo>
                <a:lnTo>
                  <a:pt x="752069" y="353917"/>
                </a:lnTo>
                <a:lnTo>
                  <a:pt x="756756" y="351585"/>
                </a:lnTo>
                <a:lnTo>
                  <a:pt x="759105" y="349258"/>
                </a:lnTo>
                <a:lnTo>
                  <a:pt x="759105" y="330630"/>
                </a:lnTo>
                <a:lnTo>
                  <a:pt x="428745" y="330630"/>
                </a:lnTo>
                <a:lnTo>
                  <a:pt x="428745" y="23279"/>
                </a:lnTo>
                <a:lnTo>
                  <a:pt x="542134" y="23279"/>
                </a:lnTo>
                <a:lnTo>
                  <a:pt x="517781" y="13969"/>
                </a:lnTo>
                <a:lnTo>
                  <a:pt x="484973" y="6984"/>
                </a:lnTo>
                <a:lnTo>
                  <a:pt x="452178" y="2325"/>
                </a:lnTo>
                <a:lnTo>
                  <a:pt x="414697" y="0"/>
                </a:lnTo>
                <a:close/>
              </a:path>
              <a:path w="759459" h="755015">
                <a:moveTo>
                  <a:pt x="542134" y="23279"/>
                </a:moveTo>
                <a:lnTo>
                  <a:pt x="428745" y="23279"/>
                </a:lnTo>
                <a:lnTo>
                  <a:pt x="459202" y="25612"/>
                </a:lnTo>
                <a:lnTo>
                  <a:pt x="489660" y="30264"/>
                </a:lnTo>
                <a:lnTo>
                  <a:pt x="543552" y="48891"/>
                </a:lnTo>
                <a:lnTo>
                  <a:pt x="595093" y="79162"/>
                </a:lnTo>
                <a:lnTo>
                  <a:pt x="644298" y="118743"/>
                </a:lnTo>
                <a:lnTo>
                  <a:pt x="698177" y="188601"/>
                </a:lnTo>
                <a:lnTo>
                  <a:pt x="721611" y="242152"/>
                </a:lnTo>
                <a:lnTo>
                  <a:pt x="733322" y="300360"/>
                </a:lnTo>
                <a:lnTo>
                  <a:pt x="735671" y="330630"/>
                </a:lnTo>
                <a:lnTo>
                  <a:pt x="759105" y="330630"/>
                </a:lnTo>
                <a:lnTo>
                  <a:pt x="759105" y="307345"/>
                </a:lnTo>
                <a:lnTo>
                  <a:pt x="754406" y="274748"/>
                </a:lnTo>
                <a:lnTo>
                  <a:pt x="735671" y="211880"/>
                </a:lnTo>
                <a:lnTo>
                  <a:pt x="702864" y="153673"/>
                </a:lnTo>
                <a:lnTo>
                  <a:pt x="660696" y="102447"/>
                </a:lnTo>
                <a:lnTo>
                  <a:pt x="604467" y="55876"/>
                </a:lnTo>
                <a:lnTo>
                  <a:pt x="548238" y="25612"/>
                </a:lnTo>
                <a:lnTo>
                  <a:pt x="542134" y="23279"/>
                </a:lnTo>
                <a:close/>
              </a:path>
            </a:pathLst>
          </a:custGeom>
          <a:solidFill>
            <a:srgbClr val="16E7C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2316017" y="2428302"/>
            <a:ext cx="16100425" cy="6470015"/>
            <a:chOff x="2316017" y="2428302"/>
            <a:chExt cx="16100425" cy="6470015"/>
          </a:xfrm>
        </p:grpSpPr>
        <p:sp>
          <p:nvSpPr>
            <p:cNvPr id="11" name="object 11"/>
            <p:cNvSpPr/>
            <p:nvPr/>
          </p:nvSpPr>
          <p:spPr>
            <a:xfrm>
              <a:off x="2322299" y="5726421"/>
              <a:ext cx="16088360" cy="3810"/>
            </a:xfrm>
            <a:custGeom>
              <a:avLst/>
              <a:gdLst/>
              <a:ahLst/>
              <a:cxnLst/>
              <a:rect l="l" t="t" r="r" b="b"/>
              <a:pathLst>
                <a:path w="16088360" h="3810">
                  <a:moveTo>
                    <a:pt x="0" y="0"/>
                  </a:moveTo>
                  <a:lnTo>
                    <a:pt x="16087755" y="3208"/>
                  </a:lnTo>
                </a:path>
              </a:pathLst>
            </a:custGeom>
            <a:ln w="1256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719279" y="2494085"/>
              <a:ext cx="3810" cy="6116320"/>
            </a:xfrm>
            <a:custGeom>
              <a:avLst/>
              <a:gdLst/>
              <a:ahLst/>
              <a:cxnLst/>
              <a:rect l="l" t="t" r="r" b="b"/>
              <a:pathLst>
                <a:path w="3809" h="6116320">
                  <a:moveTo>
                    <a:pt x="3208" y="0"/>
                  </a:moveTo>
                  <a:lnTo>
                    <a:pt x="0" y="6115735"/>
                  </a:lnTo>
                </a:path>
              </a:pathLst>
            </a:custGeom>
            <a:ln w="1256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2465366" y="2434585"/>
              <a:ext cx="3810" cy="6116320"/>
            </a:xfrm>
            <a:custGeom>
              <a:avLst/>
              <a:gdLst/>
              <a:ahLst/>
              <a:cxnLst/>
              <a:rect l="l" t="t" r="r" b="b"/>
              <a:pathLst>
                <a:path w="3809" h="6116320">
                  <a:moveTo>
                    <a:pt x="3208" y="0"/>
                  </a:moveTo>
                  <a:lnTo>
                    <a:pt x="0" y="6115735"/>
                  </a:lnTo>
                </a:path>
              </a:pathLst>
            </a:custGeom>
            <a:ln w="1256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44376" y="3850245"/>
              <a:ext cx="111981" cy="11198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994141" y="3688127"/>
              <a:ext cx="1800860" cy="438784"/>
            </a:xfrm>
            <a:custGeom>
              <a:avLst/>
              <a:gdLst/>
              <a:ahLst/>
              <a:cxnLst/>
              <a:rect l="l" t="t" r="r" b="b"/>
              <a:pathLst>
                <a:path w="1800860" h="438785">
                  <a:moveTo>
                    <a:pt x="103367" y="176253"/>
                  </a:moveTo>
                  <a:lnTo>
                    <a:pt x="67145" y="176253"/>
                  </a:lnTo>
                  <a:lnTo>
                    <a:pt x="67145" y="435997"/>
                  </a:lnTo>
                  <a:lnTo>
                    <a:pt x="103367" y="435997"/>
                  </a:lnTo>
                  <a:lnTo>
                    <a:pt x="103367" y="176253"/>
                  </a:lnTo>
                  <a:close/>
                </a:path>
                <a:path w="1800860" h="438785">
                  <a:moveTo>
                    <a:pt x="273473" y="176032"/>
                  </a:moveTo>
                  <a:lnTo>
                    <a:pt x="236552" y="176032"/>
                  </a:lnTo>
                  <a:lnTo>
                    <a:pt x="245837" y="233362"/>
                  </a:lnTo>
                  <a:lnTo>
                    <a:pt x="257614" y="283252"/>
                  </a:lnTo>
                  <a:lnTo>
                    <a:pt x="271882" y="325703"/>
                  </a:lnTo>
                  <a:lnTo>
                    <a:pt x="288642" y="360715"/>
                  </a:lnTo>
                  <a:lnTo>
                    <a:pt x="325341" y="407698"/>
                  </a:lnTo>
                  <a:lnTo>
                    <a:pt x="361564" y="430448"/>
                  </a:lnTo>
                  <a:lnTo>
                    <a:pt x="380338" y="433788"/>
                  </a:lnTo>
                  <a:lnTo>
                    <a:pt x="396544" y="431773"/>
                  </a:lnTo>
                  <a:lnTo>
                    <a:pt x="409824" y="424843"/>
                  </a:lnTo>
                  <a:lnTo>
                    <a:pt x="420178" y="412999"/>
                  </a:lnTo>
                  <a:lnTo>
                    <a:pt x="427605" y="396240"/>
                  </a:lnTo>
                  <a:lnTo>
                    <a:pt x="428302" y="393562"/>
                  </a:lnTo>
                  <a:lnTo>
                    <a:pt x="377715" y="393562"/>
                  </a:lnTo>
                  <a:lnTo>
                    <a:pt x="368853" y="391381"/>
                  </a:lnTo>
                  <a:lnTo>
                    <a:pt x="342251" y="370946"/>
                  </a:lnTo>
                  <a:lnTo>
                    <a:pt x="319342" y="338796"/>
                  </a:lnTo>
                  <a:lnTo>
                    <a:pt x="300127" y="294932"/>
                  </a:lnTo>
                  <a:lnTo>
                    <a:pt x="284604" y="239352"/>
                  </a:lnTo>
                  <a:lnTo>
                    <a:pt x="273473" y="176032"/>
                  </a:lnTo>
                  <a:close/>
                </a:path>
                <a:path w="1800860" h="438785">
                  <a:moveTo>
                    <a:pt x="408168" y="307450"/>
                  </a:moveTo>
                  <a:lnTo>
                    <a:pt x="401763" y="345109"/>
                  </a:lnTo>
                  <a:lnTo>
                    <a:pt x="390305" y="387157"/>
                  </a:lnTo>
                  <a:lnTo>
                    <a:pt x="377715" y="393562"/>
                  </a:lnTo>
                  <a:lnTo>
                    <a:pt x="428302" y="393562"/>
                  </a:lnTo>
                  <a:lnTo>
                    <a:pt x="432077" y="379067"/>
                  </a:lnTo>
                  <a:lnTo>
                    <a:pt x="436218" y="360680"/>
                  </a:lnTo>
                  <a:lnTo>
                    <a:pt x="440028" y="341078"/>
                  </a:lnTo>
                  <a:lnTo>
                    <a:pt x="443507" y="320260"/>
                  </a:lnTo>
                  <a:lnTo>
                    <a:pt x="435004" y="317638"/>
                  </a:lnTo>
                  <a:lnTo>
                    <a:pt x="426280" y="314629"/>
                  </a:lnTo>
                  <a:lnTo>
                    <a:pt x="417334" y="311233"/>
                  </a:lnTo>
                  <a:lnTo>
                    <a:pt x="408168" y="307450"/>
                  </a:lnTo>
                  <a:close/>
                </a:path>
                <a:path w="1800860" h="438785">
                  <a:moveTo>
                    <a:pt x="109109" y="441"/>
                  </a:moveTo>
                  <a:lnTo>
                    <a:pt x="91882" y="47088"/>
                  </a:lnTo>
                  <a:lnTo>
                    <a:pt x="72357" y="91616"/>
                  </a:lnTo>
                  <a:lnTo>
                    <a:pt x="50535" y="134023"/>
                  </a:lnTo>
                  <a:lnTo>
                    <a:pt x="26416" y="174309"/>
                  </a:lnTo>
                  <a:lnTo>
                    <a:pt x="0" y="212476"/>
                  </a:lnTo>
                  <a:lnTo>
                    <a:pt x="4252" y="223078"/>
                  </a:lnTo>
                  <a:lnTo>
                    <a:pt x="8218" y="233362"/>
                  </a:lnTo>
                  <a:lnTo>
                    <a:pt x="11761" y="242956"/>
                  </a:lnTo>
                  <a:lnTo>
                    <a:pt x="15019" y="252233"/>
                  </a:lnTo>
                  <a:lnTo>
                    <a:pt x="28381" y="234812"/>
                  </a:lnTo>
                  <a:lnTo>
                    <a:pt x="41523" y="216341"/>
                  </a:lnTo>
                  <a:lnTo>
                    <a:pt x="54444" y="196822"/>
                  </a:lnTo>
                  <a:lnTo>
                    <a:pt x="67145" y="176253"/>
                  </a:lnTo>
                  <a:lnTo>
                    <a:pt x="103367" y="176253"/>
                  </a:lnTo>
                  <a:lnTo>
                    <a:pt x="103367" y="108446"/>
                  </a:lnTo>
                  <a:lnTo>
                    <a:pt x="113969" y="85904"/>
                  </a:lnTo>
                  <a:lnTo>
                    <a:pt x="124349" y="62450"/>
                  </a:lnTo>
                  <a:lnTo>
                    <a:pt x="134548" y="37989"/>
                  </a:lnTo>
                  <a:lnTo>
                    <a:pt x="144449" y="12810"/>
                  </a:lnTo>
                  <a:lnTo>
                    <a:pt x="109109" y="441"/>
                  </a:lnTo>
                  <a:close/>
                </a:path>
                <a:path w="1800860" h="438785">
                  <a:moveTo>
                    <a:pt x="263719" y="3092"/>
                  </a:moveTo>
                  <a:lnTo>
                    <a:pt x="225287" y="3092"/>
                  </a:lnTo>
                  <a:lnTo>
                    <a:pt x="226488" y="43317"/>
                  </a:lnTo>
                  <a:lnTo>
                    <a:pt x="228124" y="80396"/>
                  </a:lnTo>
                  <a:lnTo>
                    <a:pt x="230133" y="113333"/>
                  </a:lnTo>
                  <a:lnTo>
                    <a:pt x="232576" y="143123"/>
                  </a:lnTo>
                  <a:lnTo>
                    <a:pt x="128104" y="154609"/>
                  </a:lnTo>
                  <a:lnTo>
                    <a:pt x="133405" y="187297"/>
                  </a:lnTo>
                  <a:lnTo>
                    <a:pt x="236552" y="176032"/>
                  </a:lnTo>
                  <a:lnTo>
                    <a:pt x="273473" y="176032"/>
                  </a:lnTo>
                  <a:lnTo>
                    <a:pt x="272774" y="172057"/>
                  </a:lnTo>
                  <a:lnTo>
                    <a:pt x="435114" y="154167"/>
                  </a:lnTo>
                  <a:lnTo>
                    <a:pt x="433287" y="139148"/>
                  </a:lnTo>
                  <a:lnTo>
                    <a:pt x="269240" y="139148"/>
                  </a:lnTo>
                  <a:lnTo>
                    <a:pt x="266493" y="104388"/>
                  </a:lnTo>
                  <a:lnTo>
                    <a:pt x="264657" y="70125"/>
                  </a:lnTo>
                  <a:lnTo>
                    <a:pt x="263780" y="38086"/>
                  </a:lnTo>
                  <a:lnTo>
                    <a:pt x="263719" y="3092"/>
                  </a:lnTo>
                  <a:close/>
                </a:path>
                <a:path w="1800860" h="438785">
                  <a:moveTo>
                    <a:pt x="431138" y="121477"/>
                  </a:moveTo>
                  <a:lnTo>
                    <a:pt x="269240" y="139148"/>
                  </a:lnTo>
                  <a:lnTo>
                    <a:pt x="433287" y="139148"/>
                  </a:lnTo>
                  <a:lnTo>
                    <a:pt x="431138" y="121477"/>
                  </a:lnTo>
                  <a:close/>
                </a:path>
                <a:path w="1800860" h="438785">
                  <a:moveTo>
                    <a:pt x="327329" y="14576"/>
                  </a:moveTo>
                  <a:lnTo>
                    <a:pt x="304359" y="37989"/>
                  </a:lnTo>
                  <a:lnTo>
                    <a:pt x="323492" y="54278"/>
                  </a:lnTo>
                  <a:lnTo>
                    <a:pt x="342459" y="71340"/>
                  </a:lnTo>
                  <a:lnTo>
                    <a:pt x="361260" y="89176"/>
                  </a:lnTo>
                  <a:lnTo>
                    <a:pt x="379897" y="107784"/>
                  </a:lnTo>
                  <a:lnTo>
                    <a:pt x="406842" y="80396"/>
                  </a:lnTo>
                  <a:lnTo>
                    <a:pt x="386633" y="62698"/>
                  </a:lnTo>
                  <a:lnTo>
                    <a:pt x="366644" y="45829"/>
                  </a:lnTo>
                  <a:lnTo>
                    <a:pt x="346876" y="29789"/>
                  </a:lnTo>
                  <a:lnTo>
                    <a:pt x="327329" y="14576"/>
                  </a:lnTo>
                  <a:close/>
                </a:path>
                <a:path w="1800860" h="438785">
                  <a:moveTo>
                    <a:pt x="530530" y="239643"/>
                  </a:moveTo>
                  <a:lnTo>
                    <a:pt x="499167" y="239643"/>
                  </a:lnTo>
                  <a:lnTo>
                    <a:pt x="499167" y="423628"/>
                  </a:lnTo>
                  <a:lnTo>
                    <a:pt x="530530" y="423628"/>
                  </a:lnTo>
                  <a:lnTo>
                    <a:pt x="530530" y="387405"/>
                  </a:lnTo>
                  <a:lnTo>
                    <a:pt x="617111" y="387405"/>
                  </a:lnTo>
                  <a:lnTo>
                    <a:pt x="617111" y="358251"/>
                  </a:lnTo>
                  <a:lnTo>
                    <a:pt x="530530" y="358251"/>
                  </a:lnTo>
                  <a:lnTo>
                    <a:pt x="530530" y="239643"/>
                  </a:lnTo>
                  <a:close/>
                </a:path>
                <a:path w="1800860" h="438785">
                  <a:moveTo>
                    <a:pt x="617111" y="387405"/>
                  </a:moveTo>
                  <a:lnTo>
                    <a:pt x="585748" y="387405"/>
                  </a:lnTo>
                  <a:lnTo>
                    <a:pt x="585748" y="417886"/>
                  </a:lnTo>
                  <a:lnTo>
                    <a:pt x="617111" y="417886"/>
                  </a:lnTo>
                  <a:lnTo>
                    <a:pt x="617111" y="387405"/>
                  </a:lnTo>
                  <a:close/>
                </a:path>
                <a:path w="1800860" h="438785">
                  <a:moveTo>
                    <a:pt x="617111" y="208500"/>
                  </a:moveTo>
                  <a:lnTo>
                    <a:pt x="585748" y="208500"/>
                  </a:lnTo>
                  <a:lnTo>
                    <a:pt x="585748" y="358251"/>
                  </a:lnTo>
                  <a:lnTo>
                    <a:pt x="617111" y="358251"/>
                  </a:lnTo>
                  <a:lnTo>
                    <a:pt x="617111" y="208500"/>
                  </a:lnTo>
                  <a:close/>
                </a:path>
                <a:path w="1800860" h="438785">
                  <a:moveTo>
                    <a:pt x="566974" y="75095"/>
                  </a:moveTo>
                  <a:lnTo>
                    <a:pt x="532959" y="75095"/>
                  </a:lnTo>
                  <a:lnTo>
                    <a:pt x="519058" y="121699"/>
                  </a:lnTo>
                  <a:lnTo>
                    <a:pt x="501430" y="165652"/>
                  </a:lnTo>
                  <a:lnTo>
                    <a:pt x="480075" y="206954"/>
                  </a:lnTo>
                  <a:lnTo>
                    <a:pt x="454992" y="245606"/>
                  </a:lnTo>
                  <a:lnTo>
                    <a:pt x="461011" y="254110"/>
                  </a:lnTo>
                  <a:lnTo>
                    <a:pt x="466257" y="261951"/>
                  </a:lnTo>
                  <a:lnTo>
                    <a:pt x="470729" y="269129"/>
                  </a:lnTo>
                  <a:lnTo>
                    <a:pt x="474429" y="275646"/>
                  </a:lnTo>
                  <a:lnTo>
                    <a:pt x="480862" y="266935"/>
                  </a:lnTo>
                  <a:lnTo>
                    <a:pt x="487129" y="258031"/>
                  </a:lnTo>
                  <a:lnTo>
                    <a:pt x="493231" y="248933"/>
                  </a:lnTo>
                  <a:lnTo>
                    <a:pt x="499167" y="239643"/>
                  </a:lnTo>
                  <a:lnTo>
                    <a:pt x="530530" y="239643"/>
                  </a:lnTo>
                  <a:lnTo>
                    <a:pt x="530530" y="208500"/>
                  </a:lnTo>
                  <a:lnTo>
                    <a:pt x="617111" y="208500"/>
                  </a:lnTo>
                  <a:lnTo>
                    <a:pt x="617111" y="178462"/>
                  </a:lnTo>
                  <a:lnTo>
                    <a:pt x="531635" y="178462"/>
                  </a:lnTo>
                  <a:lnTo>
                    <a:pt x="541878" y="154028"/>
                  </a:lnTo>
                  <a:lnTo>
                    <a:pt x="551182" y="128656"/>
                  </a:lnTo>
                  <a:lnTo>
                    <a:pt x="559547" y="102344"/>
                  </a:lnTo>
                  <a:lnTo>
                    <a:pt x="566974" y="75095"/>
                  </a:lnTo>
                  <a:close/>
                </a:path>
                <a:path w="1800860" h="438785">
                  <a:moveTo>
                    <a:pt x="633014" y="42407"/>
                  </a:moveTo>
                  <a:lnTo>
                    <a:pt x="467803" y="42407"/>
                  </a:lnTo>
                  <a:lnTo>
                    <a:pt x="467803" y="75095"/>
                  </a:lnTo>
                  <a:lnTo>
                    <a:pt x="633014" y="75095"/>
                  </a:lnTo>
                  <a:lnTo>
                    <a:pt x="633014" y="42407"/>
                  </a:lnTo>
                  <a:close/>
                </a:path>
                <a:path w="1800860" h="438785">
                  <a:moveTo>
                    <a:pt x="736381" y="387848"/>
                  </a:moveTo>
                  <a:lnTo>
                    <a:pt x="739694" y="407173"/>
                  </a:lnTo>
                  <a:lnTo>
                    <a:pt x="741185" y="416091"/>
                  </a:lnTo>
                  <a:lnTo>
                    <a:pt x="742566" y="424511"/>
                  </a:lnTo>
                  <a:lnTo>
                    <a:pt x="777463" y="425505"/>
                  </a:lnTo>
                  <a:lnTo>
                    <a:pt x="808826" y="425837"/>
                  </a:lnTo>
                  <a:lnTo>
                    <a:pt x="834779" y="421723"/>
                  </a:lnTo>
                  <a:lnTo>
                    <a:pt x="853884" y="409382"/>
                  </a:lnTo>
                  <a:lnTo>
                    <a:pt x="864348" y="391823"/>
                  </a:lnTo>
                  <a:lnTo>
                    <a:pt x="800875" y="391823"/>
                  </a:lnTo>
                  <a:lnTo>
                    <a:pt x="786077" y="391575"/>
                  </a:lnTo>
                  <a:lnTo>
                    <a:pt x="770395" y="390829"/>
                  </a:lnTo>
                  <a:lnTo>
                    <a:pt x="753830" y="389587"/>
                  </a:lnTo>
                  <a:lnTo>
                    <a:pt x="736381" y="387848"/>
                  </a:lnTo>
                  <a:close/>
                </a:path>
                <a:path w="1800860" h="438785">
                  <a:moveTo>
                    <a:pt x="705901" y="75095"/>
                  </a:moveTo>
                  <a:lnTo>
                    <a:pt x="672328" y="75095"/>
                  </a:lnTo>
                  <a:lnTo>
                    <a:pt x="658635" y="236331"/>
                  </a:lnTo>
                  <a:lnTo>
                    <a:pt x="842840" y="236331"/>
                  </a:lnTo>
                  <a:lnTo>
                    <a:pt x="841846" y="269544"/>
                  </a:lnTo>
                  <a:lnTo>
                    <a:pt x="839197" y="328516"/>
                  </a:lnTo>
                  <a:lnTo>
                    <a:pt x="834254" y="370703"/>
                  </a:lnTo>
                  <a:lnTo>
                    <a:pt x="800875" y="391823"/>
                  </a:lnTo>
                  <a:lnTo>
                    <a:pt x="864348" y="391823"/>
                  </a:lnTo>
                  <a:lnTo>
                    <a:pt x="873321" y="325617"/>
                  </a:lnTo>
                  <a:lnTo>
                    <a:pt x="876855" y="247870"/>
                  </a:lnTo>
                  <a:lnTo>
                    <a:pt x="878622" y="204525"/>
                  </a:lnTo>
                  <a:lnTo>
                    <a:pt x="694415" y="204525"/>
                  </a:lnTo>
                  <a:lnTo>
                    <a:pt x="705901" y="75095"/>
                  </a:lnTo>
                  <a:close/>
                </a:path>
                <a:path w="1800860" h="438785">
                  <a:moveTo>
                    <a:pt x="821195" y="295966"/>
                  </a:moveTo>
                  <a:lnTo>
                    <a:pt x="634780" y="295966"/>
                  </a:lnTo>
                  <a:lnTo>
                    <a:pt x="634780" y="327770"/>
                  </a:lnTo>
                  <a:lnTo>
                    <a:pt x="821195" y="327770"/>
                  </a:lnTo>
                  <a:lnTo>
                    <a:pt x="821195" y="295966"/>
                  </a:lnTo>
                  <a:close/>
                </a:path>
                <a:path w="1800860" h="438785">
                  <a:moveTo>
                    <a:pt x="850350" y="27388"/>
                  </a:moveTo>
                  <a:lnTo>
                    <a:pt x="650241" y="27388"/>
                  </a:lnTo>
                  <a:lnTo>
                    <a:pt x="650241" y="59192"/>
                  </a:lnTo>
                  <a:lnTo>
                    <a:pt x="813244" y="59192"/>
                  </a:lnTo>
                  <a:lnTo>
                    <a:pt x="798445" y="204525"/>
                  </a:lnTo>
                  <a:lnTo>
                    <a:pt x="831797" y="204525"/>
                  </a:lnTo>
                  <a:lnTo>
                    <a:pt x="850350" y="27388"/>
                  </a:lnTo>
                  <a:close/>
                </a:path>
                <a:path w="1800860" h="438785">
                  <a:moveTo>
                    <a:pt x="1217878" y="90556"/>
                  </a:moveTo>
                  <a:lnTo>
                    <a:pt x="1185189" y="90556"/>
                  </a:lnTo>
                  <a:lnTo>
                    <a:pt x="1185174" y="156375"/>
                  </a:lnTo>
                  <a:lnTo>
                    <a:pt x="1183698" y="200439"/>
                  </a:lnTo>
                  <a:lnTo>
                    <a:pt x="1179226" y="238981"/>
                  </a:lnTo>
                  <a:lnTo>
                    <a:pt x="1161335" y="298173"/>
                  </a:lnTo>
                  <a:lnTo>
                    <a:pt x="1122793" y="353612"/>
                  </a:lnTo>
                  <a:lnTo>
                    <a:pt x="1093500" y="381828"/>
                  </a:lnTo>
                  <a:lnTo>
                    <a:pt x="1057527" y="410376"/>
                  </a:lnTo>
                  <a:lnTo>
                    <a:pt x="1062689" y="415290"/>
                  </a:lnTo>
                  <a:lnTo>
                    <a:pt x="1068901" y="421640"/>
                  </a:lnTo>
                  <a:lnTo>
                    <a:pt x="1076162" y="429426"/>
                  </a:lnTo>
                  <a:lnTo>
                    <a:pt x="1084472" y="438647"/>
                  </a:lnTo>
                  <a:lnTo>
                    <a:pt x="1130165" y="398835"/>
                  </a:lnTo>
                  <a:lnTo>
                    <a:pt x="1165642" y="358029"/>
                  </a:lnTo>
                  <a:lnTo>
                    <a:pt x="1190904" y="316230"/>
                  </a:lnTo>
                  <a:lnTo>
                    <a:pt x="1205951" y="273437"/>
                  </a:lnTo>
                  <a:lnTo>
                    <a:pt x="1238198" y="273437"/>
                  </a:lnTo>
                  <a:lnTo>
                    <a:pt x="1238198" y="259742"/>
                  </a:lnTo>
                  <a:lnTo>
                    <a:pt x="1209044" y="259742"/>
                  </a:lnTo>
                  <a:lnTo>
                    <a:pt x="1212909" y="236882"/>
                  </a:lnTo>
                  <a:lnTo>
                    <a:pt x="1215669" y="212034"/>
                  </a:lnTo>
                  <a:lnTo>
                    <a:pt x="1217326" y="185199"/>
                  </a:lnTo>
                  <a:lnTo>
                    <a:pt x="1217878" y="156375"/>
                  </a:lnTo>
                  <a:lnTo>
                    <a:pt x="1217878" y="90556"/>
                  </a:lnTo>
                  <a:close/>
                </a:path>
                <a:path w="1800860" h="438785">
                  <a:moveTo>
                    <a:pt x="1011144" y="225728"/>
                  </a:moveTo>
                  <a:lnTo>
                    <a:pt x="978012" y="225728"/>
                  </a:lnTo>
                  <a:lnTo>
                    <a:pt x="972684" y="272470"/>
                  </a:lnTo>
                  <a:lnTo>
                    <a:pt x="959349" y="317721"/>
                  </a:lnTo>
                  <a:lnTo>
                    <a:pt x="938008" y="361481"/>
                  </a:lnTo>
                  <a:lnTo>
                    <a:pt x="908660" y="403750"/>
                  </a:lnTo>
                  <a:lnTo>
                    <a:pt x="914954" y="412806"/>
                  </a:lnTo>
                  <a:lnTo>
                    <a:pt x="920586" y="420978"/>
                  </a:lnTo>
                  <a:lnTo>
                    <a:pt x="925556" y="428266"/>
                  </a:lnTo>
                  <a:lnTo>
                    <a:pt x="929863" y="434671"/>
                  </a:lnTo>
                  <a:lnTo>
                    <a:pt x="954324" y="402203"/>
                  </a:lnTo>
                  <a:lnTo>
                    <a:pt x="974700" y="367085"/>
                  </a:lnTo>
                  <a:lnTo>
                    <a:pt x="990989" y="329317"/>
                  </a:lnTo>
                  <a:lnTo>
                    <a:pt x="1003192" y="288898"/>
                  </a:lnTo>
                  <a:lnTo>
                    <a:pt x="1045315" y="288898"/>
                  </a:lnTo>
                  <a:lnTo>
                    <a:pt x="1030304" y="274486"/>
                  </a:lnTo>
                  <a:lnTo>
                    <a:pt x="1008935" y="254442"/>
                  </a:lnTo>
                  <a:lnTo>
                    <a:pt x="1009735" y="247180"/>
                  </a:lnTo>
                  <a:lnTo>
                    <a:pt x="1010370" y="239974"/>
                  </a:lnTo>
                  <a:lnTo>
                    <a:pt x="1010840" y="232824"/>
                  </a:lnTo>
                  <a:lnTo>
                    <a:pt x="1011144" y="225728"/>
                  </a:lnTo>
                  <a:close/>
                </a:path>
                <a:path w="1800860" h="438785">
                  <a:moveTo>
                    <a:pt x="1238198" y="273437"/>
                  </a:moveTo>
                  <a:lnTo>
                    <a:pt x="1205951" y="273437"/>
                  </a:lnTo>
                  <a:lnTo>
                    <a:pt x="1205951" y="374153"/>
                  </a:lnTo>
                  <a:lnTo>
                    <a:pt x="1208933" y="396572"/>
                  </a:lnTo>
                  <a:lnTo>
                    <a:pt x="1217878" y="412585"/>
                  </a:lnTo>
                  <a:lnTo>
                    <a:pt x="1232787" y="422192"/>
                  </a:lnTo>
                  <a:lnTo>
                    <a:pt x="1253658" y="425395"/>
                  </a:lnTo>
                  <a:lnTo>
                    <a:pt x="1290323" y="425395"/>
                  </a:lnTo>
                  <a:lnTo>
                    <a:pt x="1310091" y="422717"/>
                  </a:lnTo>
                  <a:lnTo>
                    <a:pt x="1325221" y="414683"/>
                  </a:lnTo>
                  <a:lnTo>
                    <a:pt x="1335712" y="401293"/>
                  </a:lnTo>
                  <a:lnTo>
                    <a:pt x="1337841" y="394473"/>
                  </a:lnTo>
                  <a:lnTo>
                    <a:pt x="1262494" y="394473"/>
                  </a:lnTo>
                  <a:lnTo>
                    <a:pt x="1251865" y="392872"/>
                  </a:lnTo>
                  <a:lnTo>
                    <a:pt x="1244272" y="388068"/>
                  </a:lnTo>
                  <a:lnTo>
                    <a:pt x="1239717" y="380061"/>
                  </a:lnTo>
                  <a:lnTo>
                    <a:pt x="1238322" y="369764"/>
                  </a:lnTo>
                  <a:lnTo>
                    <a:pt x="1238198" y="273437"/>
                  </a:lnTo>
                  <a:close/>
                </a:path>
                <a:path w="1800860" h="438785">
                  <a:moveTo>
                    <a:pt x="1313294" y="312751"/>
                  </a:moveTo>
                  <a:lnTo>
                    <a:pt x="1310312" y="358637"/>
                  </a:lnTo>
                  <a:lnTo>
                    <a:pt x="1293968" y="393065"/>
                  </a:lnTo>
                  <a:lnTo>
                    <a:pt x="1284139" y="394473"/>
                  </a:lnTo>
                  <a:lnTo>
                    <a:pt x="1337841" y="394473"/>
                  </a:lnTo>
                  <a:lnTo>
                    <a:pt x="1344989" y="356152"/>
                  </a:lnTo>
                  <a:lnTo>
                    <a:pt x="1348192" y="326445"/>
                  </a:lnTo>
                  <a:lnTo>
                    <a:pt x="1340710" y="323767"/>
                  </a:lnTo>
                  <a:lnTo>
                    <a:pt x="1332399" y="320592"/>
                  </a:lnTo>
                  <a:lnTo>
                    <a:pt x="1323261" y="316920"/>
                  </a:lnTo>
                  <a:lnTo>
                    <a:pt x="1313294" y="312751"/>
                  </a:lnTo>
                  <a:close/>
                </a:path>
                <a:path w="1800860" h="438785">
                  <a:moveTo>
                    <a:pt x="1045315" y="288898"/>
                  </a:moveTo>
                  <a:lnTo>
                    <a:pt x="1003192" y="288898"/>
                  </a:lnTo>
                  <a:lnTo>
                    <a:pt x="1020889" y="307892"/>
                  </a:lnTo>
                  <a:lnTo>
                    <a:pt x="1038200" y="327329"/>
                  </a:lnTo>
                  <a:lnTo>
                    <a:pt x="1055125" y="347207"/>
                  </a:lnTo>
                  <a:lnTo>
                    <a:pt x="1071662" y="367528"/>
                  </a:lnTo>
                  <a:lnTo>
                    <a:pt x="1099050" y="341906"/>
                  </a:lnTo>
                  <a:lnTo>
                    <a:pt x="1075362" y="318218"/>
                  </a:lnTo>
                  <a:lnTo>
                    <a:pt x="1052446" y="295745"/>
                  </a:lnTo>
                  <a:lnTo>
                    <a:pt x="1045315" y="288898"/>
                  </a:lnTo>
                  <a:close/>
                </a:path>
                <a:path w="1800860" h="438785">
                  <a:moveTo>
                    <a:pt x="1311527" y="22970"/>
                  </a:moveTo>
                  <a:lnTo>
                    <a:pt x="1097283" y="22970"/>
                  </a:lnTo>
                  <a:lnTo>
                    <a:pt x="1097283" y="293757"/>
                  </a:lnTo>
                  <a:lnTo>
                    <a:pt x="1129972" y="293757"/>
                  </a:lnTo>
                  <a:lnTo>
                    <a:pt x="1129972" y="54333"/>
                  </a:lnTo>
                  <a:lnTo>
                    <a:pt x="1311527" y="54333"/>
                  </a:lnTo>
                  <a:lnTo>
                    <a:pt x="1311527" y="22970"/>
                  </a:lnTo>
                  <a:close/>
                </a:path>
                <a:path w="1800860" h="438785">
                  <a:moveTo>
                    <a:pt x="1311527" y="54333"/>
                  </a:moveTo>
                  <a:lnTo>
                    <a:pt x="1278838" y="54333"/>
                  </a:lnTo>
                  <a:lnTo>
                    <a:pt x="1278838" y="287572"/>
                  </a:lnTo>
                  <a:lnTo>
                    <a:pt x="1311527" y="287572"/>
                  </a:lnTo>
                  <a:lnTo>
                    <a:pt x="1311527" y="54333"/>
                  </a:lnTo>
                  <a:close/>
                </a:path>
                <a:path w="1800860" h="438785">
                  <a:moveTo>
                    <a:pt x="1084472" y="195690"/>
                  </a:moveTo>
                  <a:lnTo>
                    <a:pt x="911752" y="195690"/>
                  </a:lnTo>
                  <a:lnTo>
                    <a:pt x="911752" y="225728"/>
                  </a:lnTo>
                  <a:lnTo>
                    <a:pt x="1084472" y="225728"/>
                  </a:lnTo>
                  <a:lnTo>
                    <a:pt x="1084472" y="195690"/>
                  </a:lnTo>
                  <a:close/>
                </a:path>
                <a:path w="1800860" h="438785">
                  <a:moveTo>
                    <a:pt x="1013794" y="116618"/>
                  </a:moveTo>
                  <a:lnTo>
                    <a:pt x="980664" y="116618"/>
                  </a:lnTo>
                  <a:lnTo>
                    <a:pt x="980537" y="152731"/>
                  </a:lnTo>
                  <a:lnTo>
                    <a:pt x="980443" y="165320"/>
                  </a:lnTo>
                  <a:lnTo>
                    <a:pt x="980166" y="182797"/>
                  </a:lnTo>
                  <a:lnTo>
                    <a:pt x="979780" y="195690"/>
                  </a:lnTo>
                  <a:lnTo>
                    <a:pt x="1012911" y="195690"/>
                  </a:lnTo>
                  <a:lnTo>
                    <a:pt x="1013297" y="173354"/>
                  </a:lnTo>
                  <a:lnTo>
                    <a:pt x="1013530" y="155933"/>
                  </a:lnTo>
                  <a:lnTo>
                    <a:pt x="1013739" y="133819"/>
                  </a:lnTo>
                  <a:lnTo>
                    <a:pt x="1013794" y="116618"/>
                  </a:lnTo>
                  <a:close/>
                </a:path>
                <a:path w="1800860" h="438785">
                  <a:moveTo>
                    <a:pt x="1077405" y="86580"/>
                  </a:moveTo>
                  <a:lnTo>
                    <a:pt x="917494" y="86580"/>
                  </a:lnTo>
                  <a:lnTo>
                    <a:pt x="917494" y="116618"/>
                  </a:lnTo>
                  <a:lnTo>
                    <a:pt x="1077405" y="116618"/>
                  </a:lnTo>
                  <a:lnTo>
                    <a:pt x="1077405" y="86580"/>
                  </a:lnTo>
                  <a:close/>
                </a:path>
                <a:path w="1800860" h="438785">
                  <a:moveTo>
                    <a:pt x="1013794" y="4416"/>
                  </a:moveTo>
                  <a:lnTo>
                    <a:pt x="980664" y="4416"/>
                  </a:lnTo>
                  <a:lnTo>
                    <a:pt x="980664" y="86580"/>
                  </a:lnTo>
                  <a:lnTo>
                    <a:pt x="1013794" y="86580"/>
                  </a:lnTo>
                  <a:lnTo>
                    <a:pt x="1013794" y="4416"/>
                  </a:lnTo>
                  <a:close/>
                </a:path>
                <a:path w="1800860" h="438785">
                  <a:moveTo>
                    <a:pt x="1748408" y="140473"/>
                  </a:moveTo>
                  <a:lnTo>
                    <a:pt x="1538140" y="140473"/>
                  </a:lnTo>
                  <a:lnTo>
                    <a:pt x="1538140" y="368852"/>
                  </a:lnTo>
                  <a:lnTo>
                    <a:pt x="1541426" y="391712"/>
                  </a:lnTo>
                  <a:lnTo>
                    <a:pt x="1551282" y="408167"/>
                  </a:lnTo>
                  <a:lnTo>
                    <a:pt x="1567709" y="418217"/>
                  </a:lnTo>
                  <a:lnTo>
                    <a:pt x="1590707" y="421861"/>
                  </a:lnTo>
                  <a:lnTo>
                    <a:pt x="1719695" y="421861"/>
                  </a:lnTo>
                  <a:lnTo>
                    <a:pt x="1747635" y="419929"/>
                  </a:lnTo>
                  <a:lnTo>
                    <a:pt x="1768728" y="411480"/>
                  </a:lnTo>
                  <a:lnTo>
                    <a:pt x="1782975" y="396516"/>
                  </a:lnTo>
                  <a:lnTo>
                    <a:pt x="1785200" y="390055"/>
                  </a:lnTo>
                  <a:lnTo>
                    <a:pt x="1600868" y="390055"/>
                  </a:lnTo>
                  <a:lnTo>
                    <a:pt x="1588692" y="388344"/>
                  </a:lnTo>
                  <a:lnTo>
                    <a:pt x="1579995" y="383209"/>
                  </a:lnTo>
                  <a:lnTo>
                    <a:pt x="1574777" y="374650"/>
                  </a:lnTo>
                  <a:lnTo>
                    <a:pt x="1573101" y="363110"/>
                  </a:lnTo>
                  <a:lnTo>
                    <a:pt x="1573037" y="171394"/>
                  </a:lnTo>
                  <a:lnTo>
                    <a:pt x="1746684" y="171394"/>
                  </a:lnTo>
                  <a:lnTo>
                    <a:pt x="1748408" y="140473"/>
                  </a:lnTo>
                  <a:close/>
                </a:path>
                <a:path w="1800860" h="438785">
                  <a:moveTo>
                    <a:pt x="1764752" y="296407"/>
                  </a:moveTo>
                  <a:lnTo>
                    <a:pt x="1759617" y="346185"/>
                  </a:lnTo>
                  <a:lnTo>
                    <a:pt x="1744322" y="383982"/>
                  </a:lnTo>
                  <a:lnTo>
                    <a:pt x="1716603" y="390055"/>
                  </a:lnTo>
                  <a:lnTo>
                    <a:pt x="1785200" y="390055"/>
                  </a:lnTo>
                  <a:lnTo>
                    <a:pt x="1796227" y="341022"/>
                  </a:lnTo>
                  <a:lnTo>
                    <a:pt x="1800534" y="309659"/>
                  </a:lnTo>
                  <a:lnTo>
                    <a:pt x="1791837" y="306677"/>
                  </a:lnTo>
                  <a:lnTo>
                    <a:pt x="1782974" y="303474"/>
                  </a:lnTo>
                  <a:lnTo>
                    <a:pt x="1773946" y="300051"/>
                  </a:lnTo>
                  <a:lnTo>
                    <a:pt x="1764752" y="296407"/>
                  </a:lnTo>
                  <a:close/>
                </a:path>
                <a:path w="1800860" h="438785">
                  <a:moveTo>
                    <a:pt x="1609702" y="270344"/>
                  </a:moveTo>
                  <a:lnTo>
                    <a:pt x="1611800" y="280532"/>
                  </a:lnTo>
                  <a:lnTo>
                    <a:pt x="1613678" y="290333"/>
                  </a:lnTo>
                  <a:lnTo>
                    <a:pt x="1615382" y="300051"/>
                  </a:lnTo>
                  <a:lnTo>
                    <a:pt x="1616770" y="308776"/>
                  </a:lnTo>
                  <a:lnTo>
                    <a:pt x="1633059" y="309356"/>
                  </a:lnTo>
                  <a:lnTo>
                    <a:pt x="1662655" y="310019"/>
                  </a:lnTo>
                  <a:lnTo>
                    <a:pt x="1675963" y="310101"/>
                  </a:lnTo>
                  <a:lnTo>
                    <a:pt x="1702605" y="306181"/>
                  </a:lnTo>
                  <a:lnTo>
                    <a:pt x="1722456" y="294419"/>
                  </a:lnTo>
                  <a:lnTo>
                    <a:pt x="1734963" y="275646"/>
                  </a:lnTo>
                  <a:lnTo>
                    <a:pt x="1675079" y="275646"/>
                  </a:lnTo>
                  <a:lnTo>
                    <a:pt x="1661054" y="275314"/>
                  </a:lnTo>
                  <a:lnTo>
                    <a:pt x="1645483" y="274320"/>
                  </a:lnTo>
                  <a:lnTo>
                    <a:pt x="1628365" y="272663"/>
                  </a:lnTo>
                  <a:lnTo>
                    <a:pt x="1609702" y="270344"/>
                  </a:lnTo>
                  <a:close/>
                </a:path>
                <a:path w="1800860" h="438785">
                  <a:moveTo>
                    <a:pt x="1746684" y="171394"/>
                  </a:moveTo>
                  <a:lnTo>
                    <a:pt x="1711744" y="171394"/>
                  </a:lnTo>
                  <a:lnTo>
                    <a:pt x="1710778" y="193730"/>
                  </a:lnTo>
                  <a:lnTo>
                    <a:pt x="1709646" y="213912"/>
                  </a:lnTo>
                  <a:lnTo>
                    <a:pt x="1703406" y="259991"/>
                  </a:lnTo>
                  <a:lnTo>
                    <a:pt x="1675079" y="275646"/>
                  </a:lnTo>
                  <a:lnTo>
                    <a:pt x="1734963" y="275646"/>
                  </a:lnTo>
                  <a:lnTo>
                    <a:pt x="1735515" y="274817"/>
                  </a:lnTo>
                  <a:lnTo>
                    <a:pt x="1741782" y="247374"/>
                  </a:lnTo>
                  <a:lnTo>
                    <a:pt x="1743356" y="225121"/>
                  </a:lnTo>
                  <a:lnTo>
                    <a:pt x="1744985" y="199887"/>
                  </a:lnTo>
                  <a:lnTo>
                    <a:pt x="1746684" y="171394"/>
                  </a:lnTo>
                  <a:close/>
                </a:path>
                <a:path w="1800860" h="438785">
                  <a:moveTo>
                    <a:pt x="1384855" y="182438"/>
                  </a:moveTo>
                  <a:lnTo>
                    <a:pt x="1363652" y="208500"/>
                  </a:lnTo>
                  <a:lnTo>
                    <a:pt x="1377650" y="218274"/>
                  </a:lnTo>
                  <a:lnTo>
                    <a:pt x="1394022" y="230808"/>
                  </a:lnTo>
                  <a:lnTo>
                    <a:pt x="1412768" y="246104"/>
                  </a:lnTo>
                  <a:lnTo>
                    <a:pt x="1433889" y="264160"/>
                  </a:lnTo>
                  <a:lnTo>
                    <a:pt x="1455976" y="236331"/>
                  </a:lnTo>
                  <a:lnTo>
                    <a:pt x="1440598" y="223520"/>
                  </a:lnTo>
                  <a:lnTo>
                    <a:pt x="1423618" y="210267"/>
                  </a:lnTo>
                  <a:lnTo>
                    <a:pt x="1405038" y="196573"/>
                  </a:lnTo>
                  <a:lnTo>
                    <a:pt x="1384855" y="182438"/>
                  </a:lnTo>
                  <a:close/>
                </a:path>
                <a:path w="1800860" h="438785">
                  <a:moveTo>
                    <a:pt x="1433447" y="109109"/>
                  </a:moveTo>
                  <a:lnTo>
                    <a:pt x="1412243" y="134289"/>
                  </a:lnTo>
                  <a:lnTo>
                    <a:pt x="1428754" y="146298"/>
                  </a:lnTo>
                  <a:lnTo>
                    <a:pt x="1446037" y="159799"/>
                  </a:lnTo>
                  <a:lnTo>
                    <a:pt x="1464093" y="174790"/>
                  </a:lnTo>
                  <a:lnTo>
                    <a:pt x="1482922" y="191272"/>
                  </a:lnTo>
                  <a:lnTo>
                    <a:pt x="1506777" y="163443"/>
                  </a:lnTo>
                  <a:lnTo>
                    <a:pt x="1492420" y="152096"/>
                  </a:lnTo>
                  <a:lnTo>
                    <a:pt x="1475413" y="139258"/>
                  </a:lnTo>
                  <a:lnTo>
                    <a:pt x="1455755" y="124929"/>
                  </a:lnTo>
                  <a:lnTo>
                    <a:pt x="1433447" y="109109"/>
                  </a:lnTo>
                  <a:close/>
                </a:path>
                <a:path w="1800860" h="438785">
                  <a:moveTo>
                    <a:pt x="1521353" y="79070"/>
                  </a:moveTo>
                  <a:lnTo>
                    <a:pt x="1486014" y="79070"/>
                  </a:lnTo>
                  <a:lnTo>
                    <a:pt x="1486014" y="117944"/>
                  </a:lnTo>
                  <a:lnTo>
                    <a:pt x="1521353" y="117944"/>
                  </a:lnTo>
                  <a:lnTo>
                    <a:pt x="1521353" y="79070"/>
                  </a:lnTo>
                  <a:close/>
                </a:path>
                <a:path w="1800860" h="438785">
                  <a:moveTo>
                    <a:pt x="1675963" y="79070"/>
                  </a:moveTo>
                  <a:lnTo>
                    <a:pt x="1640623" y="79070"/>
                  </a:lnTo>
                  <a:lnTo>
                    <a:pt x="1640623" y="117944"/>
                  </a:lnTo>
                  <a:lnTo>
                    <a:pt x="1675963" y="117944"/>
                  </a:lnTo>
                  <a:lnTo>
                    <a:pt x="1675963" y="79070"/>
                  </a:lnTo>
                  <a:close/>
                </a:path>
                <a:path w="1800860" h="438785">
                  <a:moveTo>
                    <a:pt x="1797442" y="47707"/>
                  </a:moveTo>
                  <a:lnTo>
                    <a:pt x="1364977" y="47707"/>
                  </a:lnTo>
                  <a:lnTo>
                    <a:pt x="1364977" y="79070"/>
                  </a:lnTo>
                  <a:lnTo>
                    <a:pt x="1797442" y="79070"/>
                  </a:lnTo>
                  <a:lnTo>
                    <a:pt x="1797442" y="47707"/>
                  </a:lnTo>
                  <a:close/>
                </a:path>
                <a:path w="1800860" h="438785">
                  <a:moveTo>
                    <a:pt x="1521353" y="0"/>
                  </a:moveTo>
                  <a:lnTo>
                    <a:pt x="1486014" y="0"/>
                  </a:lnTo>
                  <a:lnTo>
                    <a:pt x="1486014" y="47707"/>
                  </a:lnTo>
                  <a:lnTo>
                    <a:pt x="1521353" y="47707"/>
                  </a:lnTo>
                  <a:lnTo>
                    <a:pt x="1521353" y="0"/>
                  </a:lnTo>
                  <a:close/>
                </a:path>
                <a:path w="1800860" h="438785">
                  <a:moveTo>
                    <a:pt x="1675963" y="0"/>
                  </a:moveTo>
                  <a:lnTo>
                    <a:pt x="1640623" y="0"/>
                  </a:lnTo>
                  <a:lnTo>
                    <a:pt x="1640623" y="47707"/>
                  </a:lnTo>
                  <a:lnTo>
                    <a:pt x="1675963" y="47707"/>
                  </a:lnTo>
                  <a:lnTo>
                    <a:pt x="1675963" y="0"/>
                  </a:lnTo>
                  <a:close/>
                </a:path>
                <a:path w="1800860" h="438785">
                  <a:moveTo>
                    <a:pt x="1462161" y="266369"/>
                  </a:moveTo>
                  <a:lnTo>
                    <a:pt x="1442696" y="303613"/>
                  </a:lnTo>
                  <a:lnTo>
                    <a:pt x="1422294" y="339366"/>
                  </a:lnTo>
                  <a:lnTo>
                    <a:pt x="1400952" y="373629"/>
                  </a:lnTo>
                  <a:lnTo>
                    <a:pt x="1378672" y="406400"/>
                  </a:lnTo>
                  <a:lnTo>
                    <a:pt x="1411802" y="428487"/>
                  </a:lnTo>
                  <a:lnTo>
                    <a:pt x="1427539" y="402811"/>
                  </a:lnTo>
                  <a:lnTo>
                    <a:pt x="1446479" y="370840"/>
                  </a:lnTo>
                  <a:lnTo>
                    <a:pt x="1468621" y="332574"/>
                  </a:lnTo>
                  <a:lnTo>
                    <a:pt x="1493965" y="288013"/>
                  </a:lnTo>
                  <a:lnTo>
                    <a:pt x="1484689" y="282188"/>
                  </a:lnTo>
                  <a:lnTo>
                    <a:pt x="1476296" y="276639"/>
                  </a:lnTo>
                  <a:lnTo>
                    <a:pt x="1468786" y="271366"/>
                  </a:lnTo>
                  <a:lnTo>
                    <a:pt x="1462161" y="2663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44376" y="4503628"/>
              <a:ext cx="111981" cy="11198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999435" y="2729553"/>
              <a:ext cx="2650490" cy="2049145"/>
            </a:xfrm>
            <a:custGeom>
              <a:avLst/>
              <a:gdLst/>
              <a:ahLst/>
              <a:cxnLst/>
              <a:rect l="l" t="t" r="r" b="b"/>
              <a:pathLst>
                <a:path w="2650490" h="2049145">
                  <a:moveTo>
                    <a:pt x="434670" y="1697659"/>
                  </a:moveTo>
                  <a:lnTo>
                    <a:pt x="234124" y="1697659"/>
                  </a:lnTo>
                  <a:lnTo>
                    <a:pt x="234124" y="1662988"/>
                  </a:lnTo>
                  <a:lnTo>
                    <a:pt x="234124" y="1662099"/>
                  </a:lnTo>
                  <a:lnTo>
                    <a:pt x="398005" y="1655254"/>
                  </a:lnTo>
                  <a:lnTo>
                    <a:pt x="392709" y="1625219"/>
                  </a:lnTo>
                  <a:lnTo>
                    <a:pt x="351332" y="1627733"/>
                  </a:lnTo>
                  <a:lnTo>
                    <a:pt x="306489" y="1629968"/>
                  </a:lnTo>
                  <a:lnTo>
                    <a:pt x="206349" y="1633651"/>
                  </a:lnTo>
                  <a:lnTo>
                    <a:pt x="30035" y="1637144"/>
                  </a:lnTo>
                  <a:lnTo>
                    <a:pt x="31750" y="1644980"/>
                  </a:lnTo>
                  <a:lnTo>
                    <a:pt x="33350" y="1652600"/>
                  </a:lnTo>
                  <a:lnTo>
                    <a:pt x="34937" y="1660512"/>
                  </a:lnTo>
                  <a:lnTo>
                    <a:pt x="36220" y="1667179"/>
                  </a:lnTo>
                  <a:lnTo>
                    <a:pt x="202311" y="1662988"/>
                  </a:lnTo>
                  <a:lnTo>
                    <a:pt x="202311" y="1697659"/>
                  </a:lnTo>
                  <a:lnTo>
                    <a:pt x="3530" y="1697659"/>
                  </a:lnTo>
                  <a:lnTo>
                    <a:pt x="3530" y="1725053"/>
                  </a:lnTo>
                  <a:lnTo>
                    <a:pt x="202311" y="1725053"/>
                  </a:lnTo>
                  <a:lnTo>
                    <a:pt x="202311" y="1756854"/>
                  </a:lnTo>
                  <a:lnTo>
                    <a:pt x="202311" y="1782470"/>
                  </a:lnTo>
                  <a:lnTo>
                    <a:pt x="202311" y="1820024"/>
                  </a:lnTo>
                  <a:lnTo>
                    <a:pt x="202311" y="1843430"/>
                  </a:lnTo>
                  <a:lnTo>
                    <a:pt x="202311" y="1881428"/>
                  </a:lnTo>
                  <a:lnTo>
                    <a:pt x="83045" y="1881428"/>
                  </a:lnTo>
                  <a:lnTo>
                    <a:pt x="83045" y="1843430"/>
                  </a:lnTo>
                  <a:lnTo>
                    <a:pt x="202311" y="1843430"/>
                  </a:lnTo>
                  <a:lnTo>
                    <a:pt x="202311" y="1820024"/>
                  </a:lnTo>
                  <a:lnTo>
                    <a:pt x="83045" y="1820024"/>
                  </a:lnTo>
                  <a:lnTo>
                    <a:pt x="83045" y="1782470"/>
                  </a:lnTo>
                  <a:lnTo>
                    <a:pt x="202311" y="1782470"/>
                  </a:lnTo>
                  <a:lnTo>
                    <a:pt x="202311" y="1756854"/>
                  </a:lnTo>
                  <a:lnTo>
                    <a:pt x="52120" y="1756854"/>
                  </a:lnTo>
                  <a:lnTo>
                    <a:pt x="52120" y="1922945"/>
                  </a:lnTo>
                  <a:lnTo>
                    <a:pt x="83045" y="1922945"/>
                  </a:lnTo>
                  <a:lnTo>
                    <a:pt x="83045" y="1907044"/>
                  </a:lnTo>
                  <a:lnTo>
                    <a:pt x="202311" y="1907044"/>
                  </a:lnTo>
                  <a:lnTo>
                    <a:pt x="202311" y="1944154"/>
                  </a:lnTo>
                  <a:lnTo>
                    <a:pt x="34455" y="1944154"/>
                  </a:lnTo>
                  <a:lnTo>
                    <a:pt x="34455" y="1970214"/>
                  </a:lnTo>
                  <a:lnTo>
                    <a:pt x="202311" y="1970214"/>
                  </a:lnTo>
                  <a:lnTo>
                    <a:pt x="202311" y="2002904"/>
                  </a:lnTo>
                  <a:lnTo>
                    <a:pt x="0" y="2002904"/>
                  </a:lnTo>
                  <a:lnTo>
                    <a:pt x="0" y="2030285"/>
                  </a:lnTo>
                  <a:lnTo>
                    <a:pt x="434670" y="2030285"/>
                  </a:lnTo>
                  <a:lnTo>
                    <a:pt x="434670" y="2002904"/>
                  </a:lnTo>
                  <a:lnTo>
                    <a:pt x="234124" y="2002904"/>
                  </a:lnTo>
                  <a:lnTo>
                    <a:pt x="234124" y="1970214"/>
                  </a:lnTo>
                  <a:lnTo>
                    <a:pt x="402424" y="1970214"/>
                  </a:lnTo>
                  <a:lnTo>
                    <a:pt x="402424" y="1944154"/>
                  </a:lnTo>
                  <a:lnTo>
                    <a:pt x="234124" y="1944154"/>
                  </a:lnTo>
                  <a:lnTo>
                    <a:pt x="234124" y="1907044"/>
                  </a:lnTo>
                  <a:lnTo>
                    <a:pt x="354723" y="1907044"/>
                  </a:lnTo>
                  <a:lnTo>
                    <a:pt x="354723" y="1922500"/>
                  </a:lnTo>
                  <a:lnTo>
                    <a:pt x="385635" y="1922500"/>
                  </a:lnTo>
                  <a:lnTo>
                    <a:pt x="385635" y="1756854"/>
                  </a:lnTo>
                  <a:lnTo>
                    <a:pt x="354723" y="1756854"/>
                  </a:lnTo>
                  <a:lnTo>
                    <a:pt x="354723" y="1782470"/>
                  </a:lnTo>
                  <a:lnTo>
                    <a:pt x="354723" y="1820024"/>
                  </a:lnTo>
                  <a:lnTo>
                    <a:pt x="354723" y="1843430"/>
                  </a:lnTo>
                  <a:lnTo>
                    <a:pt x="354723" y="1881428"/>
                  </a:lnTo>
                  <a:lnTo>
                    <a:pt x="234124" y="1881428"/>
                  </a:lnTo>
                  <a:lnTo>
                    <a:pt x="234124" y="1843430"/>
                  </a:lnTo>
                  <a:lnTo>
                    <a:pt x="354723" y="1843430"/>
                  </a:lnTo>
                  <a:lnTo>
                    <a:pt x="354723" y="1820024"/>
                  </a:lnTo>
                  <a:lnTo>
                    <a:pt x="234124" y="1820024"/>
                  </a:lnTo>
                  <a:lnTo>
                    <a:pt x="234124" y="1782470"/>
                  </a:lnTo>
                  <a:lnTo>
                    <a:pt x="354723" y="1782470"/>
                  </a:lnTo>
                  <a:lnTo>
                    <a:pt x="354723" y="1756854"/>
                  </a:lnTo>
                  <a:lnTo>
                    <a:pt x="234124" y="1756854"/>
                  </a:lnTo>
                  <a:lnTo>
                    <a:pt x="234124" y="1725053"/>
                  </a:lnTo>
                  <a:lnTo>
                    <a:pt x="434670" y="1725053"/>
                  </a:lnTo>
                  <a:lnTo>
                    <a:pt x="434670" y="1697659"/>
                  </a:lnTo>
                  <a:close/>
                </a:path>
                <a:path w="2650490" h="2049145">
                  <a:moveTo>
                    <a:pt x="620649" y="1840788"/>
                  </a:moveTo>
                  <a:lnTo>
                    <a:pt x="604659" y="1825548"/>
                  </a:lnTo>
                  <a:lnTo>
                    <a:pt x="588949" y="1810740"/>
                  </a:lnTo>
                  <a:lnTo>
                    <a:pt x="572312" y="1795284"/>
                  </a:lnTo>
                  <a:lnTo>
                    <a:pt x="558355" y="1782470"/>
                  </a:lnTo>
                  <a:lnTo>
                    <a:pt x="545985" y="1795284"/>
                  </a:lnTo>
                  <a:lnTo>
                    <a:pt x="545985" y="1735645"/>
                  </a:lnTo>
                  <a:lnTo>
                    <a:pt x="603415" y="1735645"/>
                  </a:lnTo>
                  <a:lnTo>
                    <a:pt x="603415" y="1706054"/>
                  </a:lnTo>
                  <a:lnTo>
                    <a:pt x="545985" y="1706054"/>
                  </a:lnTo>
                  <a:lnTo>
                    <a:pt x="545985" y="1618589"/>
                  </a:lnTo>
                  <a:lnTo>
                    <a:pt x="515505" y="1618589"/>
                  </a:lnTo>
                  <a:lnTo>
                    <a:pt x="515505" y="1706054"/>
                  </a:lnTo>
                  <a:lnTo>
                    <a:pt x="453224" y="1706054"/>
                  </a:lnTo>
                  <a:lnTo>
                    <a:pt x="453224" y="1735645"/>
                  </a:lnTo>
                  <a:lnTo>
                    <a:pt x="515073" y="1735645"/>
                  </a:lnTo>
                  <a:lnTo>
                    <a:pt x="503885" y="1777415"/>
                  </a:lnTo>
                  <a:lnTo>
                    <a:pt x="489343" y="1817484"/>
                  </a:lnTo>
                  <a:lnTo>
                    <a:pt x="471424" y="1855825"/>
                  </a:lnTo>
                  <a:lnTo>
                    <a:pt x="450138" y="1892465"/>
                  </a:lnTo>
                  <a:lnTo>
                    <a:pt x="454164" y="1902358"/>
                  </a:lnTo>
                  <a:lnTo>
                    <a:pt x="457936" y="1912340"/>
                  </a:lnTo>
                  <a:lnTo>
                    <a:pt x="461238" y="1921789"/>
                  </a:lnTo>
                  <a:lnTo>
                    <a:pt x="464273" y="1931339"/>
                  </a:lnTo>
                  <a:lnTo>
                    <a:pt x="478574" y="1908479"/>
                  </a:lnTo>
                  <a:lnTo>
                    <a:pt x="491883" y="1882305"/>
                  </a:lnTo>
                  <a:lnTo>
                    <a:pt x="504190" y="1852815"/>
                  </a:lnTo>
                  <a:lnTo>
                    <a:pt x="515505" y="1820024"/>
                  </a:lnTo>
                  <a:lnTo>
                    <a:pt x="515505" y="2047519"/>
                  </a:lnTo>
                  <a:lnTo>
                    <a:pt x="545985" y="2047519"/>
                  </a:lnTo>
                  <a:lnTo>
                    <a:pt x="545985" y="1820024"/>
                  </a:lnTo>
                  <a:lnTo>
                    <a:pt x="545985" y="1810740"/>
                  </a:lnTo>
                  <a:lnTo>
                    <a:pt x="558139" y="1822754"/>
                  </a:lnTo>
                  <a:lnTo>
                    <a:pt x="570725" y="1835810"/>
                  </a:lnTo>
                  <a:lnTo>
                    <a:pt x="583755" y="1849920"/>
                  </a:lnTo>
                  <a:lnTo>
                    <a:pt x="597230" y="1865083"/>
                  </a:lnTo>
                  <a:lnTo>
                    <a:pt x="620649" y="1840788"/>
                  </a:lnTo>
                  <a:close/>
                </a:path>
                <a:path w="2650490" h="2049145">
                  <a:moveTo>
                    <a:pt x="815454" y="1936635"/>
                  </a:moveTo>
                  <a:lnTo>
                    <a:pt x="811707" y="1929574"/>
                  </a:lnTo>
                  <a:lnTo>
                    <a:pt x="799084" y="1905723"/>
                  </a:lnTo>
                  <a:lnTo>
                    <a:pt x="797179" y="1902180"/>
                  </a:lnTo>
                  <a:lnTo>
                    <a:pt x="781545" y="1873364"/>
                  </a:lnTo>
                  <a:lnTo>
                    <a:pt x="765009" y="1843633"/>
                  </a:lnTo>
                  <a:lnTo>
                    <a:pt x="748753" y="1815160"/>
                  </a:lnTo>
                  <a:lnTo>
                    <a:pt x="721804" y="1829295"/>
                  </a:lnTo>
                  <a:lnTo>
                    <a:pt x="731799" y="1847443"/>
                  </a:lnTo>
                  <a:lnTo>
                    <a:pt x="741464" y="1865630"/>
                  </a:lnTo>
                  <a:lnTo>
                    <a:pt x="750798" y="1883879"/>
                  </a:lnTo>
                  <a:lnTo>
                    <a:pt x="759790" y="1902180"/>
                  </a:lnTo>
                  <a:lnTo>
                    <a:pt x="655104" y="1905723"/>
                  </a:lnTo>
                  <a:lnTo>
                    <a:pt x="680110" y="1864448"/>
                  </a:lnTo>
                  <a:lnTo>
                    <a:pt x="701700" y="1826755"/>
                  </a:lnTo>
                  <a:lnTo>
                    <a:pt x="719874" y="1792668"/>
                  </a:lnTo>
                  <a:lnTo>
                    <a:pt x="734618" y="1762150"/>
                  </a:lnTo>
                  <a:lnTo>
                    <a:pt x="701484" y="1748459"/>
                  </a:lnTo>
                  <a:lnTo>
                    <a:pt x="683755" y="1788350"/>
                  </a:lnTo>
                  <a:lnTo>
                    <a:pt x="665924" y="1824990"/>
                  </a:lnTo>
                  <a:lnTo>
                    <a:pt x="629920" y="1888490"/>
                  </a:lnTo>
                  <a:lnTo>
                    <a:pt x="606069" y="1912340"/>
                  </a:lnTo>
                  <a:lnTo>
                    <a:pt x="621093" y="1944154"/>
                  </a:lnTo>
                  <a:lnTo>
                    <a:pt x="659955" y="1937524"/>
                  </a:lnTo>
                  <a:lnTo>
                    <a:pt x="773049" y="1929574"/>
                  </a:lnTo>
                  <a:lnTo>
                    <a:pt x="775893" y="1935543"/>
                  </a:lnTo>
                  <a:lnTo>
                    <a:pt x="778789" y="1941753"/>
                  </a:lnTo>
                  <a:lnTo>
                    <a:pt x="781405" y="1947468"/>
                  </a:lnTo>
                  <a:lnTo>
                    <a:pt x="784085" y="1953425"/>
                  </a:lnTo>
                  <a:lnTo>
                    <a:pt x="815454" y="1936635"/>
                  </a:lnTo>
                  <a:close/>
                </a:path>
                <a:path w="2650490" h="2049145">
                  <a:moveTo>
                    <a:pt x="874204" y="1681314"/>
                  </a:moveTo>
                  <a:lnTo>
                    <a:pt x="683818" y="1681314"/>
                  </a:lnTo>
                  <a:lnTo>
                    <a:pt x="689838" y="1667814"/>
                  </a:lnTo>
                  <a:lnTo>
                    <a:pt x="695960" y="1653819"/>
                  </a:lnTo>
                  <a:lnTo>
                    <a:pt x="702208" y="1639328"/>
                  </a:lnTo>
                  <a:lnTo>
                    <a:pt x="708558" y="1624330"/>
                  </a:lnTo>
                  <a:lnTo>
                    <a:pt x="674535" y="1613293"/>
                  </a:lnTo>
                  <a:lnTo>
                    <a:pt x="658495" y="1656689"/>
                  </a:lnTo>
                  <a:lnTo>
                    <a:pt x="639978" y="1697659"/>
                  </a:lnTo>
                  <a:lnTo>
                    <a:pt x="618959" y="1736204"/>
                  </a:lnTo>
                  <a:lnTo>
                    <a:pt x="595464" y="1772310"/>
                  </a:lnTo>
                  <a:lnTo>
                    <a:pt x="603313" y="1777288"/>
                  </a:lnTo>
                  <a:lnTo>
                    <a:pt x="610489" y="1782038"/>
                  </a:lnTo>
                  <a:lnTo>
                    <a:pt x="617004" y="1786559"/>
                  </a:lnTo>
                  <a:lnTo>
                    <a:pt x="622858" y="1790865"/>
                  </a:lnTo>
                  <a:lnTo>
                    <a:pt x="633984" y="1774278"/>
                  </a:lnTo>
                  <a:lnTo>
                    <a:pt x="645274" y="1755863"/>
                  </a:lnTo>
                  <a:lnTo>
                    <a:pt x="656729" y="1735620"/>
                  </a:lnTo>
                  <a:lnTo>
                    <a:pt x="668350" y="1713560"/>
                  </a:lnTo>
                  <a:lnTo>
                    <a:pt x="838428" y="1713560"/>
                  </a:lnTo>
                  <a:lnTo>
                    <a:pt x="836295" y="1796389"/>
                  </a:lnTo>
                  <a:lnTo>
                    <a:pt x="834517" y="1858365"/>
                  </a:lnTo>
                  <a:lnTo>
                    <a:pt x="832205" y="1926450"/>
                  </a:lnTo>
                  <a:lnTo>
                    <a:pt x="829640" y="1969300"/>
                  </a:lnTo>
                  <a:lnTo>
                    <a:pt x="802970" y="2003564"/>
                  </a:lnTo>
                  <a:lnTo>
                    <a:pt x="777468" y="2005990"/>
                  </a:lnTo>
                  <a:lnTo>
                    <a:pt x="759269" y="2005304"/>
                  </a:lnTo>
                  <a:lnTo>
                    <a:pt x="740029" y="2004123"/>
                  </a:lnTo>
                  <a:lnTo>
                    <a:pt x="719734" y="2002434"/>
                  </a:lnTo>
                  <a:lnTo>
                    <a:pt x="698398" y="2000250"/>
                  </a:lnTo>
                  <a:lnTo>
                    <a:pt x="700684" y="2010638"/>
                  </a:lnTo>
                  <a:lnTo>
                    <a:pt x="702703" y="2020570"/>
                  </a:lnTo>
                  <a:lnTo>
                    <a:pt x="704443" y="2030069"/>
                  </a:lnTo>
                  <a:lnTo>
                    <a:pt x="705904" y="2039124"/>
                  </a:lnTo>
                  <a:lnTo>
                    <a:pt x="724700" y="2040089"/>
                  </a:lnTo>
                  <a:lnTo>
                    <a:pt x="743115" y="2040775"/>
                  </a:lnTo>
                  <a:lnTo>
                    <a:pt x="761149" y="2041194"/>
                  </a:lnTo>
                  <a:lnTo>
                    <a:pt x="778789" y="2041334"/>
                  </a:lnTo>
                  <a:lnTo>
                    <a:pt x="800595" y="2040255"/>
                  </a:lnTo>
                  <a:lnTo>
                    <a:pt x="844169" y="2024100"/>
                  </a:lnTo>
                  <a:lnTo>
                    <a:pt x="863219" y="1981860"/>
                  </a:lnTo>
                  <a:lnTo>
                    <a:pt x="866660" y="1929574"/>
                  </a:lnTo>
                  <a:lnTo>
                    <a:pt x="868299" y="1882305"/>
                  </a:lnTo>
                  <a:lnTo>
                    <a:pt x="870521" y="1810740"/>
                  </a:lnTo>
                  <a:lnTo>
                    <a:pt x="871943" y="1762150"/>
                  </a:lnTo>
                  <a:lnTo>
                    <a:pt x="873302" y="1713560"/>
                  </a:lnTo>
                  <a:lnTo>
                    <a:pt x="874204" y="1681314"/>
                  </a:lnTo>
                  <a:close/>
                </a:path>
                <a:path w="2650490" h="2049145">
                  <a:moveTo>
                    <a:pt x="955052" y="12661"/>
                  </a:moveTo>
                  <a:lnTo>
                    <a:pt x="914996" y="0"/>
                  </a:lnTo>
                  <a:lnTo>
                    <a:pt x="901877" y="35344"/>
                  </a:lnTo>
                  <a:lnTo>
                    <a:pt x="886650" y="68326"/>
                  </a:lnTo>
                  <a:lnTo>
                    <a:pt x="869327" y="98958"/>
                  </a:lnTo>
                  <a:lnTo>
                    <a:pt x="849909" y="127228"/>
                  </a:lnTo>
                  <a:lnTo>
                    <a:pt x="853008" y="141338"/>
                  </a:lnTo>
                  <a:lnTo>
                    <a:pt x="855802" y="155130"/>
                  </a:lnTo>
                  <a:lnTo>
                    <a:pt x="858304" y="168579"/>
                  </a:lnTo>
                  <a:lnTo>
                    <a:pt x="860513" y="181711"/>
                  </a:lnTo>
                  <a:lnTo>
                    <a:pt x="868133" y="172364"/>
                  </a:lnTo>
                  <a:lnTo>
                    <a:pt x="875538" y="162890"/>
                  </a:lnTo>
                  <a:lnTo>
                    <a:pt x="882713" y="153301"/>
                  </a:lnTo>
                  <a:lnTo>
                    <a:pt x="889673" y="143573"/>
                  </a:lnTo>
                  <a:lnTo>
                    <a:pt x="889673" y="289496"/>
                  </a:lnTo>
                  <a:lnTo>
                    <a:pt x="928243" y="289496"/>
                  </a:lnTo>
                  <a:lnTo>
                    <a:pt x="928243" y="143573"/>
                  </a:lnTo>
                  <a:lnTo>
                    <a:pt x="928243" y="78041"/>
                  </a:lnTo>
                  <a:lnTo>
                    <a:pt x="935723" y="62141"/>
                  </a:lnTo>
                  <a:lnTo>
                    <a:pt x="942682" y="45948"/>
                  </a:lnTo>
                  <a:lnTo>
                    <a:pt x="949121" y="29451"/>
                  </a:lnTo>
                  <a:lnTo>
                    <a:pt x="955052" y="12661"/>
                  </a:lnTo>
                  <a:close/>
                </a:path>
                <a:path w="2650490" h="2049145">
                  <a:moveTo>
                    <a:pt x="1026160" y="1623453"/>
                  </a:moveTo>
                  <a:lnTo>
                    <a:pt x="993470" y="1613725"/>
                  </a:lnTo>
                  <a:lnTo>
                    <a:pt x="979335" y="1662582"/>
                  </a:lnTo>
                  <a:lnTo>
                    <a:pt x="963079" y="1708442"/>
                  </a:lnTo>
                  <a:lnTo>
                    <a:pt x="944702" y="1751291"/>
                  </a:lnTo>
                  <a:lnTo>
                    <a:pt x="924204" y="1791131"/>
                  </a:lnTo>
                  <a:lnTo>
                    <a:pt x="901598" y="1827974"/>
                  </a:lnTo>
                  <a:lnTo>
                    <a:pt x="905268" y="1836864"/>
                  </a:lnTo>
                  <a:lnTo>
                    <a:pt x="908773" y="1845868"/>
                  </a:lnTo>
                  <a:lnTo>
                    <a:pt x="912114" y="1854974"/>
                  </a:lnTo>
                  <a:lnTo>
                    <a:pt x="915289" y="1864194"/>
                  </a:lnTo>
                  <a:lnTo>
                    <a:pt x="925639" y="1848777"/>
                  </a:lnTo>
                  <a:lnTo>
                    <a:pt x="935723" y="1832775"/>
                  </a:lnTo>
                  <a:lnTo>
                    <a:pt x="945515" y="1816201"/>
                  </a:lnTo>
                  <a:lnTo>
                    <a:pt x="955040" y="1799043"/>
                  </a:lnTo>
                  <a:lnTo>
                    <a:pt x="955040" y="2047963"/>
                  </a:lnTo>
                  <a:lnTo>
                    <a:pt x="986853" y="2047963"/>
                  </a:lnTo>
                  <a:lnTo>
                    <a:pt x="986853" y="1799043"/>
                  </a:lnTo>
                  <a:lnTo>
                    <a:pt x="986853" y="1732330"/>
                  </a:lnTo>
                  <a:lnTo>
                    <a:pt x="997343" y="1706562"/>
                  </a:lnTo>
                  <a:lnTo>
                    <a:pt x="1007389" y="1679829"/>
                  </a:lnTo>
                  <a:lnTo>
                    <a:pt x="1017003" y="1652117"/>
                  </a:lnTo>
                  <a:lnTo>
                    <a:pt x="1026160" y="1623453"/>
                  </a:lnTo>
                  <a:close/>
                </a:path>
                <a:path w="2650490" h="2049145">
                  <a:moveTo>
                    <a:pt x="1126147" y="43002"/>
                  </a:moveTo>
                  <a:lnTo>
                    <a:pt x="1114018" y="32385"/>
                  </a:lnTo>
                  <a:lnTo>
                    <a:pt x="1101483" y="22021"/>
                  </a:lnTo>
                  <a:lnTo>
                    <a:pt x="1088542" y="11912"/>
                  </a:lnTo>
                  <a:lnTo>
                    <a:pt x="1075207" y="2070"/>
                  </a:lnTo>
                  <a:lnTo>
                    <a:pt x="1050467" y="27101"/>
                  </a:lnTo>
                  <a:lnTo>
                    <a:pt x="1062316" y="36410"/>
                  </a:lnTo>
                  <a:lnTo>
                    <a:pt x="1074318" y="46685"/>
                  </a:lnTo>
                  <a:lnTo>
                    <a:pt x="1086472" y="57912"/>
                  </a:lnTo>
                  <a:lnTo>
                    <a:pt x="1098765" y="70091"/>
                  </a:lnTo>
                  <a:lnTo>
                    <a:pt x="1104557" y="64198"/>
                  </a:lnTo>
                  <a:lnTo>
                    <a:pt x="1111059" y="57721"/>
                  </a:lnTo>
                  <a:lnTo>
                    <a:pt x="1118247" y="50660"/>
                  </a:lnTo>
                  <a:lnTo>
                    <a:pt x="1126147" y="43002"/>
                  </a:lnTo>
                  <a:close/>
                </a:path>
                <a:path w="2650490" h="2049145">
                  <a:moveTo>
                    <a:pt x="1143520" y="214401"/>
                  </a:moveTo>
                  <a:lnTo>
                    <a:pt x="1134300" y="210058"/>
                  </a:lnTo>
                  <a:lnTo>
                    <a:pt x="1125194" y="205270"/>
                  </a:lnTo>
                  <a:lnTo>
                    <a:pt x="1116190" y="200037"/>
                  </a:lnTo>
                  <a:lnTo>
                    <a:pt x="1107300" y="194373"/>
                  </a:lnTo>
                  <a:lnTo>
                    <a:pt x="1106297" y="202374"/>
                  </a:lnTo>
                  <a:lnTo>
                    <a:pt x="1097559" y="242963"/>
                  </a:lnTo>
                  <a:lnTo>
                    <a:pt x="1092822" y="248119"/>
                  </a:lnTo>
                  <a:lnTo>
                    <a:pt x="1090955" y="248119"/>
                  </a:lnTo>
                  <a:lnTo>
                    <a:pt x="1060805" y="205473"/>
                  </a:lnTo>
                  <a:lnTo>
                    <a:pt x="1048181" y="155841"/>
                  </a:lnTo>
                  <a:lnTo>
                    <a:pt x="1042517" y="122364"/>
                  </a:lnTo>
                  <a:lnTo>
                    <a:pt x="1137335" y="110439"/>
                  </a:lnTo>
                  <a:lnTo>
                    <a:pt x="1134910" y="85115"/>
                  </a:lnTo>
                  <a:lnTo>
                    <a:pt x="1133805" y="73621"/>
                  </a:lnTo>
                  <a:lnTo>
                    <a:pt x="1038390" y="85115"/>
                  </a:lnTo>
                  <a:lnTo>
                    <a:pt x="1036904" y="65570"/>
                  </a:lnTo>
                  <a:lnTo>
                    <a:pt x="1035850" y="45948"/>
                  </a:lnTo>
                  <a:lnTo>
                    <a:pt x="1035177" y="25996"/>
                  </a:lnTo>
                  <a:lnTo>
                    <a:pt x="1035100" y="22021"/>
                  </a:lnTo>
                  <a:lnTo>
                    <a:pt x="1034859" y="2946"/>
                  </a:lnTo>
                  <a:lnTo>
                    <a:pt x="993927" y="2946"/>
                  </a:lnTo>
                  <a:lnTo>
                    <a:pt x="994664" y="24485"/>
                  </a:lnTo>
                  <a:lnTo>
                    <a:pt x="995794" y="48158"/>
                  </a:lnTo>
                  <a:lnTo>
                    <a:pt x="997204" y="70091"/>
                  </a:lnTo>
                  <a:lnTo>
                    <a:pt x="998778" y="89827"/>
                  </a:lnTo>
                  <a:lnTo>
                    <a:pt x="938847" y="96888"/>
                  </a:lnTo>
                  <a:lnTo>
                    <a:pt x="943559" y="134594"/>
                  </a:lnTo>
                  <a:lnTo>
                    <a:pt x="1002906" y="127228"/>
                  </a:lnTo>
                  <a:lnTo>
                    <a:pt x="1016076" y="198996"/>
                  </a:lnTo>
                  <a:lnTo>
                    <a:pt x="1035697" y="250253"/>
                  </a:lnTo>
                  <a:lnTo>
                    <a:pt x="1061796" y="281012"/>
                  </a:lnTo>
                  <a:lnTo>
                    <a:pt x="1094346" y="291261"/>
                  </a:lnTo>
                  <a:lnTo>
                    <a:pt x="1104785" y="290004"/>
                  </a:lnTo>
                  <a:lnTo>
                    <a:pt x="1132027" y="260172"/>
                  </a:lnTo>
                  <a:lnTo>
                    <a:pt x="1136027" y="248119"/>
                  </a:lnTo>
                  <a:lnTo>
                    <a:pt x="1136396" y="247015"/>
                  </a:lnTo>
                  <a:lnTo>
                    <a:pt x="1140231" y="231749"/>
                  </a:lnTo>
                  <a:lnTo>
                    <a:pt x="1143520" y="214401"/>
                  </a:lnTo>
                  <a:close/>
                </a:path>
                <a:path w="2650490" h="2049145">
                  <a:moveTo>
                    <a:pt x="1203299" y="1664093"/>
                  </a:moveTo>
                  <a:lnTo>
                    <a:pt x="1193749" y="1650695"/>
                  </a:lnTo>
                  <a:lnTo>
                    <a:pt x="1183640" y="1637030"/>
                  </a:lnTo>
                  <a:lnTo>
                    <a:pt x="1172984" y="1623085"/>
                  </a:lnTo>
                  <a:lnTo>
                    <a:pt x="1161783" y="1608874"/>
                  </a:lnTo>
                  <a:lnTo>
                    <a:pt x="1132624" y="1626984"/>
                  </a:lnTo>
                  <a:lnTo>
                    <a:pt x="1143063" y="1640509"/>
                  </a:lnTo>
                  <a:lnTo>
                    <a:pt x="1153160" y="1654594"/>
                  </a:lnTo>
                  <a:lnTo>
                    <a:pt x="1162939" y="1669224"/>
                  </a:lnTo>
                  <a:lnTo>
                    <a:pt x="1172375" y="1684413"/>
                  </a:lnTo>
                  <a:lnTo>
                    <a:pt x="1203299" y="1664093"/>
                  </a:lnTo>
                  <a:close/>
                </a:path>
                <a:path w="2650490" h="2049145">
                  <a:moveTo>
                    <a:pt x="1272222" y="19151"/>
                  </a:moveTo>
                  <a:lnTo>
                    <a:pt x="1157363" y="19151"/>
                  </a:lnTo>
                  <a:lnTo>
                    <a:pt x="1157363" y="56248"/>
                  </a:lnTo>
                  <a:lnTo>
                    <a:pt x="1190637" y="56248"/>
                  </a:lnTo>
                  <a:lnTo>
                    <a:pt x="1182522" y="83235"/>
                  </a:lnTo>
                  <a:lnTo>
                    <a:pt x="1173200" y="108381"/>
                  </a:lnTo>
                  <a:lnTo>
                    <a:pt x="1162646" y="131686"/>
                  </a:lnTo>
                  <a:lnTo>
                    <a:pt x="1150886" y="153136"/>
                  </a:lnTo>
                  <a:lnTo>
                    <a:pt x="1155077" y="162471"/>
                  </a:lnTo>
                  <a:lnTo>
                    <a:pt x="1159421" y="172504"/>
                  </a:lnTo>
                  <a:lnTo>
                    <a:pt x="1163916" y="183235"/>
                  </a:lnTo>
                  <a:lnTo>
                    <a:pt x="1168552" y="194665"/>
                  </a:lnTo>
                  <a:lnTo>
                    <a:pt x="1174445" y="186423"/>
                  </a:lnTo>
                  <a:lnTo>
                    <a:pt x="1174445" y="281241"/>
                  </a:lnTo>
                  <a:lnTo>
                    <a:pt x="1212138" y="281241"/>
                  </a:lnTo>
                  <a:lnTo>
                    <a:pt x="1212138" y="259448"/>
                  </a:lnTo>
                  <a:lnTo>
                    <a:pt x="1230693" y="259448"/>
                  </a:lnTo>
                  <a:lnTo>
                    <a:pt x="1230693" y="281241"/>
                  </a:lnTo>
                  <a:lnTo>
                    <a:pt x="1268387" y="281241"/>
                  </a:lnTo>
                  <a:lnTo>
                    <a:pt x="1268387" y="259448"/>
                  </a:lnTo>
                  <a:lnTo>
                    <a:pt x="1268387" y="223520"/>
                  </a:lnTo>
                  <a:lnTo>
                    <a:pt x="1268387" y="148729"/>
                  </a:lnTo>
                  <a:lnTo>
                    <a:pt x="1268387" y="112801"/>
                  </a:lnTo>
                  <a:lnTo>
                    <a:pt x="1230693" y="112801"/>
                  </a:lnTo>
                  <a:lnTo>
                    <a:pt x="1230693" y="148729"/>
                  </a:lnTo>
                  <a:lnTo>
                    <a:pt x="1230693" y="223520"/>
                  </a:lnTo>
                  <a:lnTo>
                    <a:pt x="1212138" y="223520"/>
                  </a:lnTo>
                  <a:lnTo>
                    <a:pt x="1212138" y="186423"/>
                  </a:lnTo>
                  <a:lnTo>
                    <a:pt x="1212138" y="148729"/>
                  </a:lnTo>
                  <a:lnTo>
                    <a:pt x="1230693" y="148729"/>
                  </a:lnTo>
                  <a:lnTo>
                    <a:pt x="1230693" y="112801"/>
                  </a:lnTo>
                  <a:lnTo>
                    <a:pt x="1212430" y="112801"/>
                  </a:lnTo>
                  <a:lnTo>
                    <a:pt x="1217409" y="99326"/>
                  </a:lnTo>
                  <a:lnTo>
                    <a:pt x="1222006" y="85407"/>
                  </a:lnTo>
                  <a:lnTo>
                    <a:pt x="1226235" y="71056"/>
                  </a:lnTo>
                  <a:lnTo>
                    <a:pt x="1230109" y="56248"/>
                  </a:lnTo>
                  <a:lnTo>
                    <a:pt x="1272222" y="56248"/>
                  </a:lnTo>
                  <a:lnTo>
                    <a:pt x="1272222" y="19151"/>
                  </a:lnTo>
                  <a:close/>
                </a:path>
                <a:path w="2650490" h="2049145">
                  <a:moveTo>
                    <a:pt x="1344218" y="1988769"/>
                  </a:moveTo>
                  <a:lnTo>
                    <a:pt x="1308100" y="1967141"/>
                  </a:lnTo>
                  <a:lnTo>
                    <a:pt x="1276184" y="1940013"/>
                  </a:lnTo>
                  <a:lnTo>
                    <a:pt x="1248473" y="1907387"/>
                  </a:lnTo>
                  <a:lnTo>
                    <a:pt x="1224953" y="1869274"/>
                  </a:lnTo>
                  <a:lnTo>
                    <a:pt x="1250810" y="1850402"/>
                  </a:lnTo>
                  <a:lnTo>
                    <a:pt x="1266837" y="1838350"/>
                  </a:lnTo>
                  <a:lnTo>
                    <a:pt x="1275854" y="1831568"/>
                  </a:lnTo>
                  <a:lnTo>
                    <a:pt x="1300073" y="1812747"/>
                  </a:lnTo>
                  <a:lnTo>
                    <a:pt x="1323454" y="1793963"/>
                  </a:lnTo>
                  <a:lnTo>
                    <a:pt x="1298270" y="1766570"/>
                  </a:lnTo>
                  <a:lnTo>
                    <a:pt x="1277391" y="1785061"/>
                  </a:lnTo>
                  <a:lnTo>
                    <a:pt x="1255814" y="1803184"/>
                  </a:lnTo>
                  <a:lnTo>
                    <a:pt x="1233551" y="1820951"/>
                  </a:lnTo>
                  <a:lnTo>
                    <a:pt x="1210589" y="1838350"/>
                  </a:lnTo>
                  <a:lnTo>
                    <a:pt x="1201064" y="1812544"/>
                  </a:lnTo>
                  <a:lnTo>
                    <a:pt x="1192809" y="1785010"/>
                  </a:lnTo>
                  <a:lnTo>
                    <a:pt x="1188453" y="1766798"/>
                  </a:lnTo>
                  <a:lnTo>
                    <a:pt x="1185824" y="1755775"/>
                  </a:lnTo>
                  <a:lnTo>
                    <a:pt x="1180109" y="1724825"/>
                  </a:lnTo>
                  <a:lnTo>
                    <a:pt x="1181430" y="1722031"/>
                  </a:lnTo>
                  <a:lnTo>
                    <a:pt x="1182763" y="1719300"/>
                  </a:lnTo>
                  <a:lnTo>
                    <a:pt x="1184084" y="1716659"/>
                  </a:lnTo>
                  <a:lnTo>
                    <a:pt x="1339354" y="1716659"/>
                  </a:lnTo>
                  <a:lnTo>
                    <a:pt x="1339354" y="1686623"/>
                  </a:lnTo>
                  <a:lnTo>
                    <a:pt x="1019543" y="1686623"/>
                  </a:lnTo>
                  <a:lnTo>
                    <a:pt x="1019543" y="1716659"/>
                  </a:lnTo>
                  <a:lnTo>
                    <a:pt x="1143889" y="1716659"/>
                  </a:lnTo>
                  <a:lnTo>
                    <a:pt x="1121689" y="1756232"/>
                  </a:lnTo>
                  <a:lnTo>
                    <a:pt x="1095362" y="1794052"/>
                  </a:lnTo>
                  <a:lnTo>
                    <a:pt x="1064933" y="1830095"/>
                  </a:lnTo>
                  <a:lnTo>
                    <a:pt x="1030376" y="1864372"/>
                  </a:lnTo>
                  <a:lnTo>
                    <a:pt x="991704" y="1896884"/>
                  </a:lnTo>
                  <a:lnTo>
                    <a:pt x="996810" y="1905965"/>
                  </a:lnTo>
                  <a:lnTo>
                    <a:pt x="1001610" y="1914804"/>
                  </a:lnTo>
                  <a:lnTo>
                    <a:pt x="1005865" y="1922970"/>
                  </a:lnTo>
                  <a:lnTo>
                    <a:pt x="1009815" y="1930895"/>
                  </a:lnTo>
                  <a:lnTo>
                    <a:pt x="1028954" y="1914804"/>
                  </a:lnTo>
                  <a:lnTo>
                    <a:pt x="1047254" y="1898319"/>
                  </a:lnTo>
                  <a:lnTo>
                    <a:pt x="1064729" y="1881454"/>
                  </a:lnTo>
                  <a:lnTo>
                    <a:pt x="1081379" y="1864194"/>
                  </a:lnTo>
                  <a:lnTo>
                    <a:pt x="1081379" y="1978609"/>
                  </a:lnTo>
                  <a:lnTo>
                    <a:pt x="1080414" y="1990534"/>
                  </a:lnTo>
                  <a:lnTo>
                    <a:pt x="1077518" y="2001139"/>
                  </a:lnTo>
                  <a:lnTo>
                    <a:pt x="1072680" y="2010410"/>
                  </a:lnTo>
                  <a:lnTo>
                    <a:pt x="1065923" y="2018360"/>
                  </a:lnTo>
                  <a:lnTo>
                    <a:pt x="1089774" y="2048840"/>
                  </a:lnTo>
                  <a:lnTo>
                    <a:pt x="1135443" y="2015299"/>
                  </a:lnTo>
                  <a:lnTo>
                    <a:pt x="1177848" y="1989899"/>
                  </a:lnTo>
                  <a:lnTo>
                    <a:pt x="1200213" y="1977288"/>
                  </a:lnTo>
                  <a:lnTo>
                    <a:pt x="1198283" y="1969579"/>
                  </a:lnTo>
                  <a:lnTo>
                    <a:pt x="1196454" y="1961045"/>
                  </a:lnTo>
                  <a:lnTo>
                    <a:pt x="1194739" y="1951685"/>
                  </a:lnTo>
                  <a:lnTo>
                    <a:pt x="1193139" y="1941499"/>
                  </a:lnTo>
                  <a:lnTo>
                    <a:pt x="1173403" y="1953450"/>
                  </a:lnTo>
                  <a:lnTo>
                    <a:pt x="1153934" y="1965020"/>
                  </a:lnTo>
                  <a:lnTo>
                    <a:pt x="1134745" y="1976208"/>
                  </a:lnTo>
                  <a:lnTo>
                    <a:pt x="1115834" y="1987003"/>
                  </a:lnTo>
                  <a:lnTo>
                    <a:pt x="1115834" y="1864194"/>
                  </a:lnTo>
                  <a:lnTo>
                    <a:pt x="1115834" y="1824443"/>
                  </a:lnTo>
                  <a:lnTo>
                    <a:pt x="1126655" y="1810321"/>
                  </a:lnTo>
                  <a:lnTo>
                    <a:pt x="1137043" y="1796008"/>
                  </a:lnTo>
                  <a:lnTo>
                    <a:pt x="1146975" y="1781492"/>
                  </a:lnTo>
                  <a:lnTo>
                    <a:pt x="1156474" y="1766798"/>
                  </a:lnTo>
                  <a:lnTo>
                    <a:pt x="1170432" y="1823275"/>
                  </a:lnTo>
                  <a:lnTo>
                    <a:pt x="1189456" y="1874215"/>
                  </a:lnTo>
                  <a:lnTo>
                    <a:pt x="1213573" y="1919579"/>
                  </a:lnTo>
                  <a:lnTo>
                    <a:pt x="1242758" y="1959394"/>
                  </a:lnTo>
                  <a:lnTo>
                    <a:pt x="1277035" y="1993646"/>
                  </a:lnTo>
                  <a:lnTo>
                    <a:pt x="1316393" y="2022335"/>
                  </a:lnTo>
                  <a:lnTo>
                    <a:pt x="1322603" y="2014283"/>
                  </a:lnTo>
                  <a:lnTo>
                    <a:pt x="1329309" y="2005990"/>
                  </a:lnTo>
                  <a:lnTo>
                    <a:pt x="1336509" y="1997494"/>
                  </a:lnTo>
                  <a:lnTo>
                    <a:pt x="1344218" y="1988769"/>
                  </a:lnTo>
                  <a:close/>
                </a:path>
                <a:path w="2650490" h="2049145">
                  <a:moveTo>
                    <a:pt x="1373517" y="189953"/>
                  </a:moveTo>
                  <a:lnTo>
                    <a:pt x="1276934" y="189953"/>
                  </a:lnTo>
                  <a:lnTo>
                    <a:pt x="1276934" y="227063"/>
                  </a:lnTo>
                  <a:lnTo>
                    <a:pt x="1373517" y="227063"/>
                  </a:lnTo>
                  <a:lnTo>
                    <a:pt x="1373517" y="189953"/>
                  </a:lnTo>
                  <a:close/>
                </a:path>
                <a:path w="2650490" h="2049145">
                  <a:moveTo>
                    <a:pt x="1432128" y="128701"/>
                  </a:moveTo>
                  <a:lnTo>
                    <a:pt x="1407388" y="128701"/>
                  </a:lnTo>
                  <a:lnTo>
                    <a:pt x="1417701" y="15608"/>
                  </a:lnTo>
                  <a:lnTo>
                    <a:pt x="1281938" y="15608"/>
                  </a:lnTo>
                  <a:lnTo>
                    <a:pt x="1281938" y="52717"/>
                  </a:lnTo>
                  <a:lnTo>
                    <a:pt x="1375587" y="52717"/>
                  </a:lnTo>
                  <a:lnTo>
                    <a:pt x="1367929" y="128701"/>
                  </a:lnTo>
                  <a:lnTo>
                    <a:pt x="1324051" y="128701"/>
                  </a:lnTo>
                  <a:lnTo>
                    <a:pt x="1330236" y="63906"/>
                  </a:lnTo>
                  <a:lnTo>
                    <a:pt x="1291945" y="63906"/>
                  </a:lnTo>
                  <a:lnTo>
                    <a:pt x="1284592" y="139890"/>
                  </a:lnTo>
                  <a:lnTo>
                    <a:pt x="1284592" y="165811"/>
                  </a:lnTo>
                  <a:lnTo>
                    <a:pt x="1391196" y="165811"/>
                  </a:lnTo>
                  <a:lnTo>
                    <a:pt x="1390218" y="193611"/>
                  </a:lnTo>
                  <a:lnTo>
                    <a:pt x="1387144" y="237807"/>
                  </a:lnTo>
                  <a:lnTo>
                    <a:pt x="1380883" y="247675"/>
                  </a:lnTo>
                  <a:lnTo>
                    <a:pt x="1372641" y="247675"/>
                  </a:lnTo>
                  <a:lnTo>
                    <a:pt x="1360843" y="247523"/>
                  </a:lnTo>
                  <a:lnTo>
                    <a:pt x="1348270" y="247091"/>
                  </a:lnTo>
                  <a:lnTo>
                    <a:pt x="1334922" y="246354"/>
                  </a:lnTo>
                  <a:lnTo>
                    <a:pt x="1320812" y="245313"/>
                  </a:lnTo>
                  <a:lnTo>
                    <a:pt x="1322285" y="254304"/>
                  </a:lnTo>
                  <a:lnTo>
                    <a:pt x="1323797" y="264439"/>
                  </a:lnTo>
                  <a:lnTo>
                    <a:pt x="1325232" y="274916"/>
                  </a:lnTo>
                  <a:lnTo>
                    <a:pt x="1326705" y="286550"/>
                  </a:lnTo>
                  <a:lnTo>
                    <a:pt x="1381480" y="286550"/>
                  </a:lnTo>
                  <a:lnTo>
                    <a:pt x="1419377" y="270967"/>
                  </a:lnTo>
                  <a:lnTo>
                    <a:pt x="1427289" y="247675"/>
                  </a:lnTo>
                  <a:lnTo>
                    <a:pt x="1432128" y="128701"/>
                  </a:lnTo>
                  <a:close/>
                </a:path>
                <a:path w="2650490" h="2049145">
                  <a:moveTo>
                    <a:pt x="1497939" y="1699425"/>
                  </a:moveTo>
                  <a:lnTo>
                    <a:pt x="1449793" y="1699425"/>
                  </a:lnTo>
                  <a:lnTo>
                    <a:pt x="1449793" y="1615059"/>
                  </a:lnTo>
                  <a:lnTo>
                    <a:pt x="1417104" y="1615059"/>
                  </a:lnTo>
                  <a:lnTo>
                    <a:pt x="1417104" y="1699425"/>
                  </a:lnTo>
                  <a:lnTo>
                    <a:pt x="1361440" y="1699425"/>
                  </a:lnTo>
                  <a:lnTo>
                    <a:pt x="1361440" y="1731225"/>
                  </a:lnTo>
                  <a:lnTo>
                    <a:pt x="1417104" y="1731225"/>
                  </a:lnTo>
                  <a:lnTo>
                    <a:pt x="1417104" y="1832165"/>
                  </a:lnTo>
                  <a:lnTo>
                    <a:pt x="1402194" y="1836572"/>
                  </a:lnTo>
                  <a:lnTo>
                    <a:pt x="1356144" y="1849615"/>
                  </a:lnTo>
                  <a:lnTo>
                    <a:pt x="1360563" y="1887613"/>
                  </a:lnTo>
                  <a:lnTo>
                    <a:pt x="1417104" y="1868170"/>
                  </a:lnTo>
                  <a:lnTo>
                    <a:pt x="1417104" y="1984794"/>
                  </a:lnTo>
                  <a:lnTo>
                    <a:pt x="1415859" y="1994649"/>
                  </a:lnTo>
                  <a:lnTo>
                    <a:pt x="1412138" y="2001685"/>
                  </a:lnTo>
                  <a:lnTo>
                    <a:pt x="1405928" y="2005914"/>
                  </a:lnTo>
                  <a:lnTo>
                    <a:pt x="1397228" y="2007323"/>
                  </a:lnTo>
                  <a:lnTo>
                    <a:pt x="1390103" y="2007158"/>
                  </a:lnTo>
                  <a:lnTo>
                    <a:pt x="1381544" y="2006663"/>
                  </a:lnTo>
                  <a:lnTo>
                    <a:pt x="1371549" y="2005825"/>
                  </a:lnTo>
                  <a:lnTo>
                    <a:pt x="1360119" y="2004669"/>
                  </a:lnTo>
                  <a:lnTo>
                    <a:pt x="1361770" y="2014080"/>
                  </a:lnTo>
                  <a:lnTo>
                    <a:pt x="1363218" y="2023338"/>
                  </a:lnTo>
                  <a:lnTo>
                    <a:pt x="1364424" y="2032419"/>
                  </a:lnTo>
                  <a:lnTo>
                    <a:pt x="1365415" y="2041334"/>
                  </a:lnTo>
                  <a:lnTo>
                    <a:pt x="1378064" y="2041690"/>
                  </a:lnTo>
                  <a:lnTo>
                    <a:pt x="1389049" y="2041880"/>
                  </a:lnTo>
                  <a:lnTo>
                    <a:pt x="1398384" y="2041918"/>
                  </a:lnTo>
                  <a:lnTo>
                    <a:pt x="1406055" y="2041779"/>
                  </a:lnTo>
                  <a:lnTo>
                    <a:pt x="1425194" y="2038273"/>
                  </a:lnTo>
                  <a:lnTo>
                    <a:pt x="1438859" y="2028634"/>
                  </a:lnTo>
                  <a:lnTo>
                    <a:pt x="1447063" y="2012873"/>
                  </a:lnTo>
                  <a:lnTo>
                    <a:pt x="1447749" y="2007323"/>
                  </a:lnTo>
                  <a:lnTo>
                    <a:pt x="1449793" y="1990979"/>
                  </a:lnTo>
                  <a:lnTo>
                    <a:pt x="1449793" y="1868170"/>
                  </a:lnTo>
                  <a:lnTo>
                    <a:pt x="1449793" y="1857349"/>
                  </a:lnTo>
                  <a:lnTo>
                    <a:pt x="1493520" y="1842998"/>
                  </a:lnTo>
                  <a:lnTo>
                    <a:pt x="1492529" y="1835378"/>
                  </a:lnTo>
                  <a:lnTo>
                    <a:pt x="1491754" y="1827085"/>
                  </a:lnTo>
                  <a:lnTo>
                    <a:pt x="1491449" y="1822005"/>
                  </a:lnTo>
                  <a:lnTo>
                    <a:pt x="1491208" y="1818144"/>
                  </a:lnTo>
                  <a:lnTo>
                    <a:pt x="1490878" y="1808543"/>
                  </a:lnTo>
                  <a:lnTo>
                    <a:pt x="1480769" y="1811947"/>
                  </a:lnTo>
                  <a:lnTo>
                    <a:pt x="1449793" y="1822005"/>
                  </a:lnTo>
                  <a:lnTo>
                    <a:pt x="1449793" y="1731225"/>
                  </a:lnTo>
                  <a:lnTo>
                    <a:pt x="1497939" y="1731225"/>
                  </a:lnTo>
                  <a:lnTo>
                    <a:pt x="1497939" y="1699425"/>
                  </a:lnTo>
                  <a:close/>
                </a:path>
                <a:path w="2650490" h="2049145">
                  <a:moveTo>
                    <a:pt x="1723682" y="39763"/>
                  </a:moveTo>
                  <a:lnTo>
                    <a:pt x="1711325" y="30086"/>
                  </a:lnTo>
                  <a:lnTo>
                    <a:pt x="1698345" y="20713"/>
                  </a:lnTo>
                  <a:lnTo>
                    <a:pt x="1684972" y="11823"/>
                  </a:lnTo>
                  <a:lnTo>
                    <a:pt x="1670964" y="3238"/>
                  </a:lnTo>
                  <a:lnTo>
                    <a:pt x="1648282" y="29451"/>
                  </a:lnTo>
                  <a:lnTo>
                    <a:pt x="1679422" y="53670"/>
                  </a:lnTo>
                  <a:lnTo>
                    <a:pt x="1690522" y="62534"/>
                  </a:lnTo>
                  <a:lnTo>
                    <a:pt x="1698637" y="69215"/>
                  </a:lnTo>
                  <a:lnTo>
                    <a:pt x="1723682" y="39763"/>
                  </a:lnTo>
                  <a:close/>
                </a:path>
                <a:path w="2650490" h="2049145">
                  <a:moveTo>
                    <a:pt x="1745170" y="202323"/>
                  </a:moveTo>
                  <a:lnTo>
                    <a:pt x="1735696" y="198716"/>
                  </a:lnTo>
                  <a:lnTo>
                    <a:pt x="1726399" y="194957"/>
                  </a:lnTo>
                  <a:lnTo>
                    <a:pt x="1717294" y="191058"/>
                  </a:lnTo>
                  <a:lnTo>
                    <a:pt x="1708365" y="187007"/>
                  </a:lnTo>
                  <a:lnTo>
                    <a:pt x="1706372" y="207022"/>
                  </a:lnTo>
                  <a:lnTo>
                    <a:pt x="1697177" y="243547"/>
                  </a:lnTo>
                  <a:lnTo>
                    <a:pt x="1678914" y="243547"/>
                  </a:lnTo>
                  <a:lnTo>
                    <a:pt x="1675384" y="238937"/>
                  </a:lnTo>
                  <a:lnTo>
                    <a:pt x="1675384" y="115443"/>
                  </a:lnTo>
                  <a:lnTo>
                    <a:pt x="1740458" y="115443"/>
                  </a:lnTo>
                  <a:lnTo>
                    <a:pt x="1740458" y="76873"/>
                  </a:lnTo>
                  <a:lnTo>
                    <a:pt x="1623250" y="76873"/>
                  </a:lnTo>
                  <a:lnTo>
                    <a:pt x="1623974" y="20713"/>
                  </a:lnTo>
                  <a:lnTo>
                    <a:pt x="1624088" y="10490"/>
                  </a:lnTo>
                  <a:lnTo>
                    <a:pt x="1624139" y="2070"/>
                  </a:lnTo>
                  <a:lnTo>
                    <a:pt x="1584680" y="2070"/>
                  </a:lnTo>
                  <a:lnTo>
                    <a:pt x="1584566" y="29451"/>
                  </a:lnTo>
                  <a:lnTo>
                    <a:pt x="1584452" y="42646"/>
                  </a:lnTo>
                  <a:lnTo>
                    <a:pt x="1584261" y="58115"/>
                  </a:lnTo>
                  <a:lnTo>
                    <a:pt x="1583944" y="76873"/>
                  </a:lnTo>
                  <a:lnTo>
                    <a:pt x="1534909" y="76873"/>
                  </a:lnTo>
                  <a:lnTo>
                    <a:pt x="1534909" y="115443"/>
                  </a:lnTo>
                  <a:lnTo>
                    <a:pt x="1583207" y="115443"/>
                  </a:lnTo>
                  <a:lnTo>
                    <a:pt x="1577365" y="158483"/>
                  </a:lnTo>
                  <a:lnTo>
                    <a:pt x="1565605" y="195580"/>
                  </a:lnTo>
                  <a:lnTo>
                    <a:pt x="1547914" y="226733"/>
                  </a:lnTo>
                  <a:lnTo>
                    <a:pt x="1524304" y="251942"/>
                  </a:lnTo>
                  <a:lnTo>
                    <a:pt x="1524304" y="151523"/>
                  </a:lnTo>
                  <a:lnTo>
                    <a:pt x="1524304" y="87464"/>
                  </a:lnTo>
                  <a:lnTo>
                    <a:pt x="1533004" y="69583"/>
                  </a:lnTo>
                  <a:lnTo>
                    <a:pt x="1541170" y="51104"/>
                  </a:lnTo>
                  <a:lnTo>
                    <a:pt x="1548765" y="32029"/>
                  </a:lnTo>
                  <a:lnTo>
                    <a:pt x="1555813" y="12369"/>
                  </a:lnTo>
                  <a:lnTo>
                    <a:pt x="1515173" y="596"/>
                  </a:lnTo>
                  <a:lnTo>
                    <a:pt x="1501330" y="38404"/>
                  </a:lnTo>
                  <a:lnTo>
                    <a:pt x="1486319" y="71716"/>
                  </a:lnTo>
                  <a:lnTo>
                    <a:pt x="1470113" y="100533"/>
                  </a:lnTo>
                  <a:lnTo>
                    <a:pt x="1452740" y="124866"/>
                  </a:lnTo>
                  <a:lnTo>
                    <a:pt x="1455851" y="138696"/>
                  </a:lnTo>
                  <a:lnTo>
                    <a:pt x="1458709" y="152184"/>
                  </a:lnTo>
                  <a:lnTo>
                    <a:pt x="1461300" y="165341"/>
                  </a:lnTo>
                  <a:lnTo>
                    <a:pt x="1463636" y="178168"/>
                  </a:lnTo>
                  <a:lnTo>
                    <a:pt x="1469110" y="171704"/>
                  </a:lnTo>
                  <a:lnTo>
                    <a:pt x="1474457" y="165100"/>
                  </a:lnTo>
                  <a:lnTo>
                    <a:pt x="1479702" y="158381"/>
                  </a:lnTo>
                  <a:lnTo>
                    <a:pt x="1484845" y="151523"/>
                  </a:lnTo>
                  <a:lnTo>
                    <a:pt x="1484845" y="289496"/>
                  </a:lnTo>
                  <a:lnTo>
                    <a:pt x="1524304" y="289496"/>
                  </a:lnTo>
                  <a:lnTo>
                    <a:pt x="1524304" y="254304"/>
                  </a:lnTo>
                  <a:lnTo>
                    <a:pt x="1530908" y="261950"/>
                  </a:lnTo>
                  <a:lnTo>
                    <a:pt x="1537779" y="270319"/>
                  </a:lnTo>
                  <a:lnTo>
                    <a:pt x="1544904" y="279400"/>
                  </a:lnTo>
                  <a:lnTo>
                    <a:pt x="1552282" y="289191"/>
                  </a:lnTo>
                  <a:lnTo>
                    <a:pt x="1582191" y="255981"/>
                  </a:lnTo>
                  <a:lnTo>
                    <a:pt x="1583105" y="254304"/>
                  </a:lnTo>
                  <a:lnTo>
                    <a:pt x="1584388" y="251942"/>
                  </a:lnTo>
                  <a:lnTo>
                    <a:pt x="1604035" y="215938"/>
                  </a:lnTo>
                  <a:lnTo>
                    <a:pt x="1617827" y="169100"/>
                  </a:lnTo>
                  <a:lnTo>
                    <a:pt x="1623542" y="115443"/>
                  </a:lnTo>
                  <a:lnTo>
                    <a:pt x="1635912" y="115443"/>
                  </a:lnTo>
                  <a:lnTo>
                    <a:pt x="1635912" y="239433"/>
                  </a:lnTo>
                  <a:lnTo>
                    <a:pt x="1638236" y="257340"/>
                  </a:lnTo>
                  <a:lnTo>
                    <a:pt x="1645196" y="270129"/>
                  </a:lnTo>
                  <a:lnTo>
                    <a:pt x="1656791" y="277799"/>
                  </a:lnTo>
                  <a:lnTo>
                    <a:pt x="1673021" y="280365"/>
                  </a:lnTo>
                  <a:lnTo>
                    <a:pt x="1698053" y="280365"/>
                  </a:lnTo>
                  <a:lnTo>
                    <a:pt x="1734959" y="262915"/>
                  </a:lnTo>
                  <a:lnTo>
                    <a:pt x="1742960" y="218960"/>
                  </a:lnTo>
                  <a:lnTo>
                    <a:pt x="1745170" y="202323"/>
                  </a:lnTo>
                  <a:close/>
                </a:path>
                <a:path w="2650490" h="2049145">
                  <a:moveTo>
                    <a:pt x="1793468" y="1808099"/>
                  </a:moveTo>
                  <a:lnTo>
                    <a:pt x="1676844" y="1808099"/>
                  </a:lnTo>
                  <a:lnTo>
                    <a:pt x="1676844" y="1761718"/>
                  </a:lnTo>
                  <a:lnTo>
                    <a:pt x="1645043" y="1761718"/>
                  </a:lnTo>
                  <a:lnTo>
                    <a:pt x="1645043" y="1808099"/>
                  </a:lnTo>
                  <a:lnTo>
                    <a:pt x="1542554" y="1808099"/>
                  </a:lnTo>
                  <a:lnTo>
                    <a:pt x="1542554" y="1753323"/>
                  </a:lnTo>
                  <a:lnTo>
                    <a:pt x="1739569" y="1753323"/>
                  </a:lnTo>
                  <a:lnTo>
                    <a:pt x="1739569" y="1767014"/>
                  </a:lnTo>
                  <a:lnTo>
                    <a:pt x="1771383" y="1767014"/>
                  </a:lnTo>
                  <a:lnTo>
                    <a:pt x="1771383" y="1753323"/>
                  </a:lnTo>
                  <a:lnTo>
                    <a:pt x="1771383" y="1724164"/>
                  </a:lnTo>
                  <a:lnTo>
                    <a:pt x="1771383" y="1668068"/>
                  </a:lnTo>
                  <a:lnTo>
                    <a:pt x="1771383" y="1638909"/>
                  </a:lnTo>
                  <a:lnTo>
                    <a:pt x="1739569" y="1638909"/>
                  </a:lnTo>
                  <a:lnTo>
                    <a:pt x="1739569" y="1668068"/>
                  </a:lnTo>
                  <a:lnTo>
                    <a:pt x="1739569" y="1724164"/>
                  </a:lnTo>
                  <a:lnTo>
                    <a:pt x="1542554" y="1724164"/>
                  </a:lnTo>
                  <a:lnTo>
                    <a:pt x="1542554" y="1668068"/>
                  </a:lnTo>
                  <a:lnTo>
                    <a:pt x="1739569" y="1668068"/>
                  </a:lnTo>
                  <a:lnTo>
                    <a:pt x="1739569" y="1638909"/>
                  </a:lnTo>
                  <a:lnTo>
                    <a:pt x="1510753" y="1638909"/>
                  </a:lnTo>
                  <a:lnTo>
                    <a:pt x="1510715" y="1811947"/>
                  </a:lnTo>
                  <a:lnTo>
                    <a:pt x="1507299" y="1877085"/>
                  </a:lnTo>
                  <a:lnTo>
                    <a:pt x="1496949" y="1933879"/>
                  </a:lnTo>
                  <a:lnTo>
                    <a:pt x="1479689" y="1981555"/>
                  </a:lnTo>
                  <a:lnTo>
                    <a:pt x="1455534" y="2020125"/>
                  </a:lnTo>
                  <a:lnTo>
                    <a:pt x="1461998" y="2027174"/>
                  </a:lnTo>
                  <a:lnTo>
                    <a:pt x="1468120" y="2034159"/>
                  </a:lnTo>
                  <a:lnTo>
                    <a:pt x="1473923" y="2041080"/>
                  </a:lnTo>
                  <a:lnTo>
                    <a:pt x="1479384" y="2047963"/>
                  </a:lnTo>
                  <a:lnTo>
                    <a:pt x="1505013" y="2007095"/>
                  </a:lnTo>
                  <a:lnTo>
                    <a:pt x="1524000" y="1958505"/>
                  </a:lnTo>
                  <a:lnTo>
                    <a:pt x="1536369" y="1902180"/>
                  </a:lnTo>
                  <a:lnTo>
                    <a:pt x="1542110" y="1838134"/>
                  </a:lnTo>
                  <a:lnTo>
                    <a:pt x="1645043" y="1838134"/>
                  </a:lnTo>
                  <a:lnTo>
                    <a:pt x="1645043" y="1894230"/>
                  </a:lnTo>
                  <a:lnTo>
                    <a:pt x="1554048" y="1894230"/>
                  </a:lnTo>
                  <a:lnTo>
                    <a:pt x="1554048" y="2043544"/>
                  </a:lnTo>
                  <a:lnTo>
                    <a:pt x="1585849" y="2043544"/>
                  </a:lnTo>
                  <a:lnTo>
                    <a:pt x="1585849" y="2017915"/>
                  </a:lnTo>
                  <a:lnTo>
                    <a:pt x="1736928" y="2017915"/>
                  </a:lnTo>
                  <a:lnTo>
                    <a:pt x="1736928" y="2043544"/>
                  </a:lnTo>
                  <a:lnTo>
                    <a:pt x="1768729" y="2043544"/>
                  </a:lnTo>
                  <a:lnTo>
                    <a:pt x="1768729" y="2017915"/>
                  </a:lnTo>
                  <a:lnTo>
                    <a:pt x="1768729" y="1989213"/>
                  </a:lnTo>
                  <a:lnTo>
                    <a:pt x="1768729" y="1923389"/>
                  </a:lnTo>
                  <a:lnTo>
                    <a:pt x="1768729" y="1894230"/>
                  </a:lnTo>
                  <a:lnTo>
                    <a:pt x="1736928" y="1894230"/>
                  </a:lnTo>
                  <a:lnTo>
                    <a:pt x="1736928" y="1923389"/>
                  </a:lnTo>
                  <a:lnTo>
                    <a:pt x="1736928" y="1989213"/>
                  </a:lnTo>
                  <a:lnTo>
                    <a:pt x="1585849" y="1989213"/>
                  </a:lnTo>
                  <a:lnTo>
                    <a:pt x="1585849" y="1923389"/>
                  </a:lnTo>
                  <a:lnTo>
                    <a:pt x="1736928" y="1923389"/>
                  </a:lnTo>
                  <a:lnTo>
                    <a:pt x="1736928" y="1894230"/>
                  </a:lnTo>
                  <a:lnTo>
                    <a:pt x="1676844" y="1894230"/>
                  </a:lnTo>
                  <a:lnTo>
                    <a:pt x="1676844" y="1838134"/>
                  </a:lnTo>
                  <a:lnTo>
                    <a:pt x="1793468" y="1838134"/>
                  </a:lnTo>
                  <a:lnTo>
                    <a:pt x="1793468" y="1808099"/>
                  </a:lnTo>
                  <a:close/>
                </a:path>
                <a:path w="2650490" h="2049145">
                  <a:moveTo>
                    <a:pt x="1867979" y="15913"/>
                  </a:moveTo>
                  <a:lnTo>
                    <a:pt x="1827047" y="2362"/>
                  </a:lnTo>
                  <a:lnTo>
                    <a:pt x="1812582" y="38328"/>
                  </a:lnTo>
                  <a:lnTo>
                    <a:pt x="1795678" y="72301"/>
                  </a:lnTo>
                  <a:lnTo>
                    <a:pt x="1776349" y="104292"/>
                  </a:lnTo>
                  <a:lnTo>
                    <a:pt x="1754593" y="134289"/>
                  </a:lnTo>
                  <a:lnTo>
                    <a:pt x="1757616" y="146456"/>
                  </a:lnTo>
                  <a:lnTo>
                    <a:pt x="1760550" y="159397"/>
                  </a:lnTo>
                  <a:lnTo>
                    <a:pt x="1763217" y="172224"/>
                  </a:lnTo>
                  <a:lnTo>
                    <a:pt x="1765795" y="185826"/>
                  </a:lnTo>
                  <a:lnTo>
                    <a:pt x="1773440" y="176936"/>
                  </a:lnTo>
                  <a:lnTo>
                    <a:pt x="1780959" y="167792"/>
                  </a:lnTo>
                  <a:lnTo>
                    <a:pt x="1788312" y="158381"/>
                  </a:lnTo>
                  <a:lnTo>
                    <a:pt x="1795538" y="148729"/>
                  </a:lnTo>
                  <a:lnTo>
                    <a:pt x="1795538" y="289496"/>
                  </a:lnTo>
                  <a:lnTo>
                    <a:pt x="1837944" y="289496"/>
                  </a:lnTo>
                  <a:lnTo>
                    <a:pt x="1837944" y="148729"/>
                  </a:lnTo>
                  <a:lnTo>
                    <a:pt x="1837944" y="80403"/>
                  </a:lnTo>
                  <a:lnTo>
                    <a:pt x="1845894" y="64998"/>
                  </a:lnTo>
                  <a:lnTo>
                    <a:pt x="1853552" y="49110"/>
                  </a:lnTo>
                  <a:lnTo>
                    <a:pt x="1860905" y="32753"/>
                  </a:lnTo>
                  <a:lnTo>
                    <a:pt x="1867979" y="15913"/>
                  </a:lnTo>
                  <a:close/>
                </a:path>
                <a:path w="2650490" h="2049145">
                  <a:moveTo>
                    <a:pt x="2047328" y="189661"/>
                  </a:moveTo>
                  <a:lnTo>
                    <a:pt x="2036800" y="186855"/>
                  </a:lnTo>
                  <a:lnTo>
                    <a:pt x="2025827" y="183769"/>
                  </a:lnTo>
                  <a:lnTo>
                    <a:pt x="2014410" y="180378"/>
                  </a:lnTo>
                  <a:lnTo>
                    <a:pt x="2002561" y="176695"/>
                  </a:lnTo>
                  <a:lnTo>
                    <a:pt x="2000999" y="198424"/>
                  </a:lnTo>
                  <a:lnTo>
                    <a:pt x="1991880" y="241490"/>
                  </a:lnTo>
                  <a:lnTo>
                    <a:pt x="1985479" y="244729"/>
                  </a:lnTo>
                  <a:lnTo>
                    <a:pt x="1963102" y="244729"/>
                  </a:lnTo>
                  <a:lnTo>
                    <a:pt x="1954720" y="243344"/>
                  </a:lnTo>
                  <a:lnTo>
                    <a:pt x="1948738" y="239204"/>
                  </a:lnTo>
                  <a:lnTo>
                    <a:pt x="1945157" y="232308"/>
                  </a:lnTo>
                  <a:lnTo>
                    <a:pt x="1943963" y="222643"/>
                  </a:lnTo>
                  <a:lnTo>
                    <a:pt x="1943963" y="193776"/>
                  </a:lnTo>
                  <a:lnTo>
                    <a:pt x="1943963" y="162420"/>
                  </a:lnTo>
                  <a:lnTo>
                    <a:pt x="1997329" y="118059"/>
                  </a:lnTo>
                  <a:lnTo>
                    <a:pt x="2044382" y="70688"/>
                  </a:lnTo>
                  <a:lnTo>
                    <a:pt x="2007565" y="42418"/>
                  </a:lnTo>
                  <a:lnTo>
                    <a:pt x="1992604" y="59245"/>
                  </a:lnTo>
                  <a:lnTo>
                    <a:pt x="1977009" y="75438"/>
                  </a:lnTo>
                  <a:lnTo>
                    <a:pt x="1960803" y="90970"/>
                  </a:lnTo>
                  <a:lnTo>
                    <a:pt x="1943963" y="105879"/>
                  </a:lnTo>
                  <a:lnTo>
                    <a:pt x="1943963" y="3543"/>
                  </a:lnTo>
                  <a:lnTo>
                    <a:pt x="1899780" y="3543"/>
                  </a:lnTo>
                  <a:lnTo>
                    <a:pt x="1899780" y="139890"/>
                  </a:lnTo>
                  <a:lnTo>
                    <a:pt x="1885099" y="149847"/>
                  </a:lnTo>
                  <a:lnTo>
                    <a:pt x="1870036" y="159397"/>
                  </a:lnTo>
                  <a:lnTo>
                    <a:pt x="1854619" y="168541"/>
                  </a:lnTo>
                  <a:lnTo>
                    <a:pt x="1838820" y="177292"/>
                  </a:lnTo>
                  <a:lnTo>
                    <a:pt x="1846630" y="188315"/>
                  </a:lnTo>
                  <a:lnTo>
                    <a:pt x="1853641" y="198564"/>
                  </a:lnTo>
                  <a:lnTo>
                    <a:pt x="1859584" y="207606"/>
                  </a:lnTo>
                  <a:lnTo>
                    <a:pt x="1864741" y="215874"/>
                  </a:lnTo>
                  <a:lnTo>
                    <a:pt x="1873669" y="210451"/>
                  </a:lnTo>
                  <a:lnTo>
                    <a:pt x="1882482" y="204978"/>
                  </a:lnTo>
                  <a:lnTo>
                    <a:pt x="1891182" y="199415"/>
                  </a:lnTo>
                  <a:lnTo>
                    <a:pt x="1899780" y="193776"/>
                  </a:lnTo>
                  <a:lnTo>
                    <a:pt x="1899907" y="235013"/>
                  </a:lnTo>
                  <a:lnTo>
                    <a:pt x="1903095" y="257187"/>
                  </a:lnTo>
                  <a:lnTo>
                    <a:pt x="1913039" y="273659"/>
                  </a:lnTo>
                  <a:lnTo>
                    <a:pt x="1929599" y="283552"/>
                  </a:lnTo>
                  <a:lnTo>
                    <a:pt x="1952790" y="286842"/>
                  </a:lnTo>
                  <a:lnTo>
                    <a:pt x="1978113" y="286842"/>
                  </a:lnTo>
                  <a:lnTo>
                    <a:pt x="2019274" y="277495"/>
                  </a:lnTo>
                  <a:lnTo>
                    <a:pt x="2039175" y="244729"/>
                  </a:lnTo>
                  <a:lnTo>
                    <a:pt x="2044763" y="209397"/>
                  </a:lnTo>
                  <a:lnTo>
                    <a:pt x="2047328" y="189661"/>
                  </a:lnTo>
                  <a:close/>
                </a:path>
                <a:path w="2650490" h="2049145">
                  <a:moveTo>
                    <a:pt x="2150986" y="15316"/>
                  </a:moveTo>
                  <a:lnTo>
                    <a:pt x="2113000" y="3835"/>
                  </a:lnTo>
                  <a:lnTo>
                    <a:pt x="2101075" y="41440"/>
                  </a:lnTo>
                  <a:lnTo>
                    <a:pt x="2087676" y="75907"/>
                  </a:lnTo>
                  <a:lnTo>
                    <a:pt x="2072792" y="107251"/>
                  </a:lnTo>
                  <a:lnTo>
                    <a:pt x="2056460" y="135470"/>
                  </a:lnTo>
                  <a:lnTo>
                    <a:pt x="2060295" y="149834"/>
                  </a:lnTo>
                  <a:lnTo>
                    <a:pt x="2063597" y="163449"/>
                  </a:lnTo>
                  <a:lnTo>
                    <a:pt x="2066340" y="176326"/>
                  </a:lnTo>
                  <a:lnTo>
                    <a:pt x="2068525" y="188480"/>
                  </a:lnTo>
                  <a:lnTo>
                    <a:pt x="2074087" y="180124"/>
                  </a:lnTo>
                  <a:lnTo>
                    <a:pt x="2079574" y="171551"/>
                  </a:lnTo>
                  <a:lnTo>
                    <a:pt x="2084984" y="162750"/>
                  </a:lnTo>
                  <a:lnTo>
                    <a:pt x="2090318" y="153733"/>
                  </a:lnTo>
                  <a:lnTo>
                    <a:pt x="2090318" y="289191"/>
                  </a:lnTo>
                  <a:lnTo>
                    <a:pt x="2127135" y="289191"/>
                  </a:lnTo>
                  <a:lnTo>
                    <a:pt x="2127135" y="153733"/>
                  </a:lnTo>
                  <a:lnTo>
                    <a:pt x="2127135" y="78930"/>
                  </a:lnTo>
                  <a:lnTo>
                    <a:pt x="2133371" y="63639"/>
                  </a:lnTo>
                  <a:lnTo>
                    <a:pt x="2139429" y="47929"/>
                  </a:lnTo>
                  <a:lnTo>
                    <a:pt x="2145296" y="31826"/>
                  </a:lnTo>
                  <a:lnTo>
                    <a:pt x="2150986" y="15316"/>
                  </a:lnTo>
                  <a:close/>
                </a:path>
                <a:path w="2650490" h="2049145">
                  <a:moveTo>
                    <a:pt x="2349474" y="244436"/>
                  </a:moveTo>
                  <a:lnTo>
                    <a:pt x="2331326" y="232765"/>
                  </a:lnTo>
                  <a:lnTo>
                    <a:pt x="2315311" y="218668"/>
                  </a:lnTo>
                  <a:lnTo>
                    <a:pt x="2301430" y="202133"/>
                  </a:lnTo>
                  <a:lnTo>
                    <a:pt x="2289695" y="183184"/>
                  </a:lnTo>
                  <a:lnTo>
                    <a:pt x="2334933" y="150926"/>
                  </a:lnTo>
                  <a:lnTo>
                    <a:pt x="2347125" y="142240"/>
                  </a:lnTo>
                  <a:lnTo>
                    <a:pt x="2319731" y="113677"/>
                  </a:lnTo>
                  <a:lnTo>
                    <a:pt x="2308568" y="123736"/>
                  </a:lnTo>
                  <a:lnTo>
                    <a:pt x="2297607" y="133299"/>
                  </a:lnTo>
                  <a:lnTo>
                    <a:pt x="2286851" y="142367"/>
                  </a:lnTo>
                  <a:lnTo>
                    <a:pt x="2276297" y="150926"/>
                  </a:lnTo>
                  <a:lnTo>
                    <a:pt x="2272423" y="137528"/>
                  </a:lnTo>
                  <a:lnTo>
                    <a:pt x="2269185" y="123355"/>
                  </a:lnTo>
                  <a:lnTo>
                    <a:pt x="2268220" y="117805"/>
                  </a:lnTo>
                  <a:lnTo>
                    <a:pt x="2266607" y="108445"/>
                  </a:lnTo>
                  <a:lnTo>
                    <a:pt x="2264664" y="92773"/>
                  </a:lnTo>
                  <a:lnTo>
                    <a:pt x="2346528" y="92773"/>
                  </a:lnTo>
                  <a:lnTo>
                    <a:pt x="2346528" y="56248"/>
                  </a:lnTo>
                  <a:lnTo>
                    <a:pt x="2244344" y="56248"/>
                  </a:lnTo>
                  <a:lnTo>
                    <a:pt x="2272322" y="45059"/>
                  </a:lnTo>
                  <a:lnTo>
                    <a:pt x="2244636" y="596"/>
                  </a:lnTo>
                  <a:lnTo>
                    <a:pt x="2206345" y="16205"/>
                  </a:lnTo>
                  <a:lnTo>
                    <a:pt x="2211324" y="24066"/>
                  </a:lnTo>
                  <a:lnTo>
                    <a:pt x="2216810" y="33350"/>
                  </a:lnTo>
                  <a:lnTo>
                    <a:pt x="2222804" y="44081"/>
                  </a:lnTo>
                  <a:lnTo>
                    <a:pt x="2229320" y="56248"/>
                  </a:lnTo>
                  <a:lnTo>
                    <a:pt x="2147163" y="56248"/>
                  </a:lnTo>
                  <a:lnTo>
                    <a:pt x="2147163" y="92773"/>
                  </a:lnTo>
                  <a:lnTo>
                    <a:pt x="2210028" y="92773"/>
                  </a:lnTo>
                  <a:lnTo>
                    <a:pt x="2194509" y="118249"/>
                  </a:lnTo>
                  <a:lnTo>
                    <a:pt x="2175611" y="142100"/>
                  </a:lnTo>
                  <a:lnTo>
                    <a:pt x="2153348" y="164338"/>
                  </a:lnTo>
                  <a:lnTo>
                    <a:pt x="2127720" y="184950"/>
                  </a:lnTo>
                  <a:lnTo>
                    <a:pt x="2133460" y="193979"/>
                  </a:lnTo>
                  <a:lnTo>
                    <a:pt x="2138908" y="202831"/>
                  </a:lnTo>
                  <a:lnTo>
                    <a:pt x="2144064" y="211505"/>
                  </a:lnTo>
                  <a:lnTo>
                    <a:pt x="2148929" y="219989"/>
                  </a:lnTo>
                  <a:lnTo>
                    <a:pt x="2157717" y="212928"/>
                  </a:lnTo>
                  <a:lnTo>
                    <a:pt x="2166150" y="205740"/>
                  </a:lnTo>
                  <a:lnTo>
                    <a:pt x="2174214" y="198424"/>
                  </a:lnTo>
                  <a:lnTo>
                    <a:pt x="2181910" y="190982"/>
                  </a:lnTo>
                  <a:lnTo>
                    <a:pt x="2181822" y="233045"/>
                  </a:lnTo>
                  <a:lnTo>
                    <a:pt x="2181085" y="241325"/>
                  </a:lnTo>
                  <a:lnTo>
                    <a:pt x="2178596" y="249364"/>
                  </a:lnTo>
                  <a:lnTo>
                    <a:pt x="2174456" y="256197"/>
                  </a:lnTo>
                  <a:lnTo>
                    <a:pt x="2168652" y="261810"/>
                  </a:lnTo>
                  <a:lnTo>
                    <a:pt x="2186622" y="292442"/>
                  </a:lnTo>
                  <a:lnTo>
                    <a:pt x="2203500" y="283946"/>
                  </a:lnTo>
                  <a:lnTo>
                    <a:pt x="2221446" y="275729"/>
                  </a:lnTo>
                  <a:lnTo>
                    <a:pt x="2240457" y="267754"/>
                  </a:lnTo>
                  <a:lnTo>
                    <a:pt x="2260536" y="260045"/>
                  </a:lnTo>
                  <a:lnTo>
                    <a:pt x="2259673" y="252628"/>
                  </a:lnTo>
                  <a:lnTo>
                    <a:pt x="2258847" y="243624"/>
                  </a:lnTo>
                  <a:lnTo>
                    <a:pt x="2258415" y="237959"/>
                  </a:lnTo>
                  <a:lnTo>
                    <a:pt x="2257920" y="230886"/>
                  </a:lnTo>
                  <a:lnTo>
                    <a:pt x="2257298" y="220878"/>
                  </a:lnTo>
                  <a:lnTo>
                    <a:pt x="2245817" y="226250"/>
                  </a:lnTo>
                  <a:lnTo>
                    <a:pt x="2235504" y="230886"/>
                  </a:lnTo>
                  <a:lnTo>
                    <a:pt x="2226373" y="234784"/>
                  </a:lnTo>
                  <a:lnTo>
                    <a:pt x="2218423" y="237959"/>
                  </a:lnTo>
                  <a:lnTo>
                    <a:pt x="2218423" y="190982"/>
                  </a:lnTo>
                  <a:lnTo>
                    <a:pt x="2218423" y="146659"/>
                  </a:lnTo>
                  <a:lnTo>
                    <a:pt x="2222931" y="139611"/>
                  </a:lnTo>
                  <a:lnTo>
                    <a:pt x="2227186" y="132448"/>
                  </a:lnTo>
                  <a:lnTo>
                    <a:pt x="2231186" y="125183"/>
                  </a:lnTo>
                  <a:lnTo>
                    <a:pt x="2234920" y="117805"/>
                  </a:lnTo>
                  <a:lnTo>
                    <a:pt x="2245576" y="169341"/>
                  </a:lnTo>
                  <a:lnTo>
                    <a:pt x="2263267" y="213664"/>
                  </a:lnTo>
                  <a:lnTo>
                    <a:pt x="2287981" y="250761"/>
                  </a:lnTo>
                  <a:lnTo>
                    <a:pt x="2319731" y="280657"/>
                  </a:lnTo>
                  <a:lnTo>
                    <a:pt x="2349474" y="244436"/>
                  </a:lnTo>
                  <a:close/>
                </a:path>
                <a:path w="2650490" h="2049145">
                  <a:moveTo>
                    <a:pt x="2451963" y="129286"/>
                  </a:moveTo>
                  <a:lnTo>
                    <a:pt x="2438196" y="132600"/>
                  </a:lnTo>
                  <a:lnTo>
                    <a:pt x="2431580" y="134086"/>
                  </a:lnTo>
                  <a:lnTo>
                    <a:pt x="2425166" y="135470"/>
                  </a:lnTo>
                  <a:lnTo>
                    <a:pt x="2425166" y="94246"/>
                  </a:lnTo>
                  <a:lnTo>
                    <a:pt x="2450490" y="94246"/>
                  </a:lnTo>
                  <a:lnTo>
                    <a:pt x="2450490" y="56553"/>
                  </a:lnTo>
                  <a:lnTo>
                    <a:pt x="2425166" y="56553"/>
                  </a:lnTo>
                  <a:lnTo>
                    <a:pt x="2425166" y="4419"/>
                  </a:lnTo>
                  <a:lnTo>
                    <a:pt x="2389530" y="4419"/>
                  </a:lnTo>
                  <a:lnTo>
                    <a:pt x="2389530" y="56553"/>
                  </a:lnTo>
                  <a:lnTo>
                    <a:pt x="2361552" y="56553"/>
                  </a:lnTo>
                  <a:lnTo>
                    <a:pt x="2361552" y="94246"/>
                  </a:lnTo>
                  <a:lnTo>
                    <a:pt x="2389530" y="94246"/>
                  </a:lnTo>
                  <a:lnTo>
                    <a:pt x="2389530" y="143421"/>
                  </a:lnTo>
                  <a:lnTo>
                    <a:pt x="2358021" y="149898"/>
                  </a:lnTo>
                  <a:lnTo>
                    <a:pt x="2361260" y="190538"/>
                  </a:lnTo>
                  <a:lnTo>
                    <a:pt x="2382456" y="185077"/>
                  </a:lnTo>
                  <a:lnTo>
                    <a:pt x="2389530" y="183184"/>
                  </a:lnTo>
                  <a:lnTo>
                    <a:pt x="2389530" y="246989"/>
                  </a:lnTo>
                  <a:lnTo>
                    <a:pt x="2386190" y="251701"/>
                  </a:lnTo>
                  <a:lnTo>
                    <a:pt x="2359787" y="250913"/>
                  </a:lnTo>
                  <a:lnTo>
                    <a:pt x="2362416" y="261150"/>
                  </a:lnTo>
                  <a:lnTo>
                    <a:pt x="2364714" y="270941"/>
                  </a:lnTo>
                  <a:lnTo>
                    <a:pt x="2366683" y="280289"/>
                  </a:lnTo>
                  <a:lnTo>
                    <a:pt x="2368321" y="289191"/>
                  </a:lnTo>
                  <a:lnTo>
                    <a:pt x="2375611" y="289356"/>
                  </a:lnTo>
                  <a:lnTo>
                    <a:pt x="2418461" y="279476"/>
                  </a:lnTo>
                  <a:lnTo>
                    <a:pt x="2425166" y="254736"/>
                  </a:lnTo>
                  <a:lnTo>
                    <a:pt x="2425166" y="251701"/>
                  </a:lnTo>
                  <a:lnTo>
                    <a:pt x="2425166" y="183184"/>
                  </a:lnTo>
                  <a:lnTo>
                    <a:pt x="2425166" y="174053"/>
                  </a:lnTo>
                  <a:lnTo>
                    <a:pt x="2450782" y="167576"/>
                  </a:lnTo>
                  <a:lnTo>
                    <a:pt x="2450744" y="159651"/>
                  </a:lnTo>
                  <a:lnTo>
                    <a:pt x="2450922" y="150634"/>
                  </a:lnTo>
                  <a:lnTo>
                    <a:pt x="2451328" y="140512"/>
                  </a:lnTo>
                  <a:lnTo>
                    <a:pt x="2451620" y="135470"/>
                  </a:lnTo>
                  <a:lnTo>
                    <a:pt x="2451963" y="129286"/>
                  </a:lnTo>
                  <a:close/>
                </a:path>
                <a:path w="2650490" h="2049145">
                  <a:moveTo>
                    <a:pt x="2650159" y="130759"/>
                  </a:moveTo>
                  <a:lnTo>
                    <a:pt x="2583015" y="130759"/>
                  </a:lnTo>
                  <a:lnTo>
                    <a:pt x="2583015" y="104546"/>
                  </a:lnTo>
                  <a:lnTo>
                    <a:pt x="2637790" y="104546"/>
                  </a:lnTo>
                  <a:lnTo>
                    <a:pt x="2637790" y="73621"/>
                  </a:lnTo>
                  <a:lnTo>
                    <a:pt x="2637790" y="43294"/>
                  </a:lnTo>
                  <a:lnTo>
                    <a:pt x="2637790" y="12369"/>
                  </a:lnTo>
                  <a:lnTo>
                    <a:pt x="2601557" y="12369"/>
                  </a:lnTo>
                  <a:lnTo>
                    <a:pt x="2601557" y="43294"/>
                  </a:lnTo>
                  <a:lnTo>
                    <a:pt x="2601557" y="73621"/>
                  </a:lnTo>
                  <a:lnTo>
                    <a:pt x="2545905" y="73621"/>
                  </a:lnTo>
                  <a:lnTo>
                    <a:pt x="2545905" y="104546"/>
                  </a:lnTo>
                  <a:lnTo>
                    <a:pt x="2545905" y="130759"/>
                  </a:lnTo>
                  <a:lnTo>
                    <a:pt x="2495550" y="130759"/>
                  </a:lnTo>
                  <a:lnTo>
                    <a:pt x="2495550" y="104546"/>
                  </a:lnTo>
                  <a:lnTo>
                    <a:pt x="2545905" y="104546"/>
                  </a:lnTo>
                  <a:lnTo>
                    <a:pt x="2545905" y="73621"/>
                  </a:lnTo>
                  <a:lnTo>
                    <a:pt x="2495550" y="73621"/>
                  </a:lnTo>
                  <a:lnTo>
                    <a:pt x="2495550" y="43294"/>
                  </a:lnTo>
                  <a:lnTo>
                    <a:pt x="2601557" y="43294"/>
                  </a:lnTo>
                  <a:lnTo>
                    <a:pt x="2601557" y="12369"/>
                  </a:lnTo>
                  <a:lnTo>
                    <a:pt x="2459621" y="12369"/>
                  </a:lnTo>
                  <a:lnTo>
                    <a:pt x="2459621" y="119862"/>
                  </a:lnTo>
                  <a:lnTo>
                    <a:pt x="2457780" y="161734"/>
                  </a:lnTo>
                  <a:lnTo>
                    <a:pt x="2452255" y="199009"/>
                  </a:lnTo>
                  <a:lnTo>
                    <a:pt x="2443048" y="231673"/>
                  </a:lnTo>
                  <a:lnTo>
                    <a:pt x="2430170" y="259753"/>
                  </a:lnTo>
                  <a:lnTo>
                    <a:pt x="2437130" y="266814"/>
                  </a:lnTo>
                  <a:lnTo>
                    <a:pt x="2443861" y="274180"/>
                  </a:lnTo>
                  <a:lnTo>
                    <a:pt x="2450376" y="281838"/>
                  </a:lnTo>
                  <a:lnTo>
                    <a:pt x="2456675" y="289788"/>
                  </a:lnTo>
                  <a:lnTo>
                    <a:pt x="2471178" y="263994"/>
                  </a:lnTo>
                  <a:lnTo>
                    <a:pt x="2482291" y="234048"/>
                  </a:lnTo>
                  <a:lnTo>
                    <a:pt x="2490025" y="199948"/>
                  </a:lnTo>
                  <a:lnTo>
                    <a:pt x="2494369" y="161683"/>
                  </a:lnTo>
                  <a:lnTo>
                    <a:pt x="2545905" y="161683"/>
                  </a:lnTo>
                  <a:lnTo>
                    <a:pt x="2545905" y="186423"/>
                  </a:lnTo>
                  <a:lnTo>
                    <a:pt x="2497315" y="186423"/>
                  </a:lnTo>
                  <a:lnTo>
                    <a:pt x="2497315" y="292138"/>
                  </a:lnTo>
                  <a:lnTo>
                    <a:pt x="2532062" y="292138"/>
                  </a:lnTo>
                  <a:lnTo>
                    <a:pt x="2532062" y="277418"/>
                  </a:lnTo>
                  <a:lnTo>
                    <a:pt x="2597734" y="277418"/>
                  </a:lnTo>
                  <a:lnTo>
                    <a:pt x="2597734" y="292138"/>
                  </a:lnTo>
                  <a:lnTo>
                    <a:pt x="2632481" y="292138"/>
                  </a:lnTo>
                  <a:lnTo>
                    <a:pt x="2632481" y="277418"/>
                  </a:lnTo>
                  <a:lnTo>
                    <a:pt x="2632481" y="246494"/>
                  </a:lnTo>
                  <a:lnTo>
                    <a:pt x="2632481" y="217335"/>
                  </a:lnTo>
                  <a:lnTo>
                    <a:pt x="2632481" y="186423"/>
                  </a:lnTo>
                  <a:lnTo>
                    <a:pt x="2597734" y="186423"/>
                  </a:lnTo>
                  <a:lnTo>
                    <a:pt x="2597734" y="217335"/>
                  </a:lnTo>
                  <a:lnTo>
                    <a:pt x="2597734" y="246494"/>
                  </a:lnTo>
                  <a:lnTo>
                    <a:pt x="2532062" y="246494"/>
                  </a:lnTo>
                  <a:lnTo>
                    <a:pt x="2532062" y="217335"/>
                  </a:lnTo>
                  <a:lnTo>
                    <a:pt x="2597734" y="217335"/>
                  </a:lnTo>
                  <a:lnTo>
                    <a:pt x="2597734" y="186423"/>
                  </a:lnTo>
                  <a:lnTo>
                    <a:pt x="2583015" y="186423"/>
                  </a:lnTo>
                  <a:lnTo>
                    <a:pt x="2583015" y="161683"/>
                  </a:lnTo>
                  <a:lnTo>
                    <a:pt x="2650159" y="161683"/>
                  </a:lnTo>
                  <a:lnTo>
                    <a:pt x="2650159" y="1307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4038" y="3587704"/>
              <a:ext cx="99539" cy="9953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894200" y="3448507"/>
              <a:ext cx="1172210" cy="367665"/>
            </a:xfrm>
            <a:custGeom>
              <a:avLst/>
              <a:gdLst/>
              <a:ahLst/>
              <a:cxnLst/>
              <a:rect l="l" t="t" r="r" b="b"/>
              <a:pathLst>
                <a:path w="1172209" h="367664">
                  <a:moveTo>
                    <a:pt x="202611" y="318838"/>
                  </a:moveTo>
                  <a:lnTo>
                    <a:pt x="202611" y="326691"/>
                  </a:lnTo>
                  <a:lnTo>
                    <a:pt x="224796" y="334250"/>
                  </a:lnTo>
                  <a:lnTo>
                    <a:pt x="241092" y="342790"/>
                  </a:lnTo>
                  <a:lnTo>
                    <a:pt x="251497" y="352312"/>
                  </a:lnTo>
                  <a:lnTo>
                    <a:pt x="256013" y="362816"/>
                  </a:lnTo>
                  <a:lnTo>
                    <a:pt x="271719" y="354079"/>
                  </a:lnTo>
                  <a:lnTo>
                    <a:pt x="282713" y="342005"/>
                  </a:lnTo>
                  <a:lnTo>
                    <a:pt x="288996" y="326593"/>
                  </a:lnTo>
                  <a:lnTo>
                    <a:pt x="289251" y="323550"/>
                  </a:lnTo>
                  <a:lnTo>
                    <a:pt x="248945" y="323550"/>
                  </a:lnTo>
                  <a:lnTo>
                    <a:pt x="237509" y="322667"/>
                  </a:lnTo>
                  <a:lnTo>
                    <a:pt x="225974" y="321587"/>
                  </a:lnTo>
                  <a:lnTo>
                    <a:pt x="214342" y="320311"/>
                  </a:lnTo>
                  <a:lnTo>
                    <a:pt x="202611" y="318838"/>
                  </a:lnTo>
                  <a:close/>
                </a:path>
                <a:path w="1172209" h="367664">
                  <a:moveTo>
                    <a:pt x="290567" y="51830"/>
                  </a:moveTo>
                  <a:lnTo>
                    <a:pt x="268578" y="51830"/>
                  </a:lnTo>
                  <a:lnTo>
                    <a:pt x="268529" y="311770"/>
                  </a:lnTo>
                  <a:lnTo>
                    <a:pt x="265240" y="318838"/>
                  </a:lnTo>
                  <a:lnTo>
                    <a:pt x="258712" y="322765"/>
                  </a:lnTo>
                  <a:lnTo>
                    <a:pt x="248945" y="323550"/>
                  </a:lnTo>
                  <a:lnTo>
                    <a:pt x="289251" y="323550"/>
                  </a:lnTo>
                  <a:lnTo>
                    <a:pt x="290567" y="307844"/>
                  </a:lnTo>
                  <a:lnTo>
                    <a:pt x="290567" y="51830"/>
                  </a:lnTo>
                  <a:close/>
                </a:path>
                <a:path w="1172209" h="367664">
                  <a:moveTo>
                    <a:pt x="56542" y="103661"/>
                  </a:moveTo>
                  <a:lnTo>
                    <a:pt x="57229" y="126190"/>
                  </a:lnTo>
                  <a:lnTo>
                    <a:pt x="57720" y="148228"/>
                  </a:lnTo>
                  <a:lnTo>
                    <a:pt x="58015" y="169775"/>
                  </a:lnTo>
                  <a:lnTo>
                    <a:pt x="58003" y="213410"/>
                  </a:lnTo>
                  <a:lnTo>
                    <a:pt x="57720" y="235791"/>
                  </a:lnTo>
                  <a:lnTo>
                    <a:pt x="57190" y="262295"/>
                  </a:lnTo>
                  <a:lnTo>
                    <a:pt x="56542" y="287425"/>
                  </a:lnTo>
                  <a:lnTo>
                    <a:pt x="80102" y="279572"/>
                  </a:lnTo>
                  <a:lnTo>
                    <a:pt x="80102" y="243448"/>
                  </a:lnTo>
                  <a:lnTo>
                    <a:pt x="192459" y="243448"/>
                  </a:lnTo>
                  <a:lnTo>
                    <a:pt x="192175" y="234024"/>
                  </a:lnTo>
                  <a:lnTo>
                    <a:pt x="80102" y="234024"/>
                  </a:lnTo>
                  <a:lnTo>
                    <a:pt x="80102" y="125650"/>
                  </a:lnTo>
                  <a:lnTo>
                    <a:pt x="198797" y="125650"/>
                  </a:lnTo>
                  <a:lnTo>
                    <a:pt x="204182" y="120938"/>
                  </a:lnTo>
                  <a:lnTo>
                    <a:pt x="198020" y="116226"/>
                  </a:lnTo>
                  <a:lnTo>
                    <a:pt x="81672" y="116226"/>
                  </a:lnTo>
                  <a:lnTo>
                    <a:pt x="56542" y="103661"/>
                  </a:lnTo>
                  <a:close/>
                </a:path>
                <a:path w="1172209" h="367664">
                  <a:moveTo>
                    <a:pt x="192459" y="243448"/>
                  </a:moveTo>
                  <a:lnTo>
                    <a:pt x="169628" y="243448"/>
                  </a:lnTo>
                  <a:lnTo>
                    <a:pt x="169628" y="271719"/>
                  </a:lnTo>
                  <a:lnTo>
                    <a:pt x="193187" y="262295"/>
                  </a:lnTo>
                  <a:lnTo>
                    <a:pt x="192459" y="243448"/>
                  </a:lnTo>
                  <a:close/>
                </a:path>
                <a:path w="1172209" h="367664">
                  <a:moveTo>
                    <a:pt x="198797" y="125650"/>
                  </a:moveTo>
                  <a:lnTo>
                    <a:pt x="169628" y="125650"/>
                  </a:lnTo>
                  <a:lnTo>
                    <a:pt x="169628" y="234024"/>
                  </a:lnTo>
                  <a:lnTo>
                    <a:pt x="192175" y="234024"/>
                  </a:lnTo>
                  <a:lnTo>
                    <a:pt x="192010" y="228527"/>
                  </a:lnTo>
                  <a:lnTo>
                    <a:pt x="191715" y="213410"/>
                  </a:lnTo>
                  <a:lnTo>
                    <a:pt x="191617" y="131933"/>
                  </a:lnTo>
                  <a:lnTo>
                    <a:pt x="198797" y="125650"/>
                  </a:lnTo>
                  <a:close/>
                </a:path>
                <a:path w="1172209" h="367664">
                  <a:moveTo>
                    <a:pt x="177481" y="100520"/>
                  </a:moveTo>
                  <a:lnTo>
                    <a:pt x="168057" y="116226"/>
                  </a:lnTo>
                  <a:lnTo>
                    <a:pt x="198020" y="116226"/>
                  </a:lnTo>
                  <a:lnTo>
                    <a:pt x="177481" y="100520"/>
                  </a:lnTo>
                  <a:close/>
                </a:path>
                <a:path w="1172209" h="367664">
                  <a:moveTo>
                    <a:pt x="332974" y="18847"/>
                  </a:moveTo>
                  <a:lnTo>
                    <a:pt x="309414" y="42407"/>
                  </a:lnTo>
                  <a:lnTo>
                    <a:pt x="0" y="42407"/>
                  </a:lnTo>
                  <a:lnTo>
                    <a:pt x="14135" y="56542"/>
                  </a:lnTo>
                  <a:lnTo>
                    <a:pt x="22970" y="54481"/>
                  </a:lnTo>
                  <a:lnTo>
                    <a:pt x="32198" y="53008"/>
                  </a:lnTo>
                  <a:lnTo>
                    <a:pt x="41818" y="52125"/>
                  </a:lnTo>
                  <a:lnTo>
                    <a:pt x="51830" y="51830"/>
                  </a:lnTo>
                  <a:lnTo>
                    <a:pt x="365957" y="51830"/>
                  </a:lnTo>
                  <a:lnTo>
                    <a:pt x="332974" y="18847"/>
                  </a:lnTo>
                  <a:close/>
                </a:path>
                <a:path w="1172209" h="367664">
                  <a:moveTo>
                    <a:pt x="604693" y="183764"/>
                  </a:moveTo>
                  <a:lnTo>
                    <a:pt x="605380" y="203691"/>
                  </a:lnTo>
                  <a:lnTo>
                    <a:pt x="605871" y="225778"/>
                  </a:lnTo>
                  <a:lnTo>
                    <a:pt x="606166" y="250025"/>
                  </a:lnTo>
                  <a:lnTo>
                    <a:pt x="606234" y="284284"/>
                  </a:lnTo>
                  <a:lnTo>
                    <a:pt x="606117" y="306666"/>
                  </a:lnTo>
                  <a:lnTo>
                    <a:pt x="605873" y="326495"/>
                  </a:lnTo>
                  <a:lnTo>
                    <a:pt x="605373" y="348484"/>
                  </a:lnTo>
                  <a:lnTo>
                    <a:pt x="604693" y="367528"/>
                  </a:lnTo>
                  <a:lnTo>
                    <a:pt x="628253" y="356533"/>
                  </a:lnTo>
                  <a:lnTo>
                    <a:pt x="627556" y="348288"/>
                  </a:lnTo>
                  <a:lnTo>
                    <a:pt x="627075" y="338471"/>
                  </a:lnTo>
                  <a:lnTo>
                    <a:pt x="626831" y="328557"/>
                  </a:lnTo>
                  <a:lnTo>
                    <a:pt x="626682" y="312555"/>
                  </a:lnTo>
                  <a:lnTo>
                    <a:pt x="766468" y="312555"/>
                  </a:lnTo>
                  <a:lnTo>
                    <a:pt x="757568" y="303132"/>
                  </a:lnTo>
                  <a:lnTo>
                    <a:pt x="626682" y="303132"/>
                  </a:lnTo>
                  <a:lnTo>
                    <a:pt x="626682" y="268578"/>
                  </a:lnTo>
                  <a:lnTo>
                    <a:pt x="738197" y="268578"/>
                  </a:lnTo>
                  <a:lnTo>
                    <a:pt x="729327" y="259154"/>
                  </a:lnTo>
                  <a:lnTo>
                    <a:pt x="626682" y="259154"/>
                  </a:lnTo>
                  <a:lnTo>
                    <a:pt x="626682" y="226171"/>
                  </a:lnTo>
                  <a:lnTo>
                    <a:pt x="752333" y="226171"/>
                  </a:lnTo>
                  <a:lnTo>
                    <a:pt x="743432" y="216747"/>
                  </a:lnTo>
                  <a:lnTo>
                    <a:pt x="626682" y="216747"/>
                  </a:lnTo>
                  <a:lnTo>
                    <a:pt x="626682" y="207323"/>
                  </a:lnTo>
                  <a:lnTo>
                    <a:pt x="637676" y="199470"/>
                  </a:lnTo>
                  <a:lnTo>
                    <a:pt x="604693" y="183764"/>
                  </a:lnTo>
                  <a:close/>
                </a:path>
                <a:path w="1172209" h="367664">
                  <a:moveTo>
                    <a:pt x="551805" y="314126"/>
                  </a:moveTo>
                  <a:lnTo>
                    <a:pt x="530873" y="314126"/>
                  </a:lnTo>
                  <a:lnTo>
                    <a:pt x="530775" y="328557"/>
                  </a:lnTo>
                  <a:lnTo>
                    <a:pt x="530481" y="342005"/>
                  </a:lnTo>
                  <a:lnTo>
                    <a:pt x="529990" y="354472"/>
                  </a:lnTo>
                  <a:lnTo>
                    <a:pt x="529303" y="365957"/>
                  </a:lnTo>
                  <a:lnTo>
                    <a:pt x="552862" y="354963"/>
                  </a:lnTo>
                  <a:lnTo>
                    <a:pt x="552175" y="336998"/>
                  </a:lnTo>
                  <a:lnTo>
                    <a:pt x="551805" y="314126"/>
                  </a:lnTo>
                  <a:close/>
                </a:path>
                <a:path w="1172209" h="367664">
                  <a:moveTo>
                    <a:pt x="551422" y="268578"/>
                  </a:moveTo>
                  <a:lnTo>
                    <a:pt x="530873" y="268578"/>
                  </a:lnTo>
                  <a:lnTo>
                    <a:pt x="530873" y="304702"/>
                  </a:lnTo>
                  <a:lnTo>
                    <a:pt x="400511" y="304702"/>
                  </a:lnTo>
                  <a:lnTo>
                    <a:pt x="414647" y="318838"/>
                  </a:lnTo>
                  <a:lnTo>
                    <a:pt x="423482" y="316776"/>
                  </a:lnTo>
                  <a:lnTo>
                    <a:pt x="432709" y="315304"/>
                  </a:lnTo>
                  <a:lnTo>
                    <a:pt x="442329" y="314421"/>
                  </a:lnTo>
                  <a:lnTo>
                    <a:pt x="452342" y="314126"/>
                  </a:lnTo>
                  <a:lnTo>
                    <a:pt x="551805" y="314126"/>
                  </a:lnTo>
                  <a:lnTo>
                    <a:pt x="551684" y="306666"/>
                  </a:lnTo>
                  <a:lnTo>
                    <a:pt x="551422" y="268578"/>
                  </a:lnTo>
                  <a:close/>
                </a:path>
                <a:path w="1172209" h="367664">
                  <a:moveTo>
                    <a:pt x="739768" y="284284"/>
                  </a:moveTo>
                  <a:lnTo>
                    <a:pt x="720920" y="303132"/>
                  </a:lnTo>
                  <a:lnTo>
                    <a:pt x="757568" y="303132"/>
                  </a:lnTo>
                  <a:lnTo>
                    <a:pt x="739768" y="284284"/>
                  </a:lnTo>
                  <a:close/>
                </a:path>
                <a:path w="1172209" h="367664">
                  <a:moveTo>
                    <a:pt x="551322" y="226171"/>
                  </a:moveTo>
                  <a:lnTo>
                    <a:pt x="530873" y="226171"/>
                  </a:lnTo>
                  <a:lnTo>
                    <a:pt x="530873" y="259154"/>
                  </a:lnTo>
                  <a:lnTo>
                    <a:pt x="430353" y="259154"/>
                  </a:lnTo>
                  <a:lnTo>
                    <a:pt x="444489" y="273290"/>
                  </a:lnTo>
                  <a:lnTo>
                    <a:pt x="453324" y="271228"/>
                  </a:lnTo>
                  <a:lnTo>
                    <a:pt x="462551" y="269756"/>
                  </a:lnTo>
                  <a:lnTo>
                    <a:pt x="472171" y="268872"/>
                  </a:lnTo>
                  <a:lnTo>
                    <a:pt x="482184" y="268578"/>
                  </a:lnTo>
                  <a:lnTo>
                    <a:pt x="551422" y="268578"/>
                  </a:lnTo>
                  <a:lnTo>
                    <a:pt x="551322" y="226171"/>
                  </a:lnTo>
                  <a:close/>
                </a:path>
                <a:path w="1172209" h="367664">
                  <a:moveTo>
                    <a:pt x="713067" y="241877"/>
                  </a:moveTo>
                  <a:lnTo>
                    <a:pt x="695790" y="259154"/>
                  </a:lnTo>
                  <a:lnTo>
                    <a:pt x="729327" y="259154"/>
                  </a:lnTo>
                  <a:lnTo>
                    <a:pt x="713067" y="241877"/>
                  </a:lnTo>
                  <a:close/>
                </a:path>
                <a:path w="1172209" h="367664">
                  <a:moveTo>
                    <a:pt x="529303" y="185334"/>
                  </a:moveTo>
                  <a:lnTo>
                    <a:pt x="529990" y="195543"/>
                  </a:lnTo>
                  <a:lnTo>
                    <a:pt x="530481" y="204182"/>
                  </a:lnTo>
                  <a:lnTo>
                    <a:pt x="530775" y="211250"/>
                  </a:lnTo>
                  <a:lnTo>
                    <a:pt x="530873" y="216747"/>
                  </a:lnTo>
                  <a:lnTo>
                    <a:pt x="414647" y="216747"/>
                  </a:lnTo>
                  <a:lnTo>
                    <a:pt x="428782" y="230883"/>
                  </a:lnTo>
                  <a:lnTo>
                    <a:pt x="437617" y="228821"/>
                  </a:lnTo>
                  <a:lnTo>
                    <a:pt x="446845" y="227349"/>
                  </a:lnTo>
                  <a:lnTo>
                    <a:pt x="456465" y="226465"/>
                  </a:lnTo>
                  <a:lnTo>
                    <a:pt x="466477" y="226171"/>
                  </a:lnTo>
                  <a:lnTo>
                    <a:pt x="551322" y="226171"/>
                  </a:lnTo>
                  <a:lnTo>
                    <a:pt x="551292" y="208894"/>
                  </a:lnTo>
                  <a:lnTo>
                    <a:pt x="562286" y="199470"/>
                  </a:lnTo>
                  <a:lnTo>
                    <a:pt x="529303" y="185334"/>
                  </a:lnTo>
                  <a:close/>
                </a:path>
                <a:path w="1172209" h="367664">
                  <a:moveTo>
                    <a:pt x="725632" y="197899"/>
                  </a:moveTo>
                  <a:lnTo>
                    <a:pt x="705214" y="216747"/>
                  </a:lnTo>
                  <a:lnTo>
                    <a:pt x="743432" y="216747"/>
                  </a:lnTo>
                  <a:lnTo>
                    <a:pt x="725632" y="197899"/>
                  </a:lnTo>
                  <a:close/>
                </a:path>
                <a:path w="1172209" h="367664">
                  <a:moveTo>
                    <a:pt x="675372" y="108373"/>
                  </a:moveTo>
                  <a:lnTo>
                    <a:pt x="662807" y="122509"/>
                  </a:lnTo>
                  <a:lnTo>
                    <a:pt x="479684" y="122509"/>
                  </a:lnTo>
                  <a:lnTo>
                    <a:pt x="480220" y="135467"/>
                  </a:lnTo>
                  <a:lnTo>
                    <a:pt x="480515" y="146167"/>
                  </a:lnTo>
                  <a:lnTo>
                    <a:pt x="480496" y="164916"/>
                  </a:lnTo>
                  <a:lnTo>
                    <a:pt x="480220" y="173555"/>
                  </a:lnTo>
                  <a:lnTo>
                    <a:pt x="479689" y="183764"/>
                  </a:lnTo>
                  <a:lnTo>
                    <a:pt x="479042" y="193187"/>
                  </a:lnTo>
                  <a:lnTo>
                    <a:pt x="501031" y="186905"/>
                  </a:lnTo>
                  <a:lnTo>
                    <a:pt x="501031" y="174340"/>
                  </a:lnTo>
                  <a:lnTo>
                    <a:pt x="687544" y="174340"/>
                  </a:lnTo>
                  <a:lnTo>
                    <a:pt x="687250" y="169628"/>
                  </a:lnTo>
                  <a:lnTo>
                    <a:pt x="687039" y="164916"/>
                  </a:lnTo>
                  <a:lnTo>
                    <a:pt x="501031" y="164916"/>
                  </a:lnTo>
                  <a:lnTo>
                    <a:pt x="501031" y="131933"/>
                  </a:lnTo>
                  <a:lnTo>
                    <a:pt x="693905" y="131933"/>
                  </a:lnTo>
                  <a:lnTo>
                    <a:pt x="698931" y="128791"/>
                  </a:lnTo>
                  <a:lnTo>
                    <a:pt x="691682" y="122509"/>
                  </a:lnTo>
                  <a:lnTo>
                    <a:pt x="501031" y="122509"/>
                  </a:lnTo>
                  <a:lnTo>
                    <a:pt x="479042" y="109944"/>
                  </a:lnTo>
                  <a:lnTo>
                    <a:pt x="677184" y="109944"/>
                  </a:lnTo>
                  <a:lnTo>
                    <a:pt x="675372" y="108373"/>
                  </a:lnTo>
                  <a:close/>
                </a:path>
                <a:path w="1172209" h="367664">
                  <a:moveTo>
                    <a:pt x="687544" y="174340"/>
                  </a:moveTo>
                  <a:lnTo>
                    <a:pt x="665948" y="174340"/>
                  </a:lnTo>
                  <a:lnTo>
                    <a:pt x="665948" y="190046"/>
                  </a:lnTo>
                  <a:lnTo>
                    <a:pt x="687937" y="180622"/>
                  </a:lnTo>
                  <a:lnTo>
                    <a:pt x="687544" y="174340"/>
                  </a:lnTo>
                  <a:close/>
                </a:path>
                <a:path w="1172209" h="367664">
                  <a:moveTo>
                    <a:pt x="693905" y="131933"/>
                  </a:moveTo>
                  <a:lnTo>
                    <a:pt x="665948" y="131933"/>
                  </a:lnTo>
                  <a:lnTo>
                    <a:pt x="665948" y="164916"/>
                  </a:lnTo>
                  <a:lnTo>
                    <a:pt x="687039" y="164916"/>
                  </a:lnTo>
                  <a:lnTo>
                    <a:pt x="686759" y="158634"/>
                  </a:lnTo>
                  <a:lnTo>
                    <a:pt x="686464" y="147639"/>
                  </a:lnTo>
                  <a:lnTo>
                    <a:pt x="686366" y="136645"/>
                  </a:lnTo>
                  <a:lnTo>
                    <a:pt x="693905" y="131933"/>
                  </a:lnTo>
                  <a:close/>
                </a:path>
                <a:path w="1172209" h="367664">
                  <a:moveTo>
                    <a:pt x="736626" y="65966"/>
                  </a:moveTo>
                  <a:lnTo>
                    <a:pt x="714637" y="87955"/>
                  </a:lnTo>
                  <a:lnTo>
                    <a:pt x="402081" y="87955"/>
                  </a:lnTo>
                  <a:lnTo>
                    <a:pt x="416217" y="102091"/>
                  </a:lnTo>
                  <a:lnTo>
                    <a:pt x="425052" y="100029"/>
                  </a:lnTo>
                  <a:lnTo>
                    <a:pt x="434280" y="98557"/>
                  </a:lnTo>
                  <a:lnTo>
                    <a:pt x="443900" y="97673"/>
                  </a:lnTo>
                  <a:lnTo>
                    <a:pt x="453912" y="97379"/>
                  </a:lnTo>
                  <a:lnTo>
                    <a:pt x="766468" y="97379"/>
                  </a:lnTo>
                  <a:lnTo>
                    <a:pt x="736626" y="65966"/>
                  </a:lnTo>
                  <a:close/>
                </a:path>
                <a:path w="1172209" h="367664">
                  <a:moveTo>
                    <a:pt x="593699" y="54972"/>
                  </a:moveTo>
                  <a:lnTo>
                    <a:pt x="573280" y="54972"/>
                  </a:lnTo>
                  <a:lnTo>
                    <a:pt x="573280" y="87955"/>
                  </a:lnTo>
                  <a:lnTo>
                    <a:pt x="593699" y="87955"/>
                  </a:lnTo>
                  <a:lnTo>
                    <a:pt x="593699" y="54972"/>
                  </a:lnTo>
                  <a:close/>
                </a:path>
                <a:path w="1172209" h="367664">
                  <a:moveTo>
                    <a:pt x="493178" y="4711"/>
                  </a:moveTo>
                  <a:lnTo>
                    <a:pt x="486798" y="23559"/>
                  </a:lnTo>
                  <a:lnTo>
                    <a:pt x="478650" y="42407"/>
                  </a:lnTo>
                  <a:lnTo>
                    <a:pt x="468735" y="61254"/>
                  </a:lnTo>
                  <a:lnTo>
                    <a:pt x="457054" y="80102"/>
                  </a:lnTo>
                  <a:lnTo>
                    <a:pt x="461766" y="83243"/>
                  </a:lnTo>
                  <a:lnTo>
                    <a:pt x="468833" y="76765"/>
                  </a:lnTo>
                  <a:lnTo>
                    <a:pt x="475901" y="69893"/>
                  </a:lnTo>
                  <a:lnTo>
                    <a:pt x="482969" y="62629"/>
                  </a:lnTo>
                  <a:lnTo>
                    <a:pt x="490037" y="54972"/>
                  </a:lnTo>
                  <a:lnTo>
                    <a:pt x="706784" y="54972"/>
                  </a:lnTo>
                  <a:lnTo>
                    <a:pt x="697884" y="45548"/>
                  </a:lnTo>
                  <a:lnTo>
                    <a:pt x="494749" y="45548"/>
                  </a:lnTo>
                  <a:lnTo>
                    <a:pt x="501522" y="36517"/>
                  </a:lnTo>
                  <a:lnTo>
                    <a:pt x="507707" y="29842"/>
                  </a:lnTo>
                  <a:lnTo>
                    <a:pt x="513302" y="25523"/>
                  </a:lnTo>
                  <a:lnTo>
                    <a:pt x="518308" y="23559"/>
                  </a:lnTo>
                  <a:lnTo>
                    <a:pt x="493178" y="4711"/>
                  </a:lnTo>
                  <a:close/>
                </a:path>
                <a:path w="1172209" h="367664">
                  <a:moveTo>
                    <a:pt x="571710" y="1570"/>
                  </a:moveTo>
                  <a:lnTo>
                    <a:pt x="572397" y="13743"/>
                  </a:lnTo>
                  <a:lnTo>
                    <a:pt x="572899" y="25523"/>
                  </a:lnTo>
                  <a:lnTo>
                    <a:pt x="573182" y="35732"/>
                  </a:lnTo>
                  <a:lnTo>
                    <a:pt x="573280" y="45548"/>
                  </a:lnTo>
                  <a:lnTo>
                    <a:pt x="593699" y="45548"/>
                  </a:lnTo>
                  <a:lnTo>
                    <a:pt x="593699" y="26700"/>
                  </a:lnTo>
                  <a:lnTo>
                    <a:pt x="606264" y="15706"/>
                  </a:lnTo>
                  <a:lnTo>
                    <a:pt x="571710" y="1570"/>
                  </a:lnTo>
                  <a:close/>
                </a:path>
                <a:path w="1172209" h="367664">
                  <a:moveTo>
                    <a:pt x="680083" y="26700"/>
                  </a:moveTo>
                  <a:lnTo>
                    <a:pt x="661236" y="45548"/>
                  </a:lnTo>
                  <a:lnTo>
                    <a:pt x="697884" y="45548"/>
                  </a:lnTo>
                  <a:lnTo>
                    <a:pt x="680083" y="26700"/>
                  </a:lnTo>
                  <a:close/>
                </a:path>
                <a:path w="1172209" h="367664">
                  <a:moveTo>
                    <a:pt x="860706" y="0"/>
                  </a:moveTo>
                  <a:lnTo>
                    <a:pt x="861360" y="17276"/>
                  </a:lnTo>
                  <a:lnTo>
                    <a:pt x="861884" y="34946"/>
                  </a:lnTo>
                  <a:lnTo>
                    <a:pt x="862179" y="50358"/>
                  </a:lnTo>
                  <a:lnTo>
                    <a:pt x="862179" y="304506"/>
                  </a:lnTo>
                  <a:lnTo>
                    <a:pt x="861884" y="324336"/>
                  </a:lnTo>
                  <a:lnTo>
                    <a:pt x="861393" y="345343"/>
                  </a:lnTo>
                  <a:lnTo>
                    <a:pt x="860706" y="367528"/>
                  </a:lnTo>
                  <a:lnTo>
                    <a:pt x="885836" y="356533"/>
                  </a:lnTo>
                  <a:lnTo>
                    <a:pt x="884364" y="312065"/>
                  </a:lnTo>
                  <a:lnTo>
                    <a:pt x="884266" y="89526"/>
                  </a:lnTo>
                  <a:lnTo>
                    <a:pt x="903217" y="89526"/>
                  </a:lnTo>
                  <a:lnTo>
                    <a:pt x="895947" y="86286"/>
                  </a:lnTo>
                  <a:lnTo>
                    <a:pt x="884266" y="81672"/>
                  </a:lnTo>
                  <a:lnTo>
                    <a:pt x="884266" y="28271"/>
                  </a:lnTo>
                  <a:lnTo>
                    <a:pt x="898401" y="17276"/>
                  </a:lnTo>
                  <a:lnTo>
                    <a:pt x="860706" y="0"/>
                  </a:lnTo>
                  <a:close/>
                </a:path>
                <a:path w="1172209" h="367664">
                  <a:moveTo>
                    <a:pt x="1140279" y="306273"/>
                  </a:moveTo>
                  <a:lnTo>
                    <a:pt x="1118290" y="328262"/>
                  </a:lnTo>
                  <a:lnTo>
                    <a:pt x="914108" y="328262"/>
                  </a:lnTo>
                  <a:lnTo>
                    <a:pt x="928243" y="342397"/>
                  </a:lnTo>
                  <a:lnTo>
                    <a:pt x="937079" y="340336"/>
                  </a:lnTo>
                  <a:lnTo>
                    <a:pt x="946306" y="338864"/>
                  </a:lnTo>
                  <a:lnTo>
                    <a:pt x="955926" y="337980"/>
                  </a:lnTo>
                  <a:lnTo>
                    <a:pt x="965939" y="337686"/>
                  </a:lnTo>
                  <a:lnTo>
                    <a:pt x="1171692" y="337686"/>
                  </a:lnTo>
                  <a:lnTo>
                    <a:pt x="1140279" y="306273"/>
                  </a:lnTo>
                  <a:close/>
                </a:path>
                <a:path w="1172209" h="367664">
                  <a:moveTo>
                    <a:pt x="1057035" y="218317"/>
                  </a:moveTo>
                  <a:lnTo>
                    <a:pt x="1035046" y="218317"/>
                  </a:lnTo>
                  <a:lnTo>
                    <a:pt x="1035046" y="328262"/>
                  </a:lnTo>
                  <a:lnTo>
                    <a:pt x="1057035" y="328262"/>
                  </a:lnTo>
                  <a:lnTo>
                    <a:pt x="1057035" y="218317"/>
                  </a:lnTo>
                  <a:close/>
                </a:path>
                <a:path w="1172209" h="367664">
                  <a:moveTo>
                    <a:pt x="1118290" y="188475"/>
                  </a:moveTo>
                  <a:lnTo>
                    <a:pt x="1097872" y="208894"/>
                  </a:lnTo>
                  <a:lnTo>
                    <a:pt x="950232" y="208894"/>
                  </a:lnTo>
                  <a:lnTo>
                    <a:pt x="964368" y="223029"/>
                  </a:lnTo>
                  <a:lnTo>
                    <a:pt x="973203" y="220968"/>
                  </a:lnTo>
                  <a:lnTo>
                    <a:pt x="982431" y="219495"/>
                  </a:lnTo>
                  <a:lnTo>
                    <a:pt x="992051" y="218612"/>
                  </a:lnTo>
                  <a:lnTo>
                    <a:pt x="1002063" y="218317"/>
                  </a:lnTo>
                  <a:lnTo>
                    <a:pt x="1148132" y="218317"/>
                  </a:lnTo>
                  <a:lnTo>
                    <a:pt x="1118290" y="188475"/>
                  </a:lnTo>
                  <a:close/>
                </a:path>
                <a:path w="1172209" h="367664">
                  <a:moveTo>
                    <a:pt x="1057035" y="122509"/>
                  </a:moveTo>
                  <a:lnTo>
                    <a:pt x="1035046" y="122509"/>
                  </a:lnTo>
                  <a:lnTo>
                    <a:pt x="1035046" y="208894"/>
                  </a:lnTo>
                  <a:lnTo>
                    <a:pt x="1057035" y="208894"/>
                  </a:lnTo>
                  <a:lnTo>
                    <a:pt x="1057035" y="122509"/>
                  </a:lnTo>
                  <a:close/>
                </a:path>
                <a:path w="1172209" h="367664">
                  <a:moveTo>
                    <a:pt x="967509" y="40836"/>
                  </a:moveTo>
                  <a:lnTo>
                    <a:pt x="957484" y="94925"/>
                  </a:lnTo>
                  <a:lnTo>
                    <a:pt x="945077" y="139786"/>
                  </a:lnTo>
                  <a:lnTo>
                    <a:pt x="929421" y="181653"/>
                  </a:lnTo>
                  <a:lnTo>
                    <a:pt x="920390" y="201040"/>
                  </a:lnTo>
                  <a:lnTo>
                    <a:pt x="925102" y="204182"/>
                  </a:lnTo>
                  <a:lnTo>
                    <a:pt x="937373" y="187298"/>
                  </a:lnTo>
                  <a:lnTo>
                    <a:pt x="949054" y="168058"/>
                  </a:lnTo>
                  <a:lnTo>
                    <a:pt x="960147" y="146461"/>
                  </a:lnTo>
                  <a:lnTo>
                    <a:pt x="970651" y="122509"/>
                  </a:lnTo>
                  <a:lnTo>
                    <a:pt x="1155985" y="122509"/>
                  </a:lnTo>
                  <a:lnTo>
                    <a:pt x="1146561" y="113085"/>
                  </a:lnTo>
                  <a:lnTo>
                    <a:pt x="973792" y="113085"/>
                  </a:lnTo>
                  <a:lnTo>
                    <a:pt x="989498" y="67537"/>
                  </a:lnTo>
                  <a:lnTo>
                    <a:pt x="1003634" y="58113"/>
                  </a:lnTo>
                  <a:lnTo>
                    <a:pt x="967509" y="40836"/>
                  </a:lnTo>
                  <a:close/>
                </a:path>
                <a:path w="1172209" h="367664">
                  <a:moveTo>
                    <a:pt x="903217" y="89526"/>
                  </a:moveTo>
                  <a:lnTo>
                    <a:pt x="884266" y="89526"/>
                  </a:lnTo>
                  <a:lnTo>
                    <a:pt x="892266" y="98164"/>
                  </a:lnTo>
                  <a:lnTo>
                    <a:pt x="898991" y="106803"/>
                  </a:lnTo>
                  <a:lnTo>
                    <a:pt x="904439" y="115441"/>
                  </a:lnTo>
                  <a:lnTo>
                    <a:pt x="908611" y="124079"/>
                  </a:lnTo>
                  <a:lnTo>
                    <a:pt x="913322" y="135598"/>
                  </a:lnTo>
                  <a:lnTo>
                    <a:pt x="917773" y="139786"/>
                  </a:lnTo>
                  <a:lnTo>
                    <a:pt x="926149" y="133503"/>
                  </a:lnTo>
                  <a:lnTo>
                    <a:pt x="928767" y="127745"/>
                  </a:lnTo>
                  <a:lnTo>
                    <a:pt x="930861" y="110992"/>
                  </a:lnTo>
                  <a:lnTo>
                    <a:pt x="927720" y="104185"/>
                  </a:lnTo>
                  <a:lnTo>
                    <a:pt x="920390" y="98949"/>
                  </a:lnTo>
                  <a:lnTo>
                    <a:pt x="913915" y="94876"/>
                  </a:lnTo>
                  <a:lnTo>
                    <a:pt x="905862" y="90704"/>
                  </a:lnTo>
                  <a:lnTo>
                    <a:pt x="903217" y="89526"/>
                  </a:lnTo>
                  <a:close/>
                </a:path>
                <a:path w="1172209" h="367664">
                  <a:moveTo>
                    <a:pt x="1033476" y="3141"/>
                  </a:moveTo>
                  <a:lnTo>
                    <a:pt x="1034948" y="74408"/>
                  </a:lnTo>
                  <a:lnTo>
                    <a:pt x="1035046" y="113085"/>
                  </a:lnTo>
                  <a:lnTo>
                    <a:pt x="1057035" y="113085"/>
                  </a:lnTo>
                  <a:lnTo>
                    <a:pt x="1057035" y="31412"/>
                  </a:lnTo>
                  <a:lnTo>
                    <a:pt x="1072742" y="20418"/>
                  </a:lnTo>
                  <a:lnTo>
                    <a:pt x="1033476" y="3141"/>
                  </a:lnTo>
                  <a:close/>
                </a:path>
                <a:path w="1172209" h="367664">
                  <a:moveTo>
                    <a:pt x="1124573" y="91096"/>
                  </a:moveTo>
                  <a:lnTo>
                    <a:pt x="1102584" y="113085"/>
                  </a:lnTo>
                  <a:lnTo>
                    <a:pt x="1146561" y="113085"/>
                  </a:lnTo>
                  <a:lnTo>
                    <a:pt x="1124573" y="91096"/>
                  </a:lnTo>
                  <a:close/>
                </a:path>
                <a:path w="1172209" h="367664">
                  <a:moveTo>
                    <a:pt x="840288" y="102091"/>
                  </a:moveTo>
                  <a:lnTo>
                    <a:pt x="834006" y="102091"/>
                  </a:lnTo>
                  <a:lnTo>
                    <a:pt x="831699" y="119024"/>
                  </a:lnTo>
                  <a:lnTo>
                    <a:pt x="827919" y="133700"/>
                  </a:lnTo>
                  <a:lnTo>
                    <a:pt x="822668" y="146118"/>
                  </a:lnTo>
                  <a:lnTo>
                    <a:pt x="815943" y="156277"/>
                  </a:lnTo>
                  <a:lnTo>
                    <a:pt x="810053" y="164426"/>
                  </a:lnTo>
                  <a:lnTo>
                    <a:pt x="807304" y="170806"/>
                  </a:lnTo>
                  <a:lnTo>
                    <a:pt x="807697" y="175420"/>
                  </a:lnTo>
                  <a:lnTo>
                    <a:pt x="811231" y="178266"/>
                  </a:lnTo>
                  <a:lnTo>
                    <a:pt x="818038" y="180885"/>
                  </a:lnTo>
                  <a:lnTo>
                    <a:pt x="824320" y="180622"/>
                  </a:lnTo>
                  <a:lnTo>
                    <a:pt x="843037" y="140375"/>
                  </a:lnTo>
                  <a:lnTo>
                    <a:pt x="842153" y="123441"/>
                  </a:lnTo>
                  <a:lnTo>
                    <a:pt x="840288" y="1020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4038" y="4165697"/>
              <a:ext cx="99539" cy="9953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898911" y="4026500"/>
              <a:ext cx="1167130" cy="367665"/>
            </a:xfrm>
            <a:custGeom>
              <a:avLst/>
              <a:gdLst/>
              <a:ahLst/>
              <a:cxnLst/>
              <a:rect l="l" t="t" r="r" b="b"/>
              <a:pathLst>
                <a:path w="1167129" h="367664">
                  <a:moveTo>
                    <a:pt x="142927" y="180622"/>
                  </a:moveTo>
                  <a:lnTo>
                    <a:pt x="119368" y="180622"/>
                  </a:lnTo>
                  <a:lnTo>
                    <a:pt x="109944" y="203102"/>
                  </a:lnTo>
                  <a:lnTo>
                    <a:pt x="100520" y="223422"/>
                  </a:lnTo>
                  <a:lnTo>
                    <a:pt x="91096" y="241583"/>
                  </a:lnTo>
                  <a:lnTo>
                    <a:pt x="81672" y="257583"/>
                  </a:lnTo>
                  <a:lnTo>
                    <a:pt x="105036" y="262884"/>
                  </a:lnTo>
                  <a:lnTo>
                    <a:pt x="129577" y="269363"/>
                  </a:lnTo>
                  <a:lnTo>
                    <a:pt x="155296" y="277020"/>
                  </a:lnTo>
                  <a:lnTo>
                    <a:pt x="182193" y="285855"/>
                  </a:lnTo>
                  <a:lnTo>
                    <a:pt x="151369" y="311181"/>
                  </a:lnTo>
                  <a:lnTo>
                    <a:pt x="112300" y="332189"/>
                  </a:lnTo>
                  <a:lnTo>
                    <a:pt x="64984" y="348877"/>
                  </a:lnTo>
                  <a:lnTo>
                    <a:pt x="9423" y="361245"/>
                  </a:lnTo>
                  <a:lnTo>
                    <a:pt x="10994" y="367528"/>
                  </a:lnTo>
                  <a:lnTo>
                    <a:pt x="68126" y="359478"/>
                  </a:lnTo>
                  <a:lnTo>
                    <a:pt x="120153" y="344753"/>
                  </a:lnTo>
                  <a:lnTo>
                    <a:pt x="165898" y="322961"/>
                  </a:lnTo>
                  <a:lnTo>
                    <a:pt x="204182" y="293708"/>
                  </a:lnTo>
                  <a:lnTo>
                    <a:pt x="256828" y="293708"/>
                  </a:lnTo>
                  <a:lnTo>
                    <a:pt x="245068" y="289437"/>
                  </a:lnTo>
                  <a:lnTo>
                    <a:pt x="215176" y="279572"/>
                  </a:lnTo>
                  <a:lnTo>
                    <a:pt x="219394" y="273290"/>
                  </a:lnTo>
                  <a:lnTo>
                    <a:pt x="191617" y="273290"/>
                  </a:lnTo>
                  <a:lnTo>
                    <a:pt x="176303" y="269068"/>
                  </a:lnTo>
                  <a:lnTo>
                    <a:pt x="157062" y="264258"/>
                  </a:lnTo>
                  <a:lnTo>
                    <a:pt x="133896" y="258860"/>
                  </a:lnTo>
                  <a:lnTo>
                    <a:pt x="106803" y="252871"/>
                  </a:lnTo>
                  <a:lnTo>
                    <a:pt x="116228" y="235202"/>
                  </a:lnTo>
                  <a:lnTo>
                    <a:pt x="125257" y="217532"/>
                  </a:lnTo>
                  <a:lnTo>
                    <a:pt x="134190" y="199274"/>
                  </a:lnTo>
                  <a:lnTo>
                    <a:pt x="142927" y="180622"/>
                  </a:lnTo>
                  <a:close/>
                </a:path>
                <a:path w="1167129" h="367664">
                  <a:moveTo>
                    <a:pt x="256828" y="293708"/>
                  </a:moveTo>
                  <a:lnTo>
                    <a:pt x="204182" y="293708"/>
                  </a:lnTo>
                  <a:lnTo>
                    <a:pt x="234907" y="306322"/>
                  </a:lnTo>
                  <a:lnTo>
                    <a:pt x="261117" y="319034"/>
                  </a:lnTo>
                  <a:lnTo>
                    <a:pt x="282812" y="331845"/>
                  </a:lnTo>
                  <a:lnTo>
                    <a:pt x="299990" y="344753"/>
                  </a:lnTo>
                  <a:lnTo>
                    <a:pt x="313193" y="354815"/>
                  </a:lnTo>
                  <a:lnTo>
                    <a:pt x="322961" y="359085"/>
                  </a:lnTo>
                  <a:lnTo>
                    <a:pt x="329292" y="357564"/>
                  </a:lnTo>
                  <a:lnTo>
                    <a:pt x="332188" y="350251"/>
                  </a:lnTo>
                  <a:lnTo>
                    <a:pt x="331501" y="340385"/>
                  </a:lnTo>
                  <a:lnTo>
                    <a:pt x="291009" y="307107"/>
                  </a:lnTo>
                  <a:lnTo>
                    <a:pt x="270345" y="298616"/>
                  </a:lnTo>
                  <a:lnTo>
                    <a:pt x="256828" y="293708"/>
                  </a:lnTo>
                  <a:close/>
                </a:path>
                <a:path w="1167129" h="367664">
                  <a:moveTo>
                    <a:pt x="270148" y="180622"/>
                  </a:moveTo>
                  <a:lnTo>
                    <a:pt x="243448" y="180622"/>
                  </a:lnTo>
                  <a:lnTo>
                    <a:pt x="231373" y="207029"/>
                  </a:lnTo>
                  <a:lnTo>
                    <a:pt x="218710" y="231275"/>
                  </a:lnTo>
                  <a:lnTo>
                    <a:pt x="205458" y="253362"/>
                  </a:lnTo>
                  <a:lnTo>
                    <a:pt x="191617" y="273290"/>
                  </a:lnTo>
                  <a:lnTo>
                    <a:pt x="219394" y="273290"/>
                  </a:lnTo>
                  <a:lnTo>
                    <a:pt x="229214" y="258663"/>
                  </a:lnTo>
                  <a:lnTo>
                    <a:pt x="243055" y="235202"/>
                  </a:lnTo>
                  <a:lnTo>
                    <a:pt x="256700" y="209188"/>
                  </a:lnTo>
                  <a:lnTo>
                    <a:pt x="270148" y="180622"/>
                  </a:lnTo>
                  <a:close/>
                </a:path>
                <a:path w="1167129" h="367664">
                  <a:moveTo>
                    <a:pt x="321979" y="147639"/>
                  </a:moveTo>
                  <a:lnTo>
                    <a:pt x="298420" y="171198"/>
                  </a:lnTo>
                  <a:lnTo>
                    <a:pt x="0" y="171198"/>
                  </a:lnTo>
                  <a:lnTo>
                    <a:pt x="12565" y="183764"/>
                  </a:lnTo>
                  <a:lnTo>
                    <a:pt x="28271" y="180622"/>
                  </a:lnTo>
                  <a:lnTo>
                    <a:pt x="354963" y="180622"/>
                  </a:lnTo>
                  <a:lnTo>
                    <a:pt x="321979" y="147639"/>
                  </a:lnTo>
                  <a:close/>
                </a:path>
                <a:path w="1167129" h="367664">
                  <a:moveTo>
                    <a:pt x="142927" y="105232"/>
                  </a:moveTo>
                  <a:lnTo>
                    <a:pt x="139884" y="119957"/>
                  </a:lnTo>
                  <a:lnTo>
                    <a:pt x="135466" y="135859"/>
                  </a:lnTo>
                  <a:lnTo>
                    <a:pt x="129675" y="152940"/>
                  </a:lnTo>
                  <a:lnTo>
                    <a:pt x="122509" y="171198"/>
                  </a:lnTo>
                  <a:lnTo>
                    <a:pt x="146068" y="171198"/>
                  </a:lnTo>
                  <a:lnTo>
                    <a:pt x="161775" y="135074"/>
                  </a:lnTo>
                  <a:lnTo>
                    <a:pt x="175910" y="124079"/>
                  </a:lnTo>
                  <a:lnTo>
                    <a:pt x="142927" y="105232"/>
                  </a:lnTo>
                  <a:close/>
                </a:path>
                <a:path w="1167129" h="367664">
                  <a:moveTo>
                    <a:pt x="64395" y="54972"/>
                  </a:moveTo>
                  <a:lnTo>
                    <a:pt x="56542" y="54972"/>
                  </a:lnTo>
                  <a:lnTo>
                    <a:pt x="53401" y="70972"/>
                  </a:lnTo>
                  <a:lnTo>
                    <a:pt x="48689" y="84421"/>
                  </a:lnTo>
                  <a:lnTo>
                    <a:pt x="42407" y="95317"/>
                  </a:lnTo>
                  <a:lnTo>
                    <a:pt x="34553" y="103661"/>
                  </a:lnTo>
                  <a:lnTo>
                    <a:pt x="27829" y="110238"/>
                  </a:lnTo>
                  <a:lnTo>
                    <a:pt x="24933" y="115834"/>
                  </a:lnTo>
                  <a:lnTo>
                    <a:pt x="25866" y="120448"/>
                  </a:lnTo>
                  <a:lnTo>
                    <a:pt x="30627" y="124079"/>
                  </a:lnTo>
                  <a:lnTo>
                    <a:pt x="37155" y="126239"/>
                  </a:lnTo>
                  <a:lnTo>
                    <a:pt x="43388" y="126435"/>
                  </a:lnTo>
                  <a:lnTo>
                    <a:pt x="49327" y="124668"/>
                  </a:lnTo>
                  <a:lnTo>
                    <a:pt x="64395" y="83243"/>
                  </a:lnTo>
                  <a:lnTo>
                    <a:pt x="345539" y="83243"/>
                  </a:lnTo>
                  <a:lnTo>
                    <a:pt x="336115" y="73819"/>
                  </a:lnTo>
                  <a:lnTo>
                    <a:pt x="64395" y="73819"/>
                  </a:lnTo>
                  <a:lnTo>
                    <a:pt x="64395" y="54972"/>
                  </a:lnTo>
                  <a:close/>
                </a:path>
                <a:path w="1167129" h="367664">
                  <a:moveTo>
                    <a:pt x="345539" y="83243"/>
                  </a:moveTo>
                  <a:lnTo>
                    <a:pt x="303132" y="83243"/>
                  </a:lnTo>
                  <a:lnTo>
                    <a:pt x="285855" y="124079"/>
                  </a:lnTo>
                  <a:lnTo>
                    <a:pt x="292137" y="125650"/>
                  </a:lnTo>
                  <a:lnTo>
                    <a:pt x="306665" y="107686"/>
                  </a:lnTo>
                  <a:lnTo>
                    <a:pt x="320408" y="94630"/>
                  </a:lnTo>
                  <a:lnTo>
                    <a:pt x="333366" y="86482"/>
                  </a:lnTo>
                  <a:lnTo>
                    <a:pt x="345539" y="83243"/>
                  </a:lnTo>
                  <a:close/>
                </a:path>
                <a:path w="1167129" h="367664">
                  <a:moveTo>
                    <a:pt x="317267" y="54972"/>
                  </a:moveTo>
                  <a:lnTo>
                    <a:pt x="299990" y="73819"/>
                  </a:lnTo>
                  <a:lnTo>
                    <a:pt x="336115" y="73819"/>
                  </a:lnTo>
                  <a:lnTo>
                    <a:pt x="317267" y="54972"/>
                  </a:lnTo>
                  <a:close/>
                </a:path>
                <a:path w="1167129" h="367664">
                  <a:moveTo>
                    <a:pt x="155492" y="0"/>
                  </a:moveTo>
                  <a:lnTo>
                    <a:pt x="152351" y="4711"/>
                  </a:lnTo>
                  <a:lnTo>
                    <a:pt x="161627" y="17178"/>
                  </a:lnTo>
                  <a:lnTo>
                    <a:pt x="169039" y="29449"/>
                  </a:lnTo>
                  <a:lnTo>
                    <a:pt x="174585" y="41523"/>
                  </a:lnTo>
                  <a:lnTo>
                    <a:pt x="178300" y="53499"/>
                  </a:lnTo>
                  <a:lnTo>
                    <a:pt x="181457" y="62727"/>
                  </a:lnTo>
                  <a:lnTo>
                    <a:pt x="185530" y="67144"/>
                  </a:lnTo>
                  <a:lnTo>
                    <a:pt x="190488" y="66653"/>
                  </a:lnTo>
                  <a:lnTo>
                    <a:pt x="196329" y="61254"/>
                  </a:lnTo>
                  <a:lnTo>
                    <a:pt x="201090" y="53499"/>
                  </a:lnTo>
                  <a:lnTo>
                    <a:pt x="202808" y="45941"/>
                  </a:lnTo>
                  <a:lnTo>
                    <a:pt x="201482" y="38578"/>
                  </a:lnTo>
                  <a:lnTo>
                    <a:pt x="197114" y="31412"/>
                  </a:lnTo>
                  <a:lnTo>
                    <a:pt x="190095" y="24148"/>
                  </a:lnTo>
                  <a:lnTo>
                    <a:pt x="180818" y="16491"/>
                  </a:lnTo>
                  <a:lnTo>
                    <a:pt x="169284" y="8442"/>
                  </a:lnTo>
                  <a:lnTo>
                    <a:pt x="155492" y="0"/>
                  </a:lnTo>
                  <a:close/>
                </a:path>
                <a:path w="1167129" h="367664">
                  <a:moveTo>
                    <a:pt x="719349" y="315697"/>
                  </a:moveTo>
                  <a:lnTo>
                    <a:pt x="697360" y="339256"/>
                  </a:lnTo>
                  <a:lnTo>
                    <a:pt x="409935" y="339256"/>
                  </a:lnTo>
                  <a:lnTo>
                    <a:pt x="424070" y="353392"/>
                  </a:lnTo>
                  <a:lnTo>
                    <a:pt x="432905" y="351330"/>
                  </a:lnTo>
                  <a:lnTo>
                    <a:pt x="442133" y="349858"/>
                  </a:lnTo>
                  <a:lnTo>
                    <a:pt x="451753" y="348974"/>
                  </a:lnTo>
                  <a:lnTo>
                    <a:pt x="461766" y="348680"/>
                  </a:lnTo>
                  <a:lnTo>
                    <a:pt x="752333" y="348680"/>
                  </a:lnTo>
                  <a:lnTo>
                    <a:pt x="719349" y="315697"/>
                  </a:lnTo>
                  <a:close/>
                </a:path>
                <a:path w="1167129" h="367664">
                  <a:moveTo>
                    <a:pt x="588987" y="249730"/>
                  </a:moveTo>
                  <a:lnTo>
                    <a:pt x="566998" y="249730"/>
                  </a:lnTo>
                  <a:lnTo>
                    <a:pt x="566998" y="339256"/>
                  </a:lnTo>
                  <a:lnTo>
                    <a:pt x="588987" y="339256"/>
                  </a:lnTo>
                  <a:lnTo>
                    <a:pt x="588987" y="249730"/>
                  </a:lnTo>
                  <a:close/>
                </a:path>
                <a:path w="1167129" h="367664">
                  <a:moveTo>
                    <a:pt x="673801" y="221459"/>
                  </a:moveTo>
                  <a:lnTo>
                    <a:pt x="654953" y="240306"/>
                  </a:lnTo>
                  <a:lnTo>
                    <a:pt x="457054" y="240306"/>
                  </a:lnTo>
                  <a:lnTo>
                    <a:pt x="471189" y="254442"/>
                  </a:lnTo>
                  <a:lnTo>
                    <a:pt x="480024" y="252381"/>
                  </a:lnTo>
                  <a:lnTo>
                    <a:pt x="489252" y="250908"/>
                  </a:lnTo>
                  <a:lnTo>
                    <a:pt x="498872" y="250025"/>
                  </a:lnTo>
                  <a:lnTo>
                    <a:pt x="508885" y="249730"/>
                  </a:lnTo>
                  <a:lnTo>
                    <a:pt x="702072" y="249730"/>
                  </a:lnTo>
                  <a:lnTo>
                    <a:pt x="673801" y="221459"/>
                  </a:lnTo>
                  <a:close/>
                </a:path>
                <a:path w="1167129" h="367664">
                  <a:moveTo>
                    <a:pt x="588987" y="163345"/>
                  </a:moveTo>
                  <a:lnTo>
                    <a:pt x="566998" y="163345"/>
                  </a:lnTo>
                  <a:lnTo>
                    <a:pt x="566998" y="240306"/>
                  </a:lnTo>
                  <a:lnTo>
                    <a:pt x="588987" y="240306"/>
                  </a:lnTo>
                  <a:lnTo>
                    <a:pt x="588987" y="163345"/>
                  </a:lnTo>
                  <a:close/>
                </a:path>
                <a:path w="1167129" h="367664">
                  <a:moveTo>
                    <a:pt x="560715" y="0"/>
                  </a:moveTo>
                  <a:lnTo>
                    <a:pt x="532837" y="54971"/>
                  </a:lnTo>
                  <a:lnTo>
                    <a:pt x="496319" y="106803"/>
                  </a:lnTo>
                  <a:lnTo>
                    <a:pt x="450378" y="153529"/>
                  </a:lnTo>
                  <a:lnTo>
                    <a:pt x="394228" y="193187"/>
                  </a:lnTo>
                  <a:lnTo>
                    <a:pt x="395799" y="197899"/>
                  </a:lnTo>
                  <a:lnTo>
                    <a:pt x="415137" y="189457"/>
                  </a:lnTo>
                  <a:lnTo>
                    <a:pt x="433887" y="179837"/>
                  </a:lnTo>
                  <a:lnTo>
                    <a:pt x="452047" y="169039"/>
                  </a:lnTo>
                  <a:lnTo>
                    <a:pt x="469619" y="157063"/>
                  </a:lnTo>
                  <a:lnTo>
                    <a:pt x="681261" y="157063"/>
                  </a:lnTo>
                  <a:lnTo>
                    <a:pt x="677924" y="153922"/>
                  </a:lnTo>
                  <a:lnTo>
                    <a:pt x="474331" y="153922"/>
                  </a:lnTo>
                  <a:lnTo>
                    <a:pt x="500639" y="130460"/>
                  </a:lnTo>
                  <a:lnTo>
                    <a:pt x="526161" y="102483"/>
                  </a:lnTo>
                  <a:lnTo>
                    <a:pt x="550899" y="69991"/>
                  </a:lnTo>
                  <a:lnTo>
                    <a:pt x="574851" y="32983"/>
                  </a:lnTo>
                  <a:lnTo>
                    <a:pt x="585345" y="32983"/>
                  </a:lnTo>
                  <a:lnTo>
                    <a:pt x="581134" y="26700"/>
                  </a:lnTo>
                  <a:lnTo>
                    <a:pt x="593699" y="18847"/>
                  </a:lnTo>
                  <a:lnTo>
                    <a:pt x="560715" y="0"/>
                  </a:lnTo>
                  <a:close/>
                </a:path>
                <a:path w="1167129" h="367664">
                  <a:moveTo>
                    <a:pt x="585345" y="32983"/>
                  </a:moveTo>
                  <a:lnTo>
                    <a:pt x="574851" y="32983"/>
                  </a:lnTo>
                  <a:lnTo>
                    <a:pt x="593208" y="63119"/>
                  </a:lnTo>
                  <a:lnTo>
                    <a:pt x="636400" y="115735"/>
                  </a:lnTo>
                  <a:lnTo>
                    <a:pt x="679200" y="151369"/>
                  </a:lnTo>
                  <a:lnTo>
                    <a:pt x="714539" y="171787"/>
                  </a:lnTo>
                  <a:lnTo>
                    <a:pt x="731914" y="179052"/>
                  </a:lnTo>
                  <a:lnTo>
                    <a:pt x="736135" y="171198"/>
                  </a:lnTo>
                  <a:lnTo>
                    <a:pt x="742516" y="164916"/>
                  </a:lnTo>
                  <a:lnTo>
                    <a:pt x="751056" y="160204"/>
                  </a:lnTo>
                  <a:lnTo>
                    <a:pt x="761756" y="157063"/>
                  </a:lnTo>
                  <a:lnTo>
                    <a:pt x="761756" y="150780"/>
                  </a:lnTo>
                  <a:lnTo>
                    <a:pt x="698538" y="132718"/>
                  </a:lnTo>
                  <a:lnTo>
                    <a:pt x="647100" y="100520"/>
                  </a:lnTo>
                  <a:lnTo>
                    <a:pt x="607834" y="62432"/>
                  </a:lnTo>
                  <a:lnTo>
                    <a:pt x="592913" y="44272"/>
                  </a:lnTo>
                  <a:lnTo>
                    <a:pt x="585345" y="32983"/>
                  </a:lnTo>
                  <a:close/>
                </a:path>
                <a:path w="1167129" h="367664">
                  <a:moveTo>
                    <a:pt x="681261" y="157063"/>
                  </a:moveTo>
                  <a:lnTo>
                    <a:pt x="469619" y="157063"/>
                  </a:lnTo>
                  <a:lnTo>
                    <a:pt x="480613" y="168057"/>
                  </a:lnTo>
                  <a:lnTo>
                    <a:pt x="488761" y="165996"/>
                  </a:lnTo>
                  <a:lnTo>
                    <a:pt x="497497" y="164523"/>
                  </a:lnTo>
                  <a:lnTo>
                    <a:pt x="506823" y="163640"/>
                  </a:lnTo>
                  <a:lnTo>
                    <a:pt x="516738" y="163345"/>
                  </a:lnTo>
                  <a:lnTo>
                    <a:pt x="687937" y="163345"/>
                  </a:lnTo>
                  <a:lnTo>
                    <a:pt x="681261" y="157063"/>
                  </a:lnTo>
                  <a:close/>
                </a:path>
                <a:path w="1167129" h="367664">
                  <a:moveTo>
                    <a:pt x="661236" y="138215"/>
                  </a:moveTo>
                  <a:lnTo>
                    <a:pt x="643959" y="153922"/>
                  </a:lnTo>
                  <a:lnTo>
                    <a:pt x="677924" y="153922"/>
                  </a:lnTo>
                  <a:lnTo>
                    <a:pt x="661236" y="138215"/>
                  </a:lnTo>
                  <a:close/>
                </a:path>
                <a:path w="1167129" h="367664">
                  <a:moveTo>
                    <a:pt x="855994" y="0"/>
                  </a:moveTo>
                  <a:lnTo>
                    <a:pt x="856648" y="17276"/>
                  </a:lnTo>
                  <a:lnTo>
                    <a:pt x="857172" y="34946"/>
                  </a:lnTo>
                  <a:lnTo>
                    <a:pt x="857467" y="50358"/>
                  </a:lnTo>
                  <a:lnTo>
                    <a:pt x="857467" y="304506"/>
                  </a:lnTo>
                  <a:lnTo>
                    <a:pt x="857172" y="324335"/>
                  </a:lnTo>
                  <a:lnTo>
                    <a:pt x="856681" y="345342"/>
                  </a:lnTo>
                  <a:lnTo>
                    <a:pt x="855994" y="367528"/>
                  </a:lnTo>
                  <a:lnTo>
                    <a:pt x="881124" y="356533"/>
                  </a:lnTo>
                  <a:lnTo>
                    <a:pt x="879652" y="312065"/>
                  </a:lnTo>
                  <a:lnTo>
                    <a:pt x="879554" y="89526"/>
                  </a:lnTo>
                  <a:lnTo>
                    <a:pt x="898506" y="89526"/>
                  </a:lnTo>
                  <a:lnTo>
                    <a:pt x="891235" y="86286"/>
                  </a:lnTo>
                  <a:lnTo>
                    <a:pt x="879554" y="81672"/>
                  </a:lnTo>
                  <a:lnTo>
                    <a:pt x="879554" y="28271"/>
                  </a:lnTo>
                  <a:lnTo>
                    <a:pt x="893690" y="17276"/>
                  </a:lnTo>
                  <a:lnTo>
                    <a:pt x="855994" y="0"/>
                  </a:lnTo>
                  <a:close/>
                </a:path>
                <a:path w="1167129" h="367664">
                  <a:moveTo>
                    <a:pt x="1135567" y="306273"/>
                  </a:moveTo>
                  <a:lnTo>
                    <a:pt x="1113578" y="328262"/>
                  </a:lnTo>
                  <a:lnTo>
                    <a:pt x="909396" y="328262"/>
                  </a:lnTo>
                  <a:lnTo>
                    <a:pt x="923532" y="342397"/>
                  </a:lnTo>
                  <a:lnTo>
                    <a:pt x="932367" y="340336"/>
                  </a:lnTo>
                  <a:lnTo>
                    <a:pt x="941594" y="338864"/>
                  </a:lnTo>
                  <a:lnTo>
                    <a:pt x="951214" y="337980"/>
                  </a:lnTo>
                  <a:lnTo>
                    <a:pt x="961227" y="337686"/>
                  </a:lnTo>
                  <a:lnTo>
                    <a:pt x="1166980" y="337686"/>
                  </a:lnTo>
                  <a:lnTo>
                    <a:pt x="1135567" y="306273"/>
                  </a:lnTo>
                  <a:close/>
                </a:path>
                <a:path w="1167129" h="367664">
                  <a:moveTo>
                    <a:pt x="1052323" y="218317"/>
                  </a:moveTo>
                  <a:lnTo>
                    <a:pt x="1030335" y="218317"/>
                  </a:lnTo>
                  <a:lnTo>
                    <a:pt x="1030335" y="328262"/>
                  </a:lnTo>
                  <a:lnTo>
                    <a:pt x="1052323" y="328262"/>
                  </a:lnTo>
                  <a:lnTo>
                    <a:pt x="1052323" y="218317"/>
                  </a:lnTo>
                  <a:close/>
                </a:path>
                <a:path w="1167129" h="367664">
                  <a:moveTo>
                    <a:pt x="1113578" y="188475"/>
                  </a:moveTo>
                  <a:lnTo>
                    <a:pt x="1093160" y="208894"/>
                  </a:lnTo>
                  <a:lnTo>
                    <a:pt x="945520" y="208894"/>
                  </a:lnTo>
                  <a:lnTo>
                    <a:pt x="959656" y="223029"/>
                  </a:lnTo>
                  <a:lnTo>
                    <a:pt x="968491" y="220968"/>
                  </a:lnTo>
                  <a:lnTo>
                    <a:pt x="977719" y="219495"/>
                  </a:lnTo>
                  <a:lnTo>
                    <a:pt x="987339" y="218612"/>
                  </a:lnTo>
                  <a:lnTo>
                    <a:pt x="997351" y="218317"/>
                  </a:lnTo>
                  <a:lnTo>
                    <a:pt x="1143420" y="218317"/>
                  </a:lnTo>
                  <a:lnTo>
                    <a:pt x="1113578" y="188475"/>
                  </a:lnTo>
                  <a:close/>
                </a:path>
                <a:path w="1167129" h="367664">
                  <a:moveTo>
                    <a:pt x="1052323" y="122509"/>
                  </a:moveTo>
                  <a:lnTo>
                    <a:pt x="1030335" y="122509"/>
                  </a:lnTo>
                  <a:lnTo>
                    <a:pt x="1030335" y="208894"/>
                  </a:lnTo>
                  <a:lnTo>
                    <a:pt x="1052323" y="208894"/>
                  </a:lnTo>
                  <a:lnTo>
                    <a:pt x="1052323" y="122509"/>
                  </a:lnTo>
                  <a:close/>
                </a:path>
                <a:path w="1167129" h="367664">
                  <a:moveTo>
                    <a:pt x="962797" y="40836"/>
                  </a:moveTo>
                  <a:lnTo>
                    <a:pt x="952772" y="94924"/>
                  </a:lnTo>
                  <a:lnTo>
                    <a:pt x="940365" y="139786"/>
                  </a:lnTo>
                  <a:lnTo>
                    <a:pt x="924709" y="181653"/>
                  </a:lnTo>
                  <a:lnTo>
                    <a:pt x="915678" y="201040"/>
                  </a:lnTo>
                  <a:lnTo>
                    <a:pt x="920390" y="204182"/>
                  </a:lnTo>
                  <a:lnTo>
                    <a:pt x="932661" y="187297"/>
                  </a:lnTo>
                  <a:lnTo>
                    <a:pt x="944342" y="168057"/>
                  </a:lnTo>
                  <a:lnTo>
                    <a:pt x="955435" y="146461"/>
                  </a:lnTo>
                  <a:lnTo>
                    <a:pt x="965939" y="122509"/>
                  </a:lnTo>
                  <a:lnTo>
                    <a:pt x="1151273" y="122509"/>
                  </a:lnTo>
                  <a:lnTo>
                    <a:pt x="1141850" y="113085"/>
                  </a:lnTo>
                  <a:lnTo>
                    <a:pt x="969080" y="113085"/>
                  </a:lnTo>
                  <a:lnTo>
                    <a:pt x="984786" y="67537"/>
                  </a:lnTo>
                  <a:lnTo>
                    <a:pt x="998922" y="58113"/>
                  </a:lnTo>
                  <a:lnTo>
                    <a:pt x="962797" y="40836"/>
                  </a:lnTo>
                  <a:close/>
                </a:path>
                <a:path w="1167129" h="367664">
                  <a:moveTo>
                    <a:pt x="898506" y="89526"/>
                  </a:moveTo>
                  <a:lnTo>
                    <a:pt x="879554" y="89526"/>
                  </a:lnTo>
                  <a:lnTo>
                    <a:pt x="887554" y="98164"/>
                  </a:lnTo>
                  <a:lnTo>
                    <a:pt x="894279" y="106803"/>
                  </a:lnTo>
                  <a:lnTo>
                    <a:pt x="899727" y="115441"/>
                  </a:lnTo>
                  <a:lnTo>
                    <a:pt x="903899" y="124079"/>
                  </a:lnTo>
                  <a:lnTo>
                    <a:pt x="908611" y="135598"/>
                  </a:lnTo>
                  <a:lnTo>
                    <a:pt x="913061" y="139786"/>
                  </a:lnTo>
                  <a:lnTo>
                    <a:pt x="921437" y="133503"/>
                  </a:lnTo>
                  <a:lnTo>
                    <a:pt x="924056" y="127745"/>
                  </a:lnTo>
                  <a:lnTo>
                    <a:pt x="926149" y="110990"/>
                  </a:lnTo>
                  <a:lnTo>
                    <a:pt x="923008" y="104185"/>
                  </a:lnTo>
                  <a:lnTo>
                    <a:pt x="915678" y="98949"/>
                  </a:lnTo>
                  <a:lnTo>
                    <a:pt x="909204" y="94876"/>
                  </a:lnTo>
                  <a:lnTo>
                    <a:pt x="901150" y="90703"/>
                  </a:lnTo>
                  <a:lnTo>
                    <a:pt x="898506" y="89526"/>
                  </a:lnTo>
                  <a:close/>
                </a:path>
                <a:path w="1167129" h="367664">
                  <a:moveTo>
                    <a:pt x="1028764" y="3141"/>
                  </a:moveTo>
                  <a:lnTo>
                    <a:pt x="1030236" y="74408"/>
                  </a:lnTo>
                  <a:lnTo>
                    <a:pt x="1030335" y="113085"/>
                  </a:lnTo>
                  <a:lnTo>
                    <a:pt x="1052323" y="113085"/>
                  </a:lnTo>
                  <a:lnTo>
                    <a:pt x="1052323" y="31412"/>
                  </a:lnTo>
                  <a:lnTo>
                    <a:pt x="1068030" y="20418"/>
                  </a:lnTo>
                  <a:lnTo>
                    <a:pt x="1028764" y="3141"/>
                  </a:lnTo>
                  <a:close/>
                </a:path>
                <a:path w="1167129" h="367664">
                  <a:moveTo>
                    <a:pt x="1119861" y="91096"/>
                  </a:moveTo>
                  <a:lnTo>
                    <a:pt x="1097872" y="113085"/>
                  </a:lnTo>
                  <a:lnTo>
                    <a:pt x="1141850" y="113085"/>
                  </a:lnTo>
                  <a:lnTo>
                    <a:pt x="1119861" y="91096"/>
                  </a:lnTo>
                  <a:close/>
                </a:path>
                <a:path w="1167129" h="367664">
                  <a:moveTo>
                    <a:pt x="835576" y="102091"/>
                  </a:moveTo>
                  <a:lnTo>
                    <a:pt x="829294" y="102091"/>
                  </a:lnTo>
                  <a:lnTo>
                    <a:pt x="826987" y="119024"/>
                  </a:lnTo>
                  <a:lnTo>
                    <a:pt x="823207" y="133700"/>
                  </a:lnTo>
                  <a:lnTo>
                    <a:pt x="817956" y="146118"/>
                  </a:lnTo>
                  <a:lnTo>
                    <a:pt x="811231" y="156277"/>
                  </a:lnTo>
                  <a:lnTo>
                    <a:pt x="805341" y="164425"/>
                  </a:lnTo>
                  <a:lnTo>
                    <a:pt x="802593" y="170806"/>
                  </a:lnTo>
                  <a:lnTo>
                    <a:pt x="802985" y="175420"/>
                  </a:lnTo>
                  <a:lnTo>
                    <a:pt x="806519" y="178266"/>
                  </a:lnTo>
                  <a:lnTo>
                    <a:pt x="813326" y="180884"/>
                  </a:lnTo>
                  <a:lnTo>
                    <a:pt x="819608" y="180622"/>
                  </a:lnTo>
                  <a:lnTo>
                    <a:pt x="838325" y="140375"/>
                  </a:lnTo>
                  <a:lnTo>
                    <a:pt x="837441" y="123441"/>
                  </a:lnTo>
                  <a:lnTo>
                    <a:pt x="835576" y="1020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14038" y="4743691"/>
              <a:ext cx="99539" cy="9953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894200" y="4604493"/>
              <a:ext cx="1574165" cy="369570"/>
            </a:xfrm>
            <a:custGeom>
              <a:avLst/>
              <a:gdLst/>
              <a:ahLst/>
              <a:cxnLst/>
              <a:rect l="l" t="t" r="r" b="b"/>
              <a:pathLst>
                <a:path w="1574165" h="369570">
                  <a:moveTo>
                    <a:pt x="202611" y="318838"/>
                  </a:moveTo>
                  <a:lnTo>
                    <a:pt x="202611" y="326691"/>
                  </a:lnTo>
                  <a:lnTo>
                    <a:pt x="224796" y="334250"/>
                  </a:lnTo>
                  <a:lnTo>
                    <a:pt x="241092" y="342790"/>
                  </a:lnTo>
                  <a:lnTo>
                    <a:pt x="251497" y="352312"/>
                  </a:lnTo>
                  <a:lnTo>
                    <a:pt x="256013" y="362816"/>
                  </a:lnTo>
                  <a:lnTo>
                    <a:pt x="271719" y="354079"/>
                  </a:lnTo>
                  <a:lnTo>
                    <a:pt x="282713" y="342005"/>
                  </a:lnTo>
                  <a:lnTo>
                    <a:pt x="288996" y="326593"/>
                  </a:lnTo>
                  <a:lnTo>
                    <a:pt x="289251" y="323550"/>
                  </a:lnTo>
                  <a:lnTo>
                    <a:pt x="248945" y="323550"/>
                  </a:lnTo>
                  <a:lnTo>
                    <a:pt x="237509" y="322667"/>
                  </a:lnTo>
                  <a:lnTo>
                    <a:pt x="225974" y="321587"/>
                  </a:lnTo>
                  <a:lnTo>
                    <a:pt x="214342" y="320311"/>
                  </a:lnTo>
                  <a:lnTo>
                    <a:pt x="202611" y="318838"/>
                  </a:lnTo>
                  <a:close/>
                </a:path>
                <a:path w="1574165" h="369570">
                  <a:moveTo>
                    <a:pt x="290567" y="51830"/>
                  </a:moveTo>
                  <a:lnTo>
                    <a:pt x="268578" y="51830"/>
                  </a:lnTo>
                  <a:lnTo>
                    <a:pt x="268529" y="311770"/>
                  </a:lnTo>
                  <a:lnTo>
                    <a:pt x="265240" y="318838"/>
                  </a:lnTo>
                  <a:lnTo>
                    <a:pt x="258712" y="322765"/>
                  </a:lnTo>
                  <a:lnTo>
                    <a:pt x="248945" y="323550"/>
                  </a:lnTo>
                  <a:lnTo>
                    <a:pt x="289251" y="323550"/>
                  </a:lnTo>
                  <a:lnTo>
                    <a:pt x="290567" y="307844"/>
                  </a:lnTo>
                  <a:lnTo>
                    <a:pt x="290567" y="51830"/>
                  </a:lnTo>
                  <a:close/>
                </a:path>
                <a:path w="1574165" h="369570">
                  <a:moveTo>
                    <a:pt x="56542" y="103661"/>
                  </a:moveTo>
                  <a:lnTo>
                    <a:pt x="57229" y="126190"/>
                  </a:lnTo>
                  <a:lnTo>
                    <a:pt x="57720" y="148228"/>
                  </a:lnTo>
                  <a:lnTo>
                    <a:pt x="58015" y="169775"/>
                  </a:lnTo>
                  <a:lnTo>
                    <a:pt x="58003" y="213410"/>
                  </a:lnTo>
                  <a:lnTo>
                    <a:pt x="57720" y="235791"/>
                  </a:lnTo>
                  <a:lnTo>
                    <a:pt x="57190" y="262295"/>
                  </a:lnTo>
                  <a:lnTo>
                    <a:pt x="56542" y="287425"/>
                  </a:lnTo>
                  <a:lnTo>
                    <a:pt x="80102" y="279572"/>
                  </a:lnTo>
                  <a:lnTo>
                    <a:pt x="80102" y="243448"/>
                  </a:lnTo>
                  <a:lnTo>
                    <a:pt x="192459" y="243448"/>
                  </a:lnTo>
                  <a:lnTo>
                    <a:pt x="192175" y="234024"/>
                  </a:lnTo>
                  <a:lnTo>
                    <a:pt x="80102" y="234024"/>
                  </a:lnTo>
                  <a:lnTo>
                    <a:pt x="80102" y="125650"/>
                  </a:lnTo>
                  <a:lnTo>
                    <a:pt x="198797" y="125650"/>
                  </a:lnTo>
                  <a:lnTo>
                    <a:pt x="204182" y="120938"/>
                  </a:lnTo>
                  <a:lnTo>
                    <a:pt x="198020" y="116226"/>
                  </a:lnTo>
                  <a:lnTo>
                    <a:pt x="81672" y="116226"/>
                  </a:lnTo>
                  <a:lnTo>
                    <a:pt x="56542" y="103661"/>
                  </a:lnTo>
                  <a:close/>
                </a:path>
                <a:path w="1574165" h="369570">
                  <a:moveTo>
                    <a:pt x="192459" y="243448"/>
                  </a:moveTo>
                  <a:lnTo>
                    <a:pt x="169628" y="243448"/>
                  </a:lnTo>
                  <a:lnTo>
                    <a:pt x="169628" y="271719"/>
                  </a:lnTo>
                  <a:lnTo>
                    <a:pt x="193187" y="262295"/>
                  </a:lnTo>
                  <a:lnTo>
                    <a:pt x="192459" y="243448"/>
                  </a:lnTo>
                  <a:close/>
                </a:path>
                <a:path w="1574165" h="369570">
                  <a:moveTo>
                    <a:pt x="198797" y="125650"/>
                  </a:moveTo>
                  <a:lnTo>
                    <a:pt x="169628" y="125650"/>
                  </a:lnTo>
                  <a:lnTo>
                    <a:pt x="169628" y="234024"/>
                  </a:lnTo>
                  <a:lnTo>
                    <a:pt x="192175" y="234024"/>
                  </a:lnTo>
                  <a:lnTo>
                    <a:pt x="192010" y="228527"/>
                  </a:lnTo>
                  <a:lnTo>
                    <a:pt x="191715" y="213410"/>
                  </a:lnTo>
                  <a:lnTo>
                    <a:pt x="191617" y="131933"/>
                  </a:lnTo>
                  <a:lnTo>
                    <a:pt x="198797" y="125650"/>
                  </a:lnTo>
                  <a:close/>
                </a:path>
                <a:path w="1574165" h="369570">
                  <a:moveTo>
                    <a:pt x="177481" y="100520"/>
                  </a:moveTo>
                  <a:lnTo>
                    <a:pt x="168057" y="116226"/>
                  </a:lnTo>
                  <a:lnTo>
                    <a:pt x="198020" y="116226"/>
                  </a:lnTo>
                  <a:lnTo>
                    <a:pt x="177481" y="100520"/>
                  </a:lnTo>
                  <a:close/>
                </a:path>
                <a:path w="1574165" h="369570">
                  <a:moveTo>
                    <a:pt x="332974" y="18847"/>
                  </a:moveTo>
                  <a:lnTo>
                    <a:pt x="309414" y="42407"/>
                  </a:lnTo>
                  <a:lnTo>
                    <a:pt x="0" y="42407"/>
                  </a:lnTo>
                  <a:lnTo>
                    <a:pt x="14135" y="56542"/>
                  </a:lnTo>
                  <a:lnTo>
                    <a:pt x="22970" y="54481"/>
                  </a:lnTo>
                  <a:lnTo>
                    <a:pt x="32198" y="53008"/>
                  </a:lnTo>
                  <a:lnTo>
                    <a:pt x="41818" y="52125"/>
                  </a:lnTo>
                  <a:lnTo>
                    <a:pt x="51830" y="51830"/>
                  </a:lnTo>
                  <a:lnTo>
                    <a:pt x="365957" y="51830"/>
                  </a:lnTo>
                  <a:lnTo>
                    <a:pt x="332974" y="18847"/>
                  </a:lnTo>
                  <a:close/>
                </a:path>
                <a:path w="1574165" h="369570">
                  <a:moveTo>
                    <a:pt x="585846" y="128791"/>
                  </a:moveTo>
                  <a:lnTo>
                    <a:pt x="565427" y="128791"/>
                  </a:lnTo>
                  <a:lnTo>
                    <a:pt x="565315" y="218317"/>
                  </a:lnTo>
                  <a:lnTo>
                    <a:pt x="565195" y="256798"/>
                  </a:lnTo>
                  <a:lnTo>
                    <a:pt x="564872" y="309414"/>
                  </a:lnTo>
                  <a:lnTo>
                    <a:pt x="564422" y="346419"/>
                  </a:lnTo>
                  <a:lnTo>
                    <a:pt x="563857" y="369098"/>
                  </a:lnTo>
                  <a:lnTo>
                    <a:pt x="585846" y="358104"/>
                  </a:lnTo>
                  <a:lnTo>
                    <a:pt x="585846" y="329832"/>
                  </a:lnTo>
                  <a:lnTo>
                    <a:pt x="768039" y="329832"/>
                  </a:lnTo>
                  <a:lnTo>
                    <a:pt x="760029" y="320409"/>
                  </a:lnTo>
                  <a:lnTo>
                    <a:pt x="585846" y="320409"/>
                  </a:lnTo>
                  <a:lnTo>
                    <a:pt x="585846" y="248159"/>
                  </a:lnTo>
                  <a:lnTo>
                    <a:pt x="752333" y="248159"/>
                  </a:lnTo>
                  <a:lnTo>
                    <a:pt x="743901" y="238736"/>
                  </a:lnTo>
                  <a:lnTo>
                    <a:pt x="585846" y="238736"/>
                  </a:lnTo>
                  <a:lnTo>
                    <a:pt x="585846" y="172769"/>
                  </a:lnTo>
                  <a:lnTo>
                    <a:pt x="752333" y="172769"/>
                  </a:lnTo>
                  <a:lnTo>
                    <a:pt x="744794" y="163345"/>
                  </a:lnTo>
                  <a:lnTo>
                    <a:pt x="585846" y="163345"/>
                  </a:lnTo>
                  <a:lnTo>
                    <a:pt x="585846" y="128791"/>
                  </a:lnTo>
                  <a:close/>
                </a:path>
                <a:path w="1574165" h="369570">
                  <a:moveTo>
                    <a:pt x="546580" y="271719"/>
                  </a:moveTo>
                  <a:lnTo>
                    <a:pt x="455483" y="301561"/>
                  </a:lnTo>
                  <a:lnTo>
                    <a:pt x="429961" y="309414"/>
                  </a:lnTo>
                  <a:lnTo>
                    <a:pt x="420438" y="312163"/>
                  </a:lnTo>
                  <a:lnTo>
                    <a:pt x="413076" y="314126"/>
                  </a:lnTo>
                  <a:lnTo>
                    <a:pt x="435065" y="342397"/>
                  </a:lnTo>
                  <a:lnTo>
                    <a:pt x="475116" y="312555"/>
                  </a:lnTo>
                  <a:lnTo>
                    <a:pt x="527683" y="287229"/>
                  </a:lnTo>
                  <a:lnTo>
                    <a:pt x="548150" y="278002"/>
                  </a:lnTo>
                  <a:lnTo>
                    <a:pt x="546580" y="271719"/>
                  </a:lnTo>
                  <a:close/>
                </a:path>
                <a:path w="1574165" h="369570">
                  <a:moveTo>
                    <a:pt x="672230" y="248159"/>
                  </a:moveTo>
                  <a:lnTo>
                    <a:pt x="651812" y="248159"/>
                  </a:lnTo>
                  <a:lnTo>
                    <a:pt x="651812" y="320409"/>
                  </a:lnTo>
                  <a:lnTo>
                    <a:pt x="672230" y="320409"/>
                  </a:lnTo>
                  <a:lnTo>
                    <a:pt x="672230" y="248159"/>
                  </a:lnTo>
                  <a:close/>
                </a:path>
                <a:path w="1574165" h="369570">
                  <a:moveTo>
                    <a:pt x="741338" y="298420"/>
                  </a:moveTo>
                  <a:lnTo>
                    <a:pt x="719349" y="320409"/>
                  </a:lnTo>
                  <a:lnTo>
                    <a:pt x="760029" y="320409"/>
                  </a:lnTo>
                  <a:lnTo>
                    <a:pt x="741338" y="298420"/>
                  </a:lnTo>
                  <a:close/>
                </a:path>
                <a:path w="1574165" h="369570">
                  <a:moveTo>
                    <a:pt x="507787" y="149210"/>
                  </a:moveTo>
                  <a:lnTo>
                    <a:pt x="486896" y="149210"/>
                  </a:lnTo>
                  <a:lnTo>
                    <a:pt x="473987" y="170413"/>
                  </a:lnTo>
                  <a:lnTo>
                    <a:pt x="461962" y="188476"/>
                  </a:lnTo>
                  <a:lnTo>
                    <a:pt x="431285" y="224208"/>
                  </a:lnTo>
                  <a:lnTo>
                    <a:pt x="409935" y="237165"/>
                  </a:lnTo>
                  <a:lnTo>
                    <a:pt x="431924" y="268578"/>
                  </a:lnTo>
                  <a:lnTo>
                    <a:pt x="474331" y="243448"/>
                  </a:lnTo>
                  <a:lnTo>
                    <a:pt x="502677" y="232453"/>
                  </a:lnTo>
                  <a:lnTo>
                    <a:pt x="446059" y="232453"/>
                  </a:lnTo>
                  <a:lnTo>
                    <a:pt x="469422" y="204182"/>
                  </a:lnTo>
                  <a:lnTo>
                    <a:pt x="492393" y="172769"/>
                  </a:lnTo>
                  <a:lnTo>
                    <a:pt x="507787" y="149210"/>
                  </a:lnTo>
                  <a:close/>
                </a:path>
                <a:path w="1574165" h="369570">
                  <a:moveTo>
                    <a:pt x="672230" y="172769"/>
                  </a:moveTo>
                  <a:lnTo>
                    <a:pt x="651812" y="172769"/>
                  </a:lnTo>
                  <a:lnTo>
                    <a:pt x="651812" y="238736"/>
                  </a:lnTo>
                  <a:lnTo>
                    <a:pt x="672230" y="238736"/>
                  </a:lnTo>
                  <a:lnTo>
                    <a:pt x="672230" y="172769"/>
                  </a:lnTo>
                  <a:close/>
                </a:path>
                <a:path w="1574165" h="369570">
                  <a:moveTo>
                    <a:pt x="725632" y="218317"/>
                  </a:moveTo>
                  <a:lnTo>
                    <a:pt x="703643" y="238736"/>
                  </a:lnTo>
                  <a:lnTo>
                    <a:pt x="743901" y="238736"/>
                  </a:lnTo>
                  <a:lnTo>
                    <a:pt x="725632" y="218317"/>
                  </a:lnTo>
                  <a:close/>
                </a:path>
                <a:path w="1574165" h="369570">
                  <a:moveTo>
                    <a:pt x="541868" y="213606"/>
                  </a:moveTo>
                  <a:lnTo>
                    <a:pt x="495927" y="223029"/>
                  </a:lnTo>
                  <a:lnTo>
                    <a:pt x="446059" y="232453"/>
                  </a:lnTo>
                  <a:lnTo>
                    <a:pt x="502677" y="232453"/>
                  </a:lnTo>
                  <a:lnTo>
                    <a:pt x="508099" y="230490"/>
                  </a:lnTo>
                  <a:lnTo>
                    <a:pt x="525572" y="224894"/>
                  </a:lnTo>
                  <a:lnTo>
                    <a:pt x="543438" y="219888"/>
                  </a:lnTo>
                  <a:lnTo>
                    <a:pt x="541868" y="213606"/>
                  </a:lnTo>
                  <a:close/>
                </a:path>
                <a:path w="1574165" h="369570">
                  <a:moveTo>
                    <a:pt x="587416" y="0"/>
                  </a:moveTo>
                  <a:lnTo>
                    <a:pt x="577207" y="45548"/>
                  </a:lnTo>
                  <a:lnTo>
                    <a:pt x="562286" y="94237"/>
                  </a:lnTo>
                  <a:lnTo>
                    <a:pt x="543045" y="143320"/>
                  </a:lnTo>
                  <a:lnTo>
                    <a:pt x="519879" y="190046"/>
                  </a:lnTo>
                  <a:lnTo>
                    <a:pt x="524591" y="193187"/>
                  </a:lnTo>
                  <a:lnTo>
                    <a:pt x="537810" y="174340"/>
                  </a:lnTo>
                  <a:lnTo>
                    <a:pt x="548935" y="157456"/>
                  </a:lnTo>
                  <a:lnTo>
                    <a:pt x="558163" y="142240"/>
                  </a:lnTo>
                  <a:lnTo>
                    <a:pt x="565427" y="128791"/>
                  </a:lnTo>
                  <a:lnTo>
                    <a:pt x="585846" y="128791"/>
                  </a:lnTo>
                  <a:lnTo>
                    <a:pt x="585846" y="97379"/>
                  </a:lnTo>
                  <a:lnTo>
                    <a:pt x="760186" y="97379"/>
                  </a:lnTo>
                  <a:lnTo>
                    <a:pt x="752176" y="87955"/>
                  </a:lnTo>
                  <a:lnTo>
                    <a:pt x="585846" y="87955"/>
                  </a:lnTo>
                  <a:lnTo>
                    <a:pt x="603813" y="45352"/>
                  </a:lnTo>
                  <a:lnTo>
                    <a:pt x="610976" y="28271"/>
                  </a:lnTo>
                  <a:lnTo>
                    <a:pt x="623541" y="20418"/>
                  </a:lnTo>
                  <a:lnTo>
                    <a:pt x="587416" y="0"/>
                  </a:lnTo>
                  <a:close/>
                </a:path>
                <a:path w="1574165" h="369570">
                  <a:moveTo>
                    <a:pt x="472760" y="7853"/>
                  </a:moveTo>
                  <a:lnTo>
                    <a:pt x="461299" y="45548"/>
                  </a:lnTo>
                  <a:lnTo>
                    <a:pt x="442918" y="91882"/>
                  </a:lnTo>
                  <a:lnTo>
                    <a:pt x="422499" y="130952"/>
                  </a:lnTo>
                  <a:lnTo>
                    <a:pt x="405223" y="146068"/>
                  </a:lnTo>
                  <a:lnTo>
                    <a:pt x="425641" y="174340"/>
                  </a:lnTo>
                  <a:lnTo>
                    <a:pt x="463925" y="154805"/>
                  </a:lnTo>
                  <a:lnTo>
                    <a:pt x="486896" y="149210"/>
                  </a:lnTo>
                  <a:lnTo>
                    <a:pt x="507787" y="149210"/>
                  </a:lnTo>
                  <a:lnTo>
                    <a:pt x="509840" y="146068"/>
                  </a:lnTo>
                  <a:lnTo>
                    <a:pt x="428782" y="146068"/>
                  </a:lnTo>
                  <a:lnTo>
                    <a:pt x="466085" y="80888"/>
                  </a:lnTo>
                  <a:lnTo>
                    <a:pt x="480907" y="54776"/>
                  </a:lnTo>
                  <a:lnTo>
                    <a:pt x="493178" y="32983"/>
                  </a:lnTo>
                  <a:lnTo>
                    <a:pt x="507314" y="26700"/>
                  </a:lnTo>
                  <a:lnTo>
                    <a:pt x="472760" y="7853"/>
                  </a:lnTo>
                  <a:close/>
                </a:path>
                <a:path w="1574165" h="369570">
                  <a:moveTo>
                    <a:pt x="672230" y="97379"/>
                  </a:moveTo>
                  <a:lnTo>
                    <a:pt x="651812" y="97379"/>
                  </a:lnTo>
                  <a:lnTo>
                    <a:pt x="651812" y="163345"/>
                  </a:lnTo>
                  <a:lnTo>
                    <a:pt x="672230" y="163345"/>
                  </a:lnTo>
                  <a:lnTo>
                    <a:pt x="672230" y="97379"/>
                  </a:lnTo>
                  <a:close/>
                </a:path>
                <a:path w="1574165" h="369570">
                  <a:moveTo>
                    <a:pt x="727202" y="141356"/>
                  </a:moveTo>
                  <a:lnTo>
                    <a:pt x="705214" y="163345"/>
                  </a:lnTo>
                  <a:lnTo>
                    <a:pt x="744794" y="163345"/>
                  </a:lnTo>
                  <a:lnTo>
                    <a:pt x="727202" y="141356"/>
                  </a:lnTo>
                  <a:close/>
                </a:path>
                <a:path w="1574165" h="369570">
                  <a:moveTo>
                    <a:pt x="519879" y="72249"/>
                  </a:moveTo>
                  <a:lnTo>
                    <a:pt x="501031" y="120251"/>
                  </a:lnTo>
                  <a:lnTo>
                    <a:pt x="428782" y="146068"/>
                  </a:lnTo>
                  <a:lnTo>
                    <a:pt x="509840" y="146068"/>
                  </a:lnTo>
                  <a:lnTo>
                    <a:pt x="514971" y="138215"/>
                  </a:lnTo>
                  <a:lnTo>
                    <a:pt x="537156" y="100520"/>
                  </a:lnTo>
                  <a:lnTo>
                    <a:pt x="548150" y="94237"/>
                  </a:lnTo>
                  <a:lnTo>
                    <a:pt x="519879" y="72249"/>
                  </a:lnTo>
                  <a:close/>
                </a:path>
                <a:path w="1574165" h="369570">
                  <a:moveTo>
                    <a:pt x="733485" y="65966"/>
                  </a:moveTo>
                  <a:lnTo>
                    <a:pt x="711496" y="87955"/>
                  </a:lnTo>
                  <a:lnTo>
                    <a:pt x="752176" y="87955"/>
                  </a:lnTo>
                  <a:lnTo>
                    <a:pt x="733485" y="65966"/>
                  </a:lnTo>
                  <a:close/>
                </a:path>
                <a:path w="1574165" h="369570">
                  <a:moveTo>
                    <a:pt x="640818" y="10994"/>
                  </a:moveTo>
                  <a:lnTo>
                    <a:pt x="637676" y="14135"/>
                  </a:lnTo>
                  <a:lnTo>
                    <a:pt x="647640" y="27093"/>
                  </a:lnTo>
                  <a:lnTo>
                    <a:pt x="655542" y="39266"/>
                  </a:lnTo>
                  <a:lnTo>
                    <a:pt x="661400" y="50702"/>
                  </a:lnTo>
                  <a:lnTo>
                    <a:pt x="665162" y="61254"/>
                  </a:lnTo>
                  <a:lnTo>
                    <a:pt x="668206" y="69402"/>
                  </a:lnTo>
                  <a:lnTo>
                    <a:pt x="671838" y="73427"/>
                  </a:lnTo>
                  <a:lnTo>
                    <a:pt x="676059" y="73329"/>
                  </a:lnTo>
                  <a:lnTo>
                    <a:pt x="680869" y="69107"/>
                  </a:lnTo>
                  <a:lnTo>
                    <a:pt x="685188" y="62874"/>
                  </a:lnTo>
                  <a:lnTo>
                    <a:pt x="687937" y="56739"/>
                  </a:lnTo>
                  <a:lnTo>
                    <a:pt x="689111" y="50653"/>
                  </a:lnTo>
                  <a:lnTo>
                    <a:pt x="688722" y="44763"/>
                  </a:lnTo>
                  <a:lnTo>
                    <a:pt x="684845" y="38235"/>
                  </a:lnTo>
                  <a:lnTo>
                    <a:pt x="675568" y="30431"/>
                  </a:lnTo>
                  <a:lnTo>
                    <a:pt x="660892" y="21350"/>
                  </a:lnTo>
                  <a:lnTo>
                    <a:pt x="640818" y="10994"/>
                  </a:lnTo>
                  <a:close/>
                </a:path>
                <a:path w="1574165" h="369570">
                  <a:moveTo>
                    <a:pt x="815158" y="325120"/>
                  </a:moveTo>
                  <a:lnTo>
                    <a:pt x="815158" y="332974"/>
                  </a:lnTo>
                  <a:lnTo>
                    <a:pt x="835772" y="341122"/>
                  </a:lnTo>
                  <a:lnTo>
                    <a:pt x="850497" y="349858"/>
                  </a:lnTo>
                  <a:lnTo>
                    <a:pt x="859332" y="359184"/>
                  </a:lnTo>
                  <a:lnTo>
                    <a:pt x="862277" y="369098"/>
                  </a:lnTo>
                  <a:lnTo>
                    <a:pt x="876805" y="361147"/>
                  </a:lnTo>
                  <a:lnTo>
                    <a:pt x="887407" y="351429"/>
                  </a:lnTo>
                  <a:lnTo>
                    <a:pt x="894082" y="339943"/>
                  </a:lnTo>
                  <a:lnTo>
                    <a:pt x="895691" y="332189"/>
                  </a:lnTo>
                  <a:lnTo>
                    <a:pt x="861835" y="332189"/>
                  </a:lnTo>
                  <a:lnTo>
                    <a:pt x="851085" y="331403"/>
                  </a:lnTo>
                  <a:lnTo>
                    <a:pt x="835527" y="329047"/>
                  </a:lnTo>
                  <a:lnTo>
                    <a:pt x="815158" y="325120"/>
                  </a:lnTo>
                  <a:close/>
                </a:path>
                <a:path w="1574165" h="369570">
                  <a:moveTo>
                    <a:pt x="970651" y="65966"/>
                  </a:moveTo>
                  <a:lnTo>
                    <a:pt x="971289" y="95317"/>
                  </a:lnTo>
                  <a:lnTo>
                    <a:pt x="971632" y="123687"/>
                  </a:lnTo>
                  <a:lnTo>
                    <a:pt x="971582" y="161775"/>
                  </a:lnTo>
                  <a:lnTo>
                    <a:pt x="970110" y="202906"/>
                  </a:lnTo>
                  <a:lnTo>
                    <a:pt x="961865" y="250810"/>
                  </a:lnTo>
                  <a:lnTo>
                    <a:pt x="945422" y="295475"/>
                  </a:lnTo>
                  <a:lnTo>
                    <a:pt x="916283" y="341122"/>
                  </a:lnTo>
                  <a:lnTo>
                    <a:pt x="896831" y="364386"/>
                  </a:lnTo>
                  <a:lnTo>
                    <a:pt x="899972" y="369098"/>
                  </a:lnTo>
                  <a:lnTo>
                    <a:pt x="939434" y="332777"/>
                  </a:lnTo>
                  <a:lnTo>
                    <a:pt x="968295" y="289782"/>
                  </a:lnTo>
                  <a:lnTo>
                    <a:pt x="986553" y="240110"/>
                  </a:lnTo>
                  <a:lnTo>
                    <a:pt x="994210" y="183764"/>
                  </a:lnTo>
                  <a:lnTo>
                    <a:pt x="1145947" y="183764"/>
                  </a:lnTo>
                  <a:lnTo>
                    <a:pt x="1145874" y="182095"/>
                  </a:lnTo>
                  <a:lnTo>
                    <a:pt x="1145704" y="174340"/>
                  </a:lnTo>
                  <a:lnTo>
                    <a:pt x="994210" y="174340"/>
                  </a:lnTo>
                  <a:lnTo>
                    <a:pt x="994210" y="89526"/>
                  </a:lnTo>
                  <a:lnTo>
                    <a:pt x="1153368" y="89526"/>
                  </a:lnTo>
                  <a:lnTo>
                    <a:pt x="1157556" y="86384"/>
                  </a:lnTo>
                  <a:lnTo>
                    <a:pt x="1150825" y="80102"/>
                  </a:lnTo>
                  <a:lnTo>
                    <a:pt x="998922" y="80102"/>
                  </a:lnTo>
                  <a:lnTo>
                    <a:pt x="970651" y="65966"/>
                  </a:lnTo>
                  <a:close/>
                </a:path>
                <a:path w="1574165" h="369570">
                  <a:moveTo>
                    <a:pt x="896831" y="202611"/>
                  </a:moveTo>
                  <a:lnTo>
                    <a:pt x="874842" y="202611"/>
                  </a:lnTo>
                  <a:lnTo>
                    <a:pt x="874842" y="324074"/>
                  </a:lnTo>
                  <a:lnTo>
                    <a:pt x="872486" y="329310"/>
                  </a:lnTo>
                  <a:lnTo>
                    <a:pt x="867773" y="331403"/>
                  </a:lnTo>
                  <a:lnTo>
                    <a:pt x="861835" y="332189"/>
                  </a:lnTo>
                  <a:lnTo>
                    <a:pt x="895691" y="332189"/>
                  </a:lnTo>
                  <a:lnTo>
                    <a:pt x="896831" y="326691"/>
                  </a:lnTo>
                  <a:lnTo>
                    <a:pt x="896831" y="202611"/>
                  </a:lnTo>
                  <a:close/>
                </a:path>
                <a:path w="1574165" h="369570">
                  <a:moveTo>
                    <a:pt x="896831" y="105232"/>
                  </a:moveTo>
                  <a:lnTo>
                    <a:pt x="874842" y="105232"/>
                  </a:lnTo>
                  <a:lnTo>
                    <a:pt x="874842" y="183764"/>
                  </a:lnTo>
                  <a:lnTo>
                    <a:pt x="846767" y="193973"/>
                  </a:lnTo>
                  <a:lnTo>
                    <a:pt x="825367" y="201041"/>
                  </a:lnTo>
                  <a:lnTo>
                    <a:pt x="810642" y="204967"/>
                  </a:lnTo>
                  <a:lnTo>
                    <a:pt x="802593" y="205752"/>
                  </a:lnTo>
                  <a:lnTo>
                    <a:pt x="823011" y="237165"/>
                  </a:lnTo>
                  <a:lnTo>
                    <a:pt x="825662" y="232061"/>
                  </a:lnTo>
                  <a:lnTo>
                    <a:pt x="835184" y="224600"/>
                  </a:lnTo>
                  <a:lnTo>
                    <a:pt x="851577" y="214784"/>
                  </a:lnTo>
                  <a:lnTo>
                    <a:pt x="874842" y="202611"/>
                  </a:lnTo>
                  <a:lnTo>
                    <a:pt x="896831" y="202611"/>
                  </a:lnTo>
                  <a:lnTo>
                    <a:pt x="896831" y="193187"/>
                  </a:lnTo>
                  <a:lnTo>
                    <a:pt x="926673" y="177481"/>
                  </a:lnTo>
                  <a:lnTo>
                    <a:pt x="896831" y="177481"/>
                  </a:lnTo>
                  <a:lnTo>
                    <a:pt x="896831" y="105232"/>
                  </a:lnTo>
                  <a:close/>
                </a:path>
                <a:path w="1574165" h="369570">
                  <a:moveTo>
                    <a:pt x="1145947" y="183764"/>
                  </a:moveTo>
                  <a:lnTo>
                    <a:pt x="1123002" y="183764"/>
                  </a:lnTo>
                  <a:lnTo>
                    <a:pt x="1123002" y="208894"/>
                  </a:lnTo>
                  <a:lnTo>
                    <a:pt x="1146561" y="197899"/>
                  </a:lnTo>
                  <a:lnTo>
                    <a:pt x="1145947" y="183764"/>
                  </a:lnTo>
                  <a:close/>
                </a:path>
                <a:path w="1574165" h="369570">
                  <a:moveTo>
                    <a:pt x="953374" y="155492"/>
                  </a:moveTo>
                  <a:lnTo>
                    <a:pt x="896831" y="177481"/>
                  </a:lnTo>
                  <a:lnTo>
                    <a:pt x="926673" y="177481"/>
                  </a:lnTo>
                  <a:lnTo>
                    <a:pt x="956515" y="161775"/>
                  </a:lnTo>
                  <a:lnTo>
                    <a:pt x="953374" y="155492"/>
                  </a:lnTo>
                  <a:close/>
                </a:path>
                <a:path w="1574165" h="369570">
                  <a:moveTo>
                    <a:pt x="1153368" y="89526"/>
                  </a:moveTo>
                  <a:lnTo>
                    <a:pt x="1123002" y="89526"/>
                  </a:lnTo>
                  <a:lnTo>
                    <a:pt x="1123002" y="174340"/>
                  </a:lnTo>
                  <a:lnTo>
                    <a:pt x="1145704" y="174340"/>
                  </a:lnTo>
                  <a:lnTo>
                    <a:pt x="1145427" y="161775"/>
                  </a:lnTo>
                  <a:lnTo>
                    <a:pt x="1145294" y="151075"/>
                  </a:lnTo>
                  <a:lnTo>
                    <a:pt x="1145089" y="131050"/>
                  </a:lnTo>
                  <a:lnTo>
                    <a:pt x="1144991" y="95808"/>
                  </a:lnTo>
                  <a:lnTo>
                    <a:pt x="1153368" y="89526"/>
                  </a:lnTo>
                  <a:close/>
                </a:path>
                <a:path w="1574165" h="369570">
                  <a:moveTo>
                    <a:pt x="934526" y="78531"/>
                  </a:moveTo>
                  <a:lnTo>
                    <a:pt x="917249" y="95808"/>
                  </a:lnTo>
                  <a:lnTo>
                    <a:pt x="804163" y="95808"/>
                  </a:lnTo>
                  <a:lnTo>
                    <a:pt x="816729" y="108373"/>
                  </a:lnTo>
                  <a:lnTo>
                    <a:pt x="835576" y="105232"/>
                  </a:lnTo>
                  <a:lnTo>
                    <a:pt x="961227" y="105232"/>
                  </a:lnTo>
                  <a:lnTo>
                    <a:pt x="934526" y="78531"/>
                  </a:lnTo>
                  <a:close/>
                </a:path>
                <a:path w="1574165" h="369570">
                  <a:moveTo>
                    <a:pt x="873271" y="4711"/>
                  </a:moveTo>
                  <a:lnTo>
                    <a:pt x="873963" y="25326"/>
                  </a:lnTo>
                  <a:lnTo>
                    <a:pt x="874427" y="46137"/>
                  </a:lnTo>
                  <a:lnTo>
                    <a:pt x="874731" y="69697"/>
                  </a:lnTo>
                  <a:lnTo>
                    <a:pt x="874842" y="95808"/>
                  </a:lnTo>
                  <a:lnTo>
                    <a:pt x="896831" y="95808"/>
                  </a:lnTo>
                  <a:lnTo>
                    <a:pt x="896831" y="32983"/>
                  </a:lnTo>
                  <a:lnTo>
                    <a:pt x="909396" y="20418"/>
                  </a:lnTo>
                  <a:lnTo>
                    <a:pt x="873271" y="4711"/>
                  </a:lnTo>
                  <a:close/>
                </a:path>
                <a:path w="1574165" h="369570">
                  <a:moveTo>
                    <a:pt x="1133996" y="64395"/>
                  </a:moveTo>
                  <a:lnTo>
                    <a:pt x="1119861" y="80102"/>
                  </a:lnTo>
                  <a:lnTo>
                    <a:pt x="1150825" y="80102"/>
                  </a:lnTo>
                  <a:lnTo>
                    <a:pt x="1133996" y="64395"/>
                  </a:lnTo>
                  <a:close/>
                </a:path>
                <a:path w="1574165" h="369570">
                  <a:moveTo>
                    <a:pt x="1019340" y="4711"/>
                  </a:moveTo>
                  <a:lnTo>
                    <a:pt x="1014628" y="7853"/>
                  </a:lnTo>
                  <a:lnTo>
                    <a:pt x="1026015" y="24198"/>
                  </a:lnTo>
                  <a:lnTo>
                    <a:pt x="1035046" y="38677"/>
                  </a:lnTo>
                  <a:lnTo>
                    <a:pt x="1041722" y="51291"/>
                  </a:lnTo>
                  <a:lnTo>
                    <a:pt x="1046041" y="62039"/>
                  </a:lnTo>
                  <a:lnTo>
                    <a:pt x="1049477" y="69697"/>
                  </a:lnTo>
                  <a:lnTo>
                    <a:pt x="1053501" y="73034"/>
                  </a:lnTo>
                  <a:lnTo>
                    <a:pt x="1058115" y="72053"/>
                  </a:lnTo>
                  <a:lnTo>
                    <a:pt x="1063318" y="66751"/>
                  </a:lnTo>
                  <a:lnTo>
                    <a:pt x="1067588" y="59488"/>
                  </a:lnTo>
                  <a:lnTo>
                    <a:pt x="1069404" y="52616"/>
                  </a:lnTo>
                  <a:lnTo>
                    <a:pt x="1068766" y="46137"/>
                  </a:lnTo>
                  <a:lnTo>
                    <a:pt x="1065674" y="40051"/>
                  </a:lnTo>
                  <a:lnTo>
                    <a:pt x="1059539" y="33425"/>
                  </a:lnTo>
                  <a:lnTo>
                    <a:pt x="1049771" y="25326"/>
                  </a:lnTo>
                  <a:lnTo>
                    <a:pt x="1036372" y="15755"/>
                  </a:lnTo>
                  <a:lnTo>
                    <a:pt x="1019340" y="4711"/>
                  </a:lnTo>
                  <a:close/>
                </a:path>
                <a:path w="1574165" h="369570">
                  <a:moveTo>
                    <a:pt x="1262788" y="0"/>
                  </a:moveTo>
                  <a:lnTo>
                    <a:pt x="1263442" y="17276"/>
                  </a:lnTo>
                  <a:lnTo>
                    <a:pt x="1263966" y="34946"/>
                  </a:lnTo>
                  <a:lnTo>
                    <a:pt x="1264261" y="50358"/>
                  </a:lnTo>
                  <a:lnTo>
                    <a:pt x="1264261" y="304506"/>
                  </a:lnTo>
                  <a:lnTo>
                    <a:pt x="1263966" y="324336"/>
                  </a:lnTo>
                  <a:lnTo>
                    <a:pt x="1263475" y="345343"/>
                  </a:lnTo>
                  <a:lnTo>
                    <a:pt x="1262788" y="367528"/>
                  </a:lnTo>
                  <a:lnTo>
                    <a:pt x="1287918" y="356533"/>
                  </a:lnTo>
                  <a:lnTo>
                    <a:pt x="1286446" y="312065"/>
                  </a:lnTo>
                  <a:lnTo>
                    <a:pt x="1286348" y="89526"/>
                  </a:lnTo>
                  <a:lnTo>
                    <a:pt x="1305299" y="89526"/>
                  </a:lnTo>
                  <a:lnTo>
                    <a:pt x="1298029" y="86286"/>
                  </a:lnTo>
                  <a:lnTo>
                    <a:pt x="1286348" y="81672"/>
                  </a:lnTo>
                  <a:lnTo>
                    <a:pt x="1286348" y="28271"/>
                  </a:lnTo>
                  <a:lnTo>
                    <a:pt x="1300483" y="17276"/>
                  </a:lnTo>
                  <a:lnTo>
                    <a:pt x="1262788" y="0"/>
                  </a:lnTo>
                  <a:close/>
                </a:path>
                <a:path w="1574165" h="369570">
                  <a:moveTo>
                    <a:pt x="1542361" y="306273"/>
                  </a:moveTo>
                  <a:lnTo>
                    <a:pt x="1520372" y="328262"/>
                  </a:lnTo>
                  <a:lnTo>
                    <a:pt x="1316190" y="328262"/>
                  </a:lnTo>
                  <a:lnTo>
                    <a:pt x="1330325" y="342397"/>
                  </a:lnTo>
                  <a:lnTo>
                    <a:pt x="1339161" y="340336"/>
                  </a:lnTo>
                  <a:lnTo>
                    <a:pt x="1348388" y="338864"/>
                  </a:lnTo>
                  <a:lnTo>
                    <a:pt x="1358008" y="337980"/>
                  </a:lnTo>
                  <a:lnTo>
                    <a:pt x="1368021" y="337686"/>
                  </a:lnTo>
                  <a:lnTo>
                    <a:pt x="1573774" y="337686"/>
                  </a:lnTo>
                  <a:lnTo>
                    <a:pt x="1542361" y="306273"/>
                  </a:lnTo>
                  <a:close/>
                </a:path>
                <a:path w="1574165" h="369570">
                  <a:moveTo>
                    <a:pt x="1459117" y="218317"/>
                  </a:moveTo>
                  <a:lnTo>
                    <a:pt x="1437128" y="218317"/>
                  </a:lnTo>
                  <a:lnTo>
                    <a:pt x="1437128" y="328262"/>
                  </a:lnTo>
                  <a:lnTo>
                    <a:pt x="1459117" y="328262"/>
                  </a:lnTo>
                  <a:lnTo>
                    <a:pt x="1459117" y="218317"/>
                  </a:lnTo>
                  <a:close/>
                </a:path>
                <a:path w="1574165" h="369570">
                  <a:moveTo>
                    <a:pt x="1520372" y="188475"/>
                  </a:moveTo>
                  <a:lnTo>
                    <a:pt x="1499954" y="208894"/>
                  </a:lnTo>
                  <a:lnTo>
                    <a:pt x="1352314" y="208894"/>
                  </a:lnTo>
                  <a:lnTo>
                    <a:pt x="1366450" y="223029"/>
                  </a:lnTo>
                  <a:lnTo>
                    <a:pt x="1375285" y="220968"/>
                  </a:lnTo>
                  <a:lnTo>
                    <a:pt x="1384513" y="219495"/>
                  </a:lnTo>
                  <a:lnTo>
                    <a:pt x="1394133" y="218612"/>
                  </a:lnTo>
                  <a:lnTo>
                    <a:pt x="1404145" y="218317"/>
                  </a:lnTo>
                  <a:lnTo>
                    <a:pt x="1550214" y="218317"/>
                  </a:lnTo>
                  <a:lnTo>
                    <a:pt x="1520372" y="188475"/>
                  </a:lnTo>
                  <a:close/>
                </a:path>
                <a:path w="1574165" h="369570">
                  <a:moveTo>
                    <a:pt x="1459117" y="122509"/>
                  </a:moveTo>
                  <a:lnTo>
                    <a:pt x="1437128" y="122509"/>
                  </a:lnTo>
                  <a:lnTo>
                    <a:pt x="1437128" y="208894"/>
                  </a:lnTo>
                  <a:lnTo>
                    <a:pt x="1459117" y="208894"/>
                  </a:lnTo>
                  <a:lnTo>
                    <a:pt x="1459117" y="122509"/>
                  </a:lnTo>
                  <a:close/>
                </a:path>
                <a:path w="1574165" h="369570">
                  <a:moveTo>
                    <a:pt x="1369591" y="40836"/>
                  </a:moveTo>
                  <a:lnTo>
                    <a:pt x="1359566" y="94925"/>
                  </a:lnTo>
                  <a:lnTo>
                    <a:pt x="1347159" y="139786"/>
                  </a:lnTo>
                  <a:lnTo>
                    <a:pt x="1331503" y="181653"/>
                  </a:lnTo>
                  <a:lnTo>
                    <a:pt x="1322472" y="201040"/>
                  </a:lnTo>
                  <a:lnTo>
                    <a:pt x="1327184" y="204182"/>
                  </a:lnTo>
                  <a:lnTo>
                    <a:pt x="1339455" y="187298"/>
                  </a:lnTo>
                  <a:lnTo>
                    <a:pt x="1351136" y="168058"/>
                  </a:lnTo>
                  <a:lnTo>
                    <a:pt x="1362229" y="146461"/>
                  </a:lnTo>
                  <a:lnTo>
                    <a:pt x="1372733" y="122509"/>
                  </a:lnTo>
                  <a:lnTo>
                    <a:pt x="1558067" y="122509"/>
                  </a:lnTo>
                  <a:lnTo>
                    <a:pt x="1548643" y="113085"/>
                  </a:lnTo>
                  <a:lnTo>
                    <a:pt x="1375874" y="113085"/>
                  </a:lnTo>
                  <a:lnTo>
                    <a:pt x="1391580" y="67537"/>
                  </a:lnTo>
                  <a:lnTo>
                    <a:pt x="1405716" y="58113"/>
                  </a:lnTo>
                  <a:lnTo>
                    <a:pt x="1369591" y="40836"/>
                  </a:lnTo>
                  <a:close/>
                </a:path>
                <a:path w="1574165" h="369570">
                  <a:moveTo>
                    <a:pt x="1305299" y="89526"/>
                  </a:moveTo>
                  <a:lnTo>
                    <a:pt x="1286348" y="89526"/>
                  </a:lnTo>
                  <a:lnTo>
                    <a:pt x="1294348" y="98164"/>
                  </a:lnTo>
                  <a:lnTo>
                    <a:pt x="1301073" y="106803"/>
                  </a:lnTo>
                  <a:lnTo>
                    <a:pt x="1306521" y="115441"/>
                  </a:lnTo>
                  <a:lnTo>
                    <a:pt x="1310693" y="124079"/>
                  </a:lnTo>
                  <a:lnTo>
                    <a:pt x="1315404" y="135598"/>
                  </a:lnTo>
                  <a:lnTo>
                    <a:pt x="1319855" y="139786"/>
                  </a:lnTo>
                  <a:lnTo>
                    <a:pt x="1328231" y="133503"/>
                  </a:lnTo>
                  <a:lnTo>
                    <a:pt x="1330849" y="127745"/>
                  </a:lnTo>
                  <a:lnTo>
                    <a:pt x="1332943" y="110992"/>
                  </a:lnTo>
                  <a:lnTo>
                    <a:pt x="1329801" y="104185"/>
                  </a:lnTo>
                  <a:lnTo>
                    <a:pt x="1322472" y="98949"/>
                  </a:lnTo>
                  <a:lnTo>
                    <a:pt x="1315997" y="94876"/>
                  </a:lnTo>
                  <a:lnTo>
                    <a:pt x="1307944" y="90704"/>
                  </a:lnTo>
                  <a:lnTo>
                    <a:pt x="1305299" y="89526"/>
                  </a:lnTo>
                  <a:close/>
                </a:path>
                <a:path w="1574165" h="369570">
                  <a:moveTo>
                    <a:pt x="1435558" y="3141"/>
                  </a:moveTo>
                  <a:lnTo>
                    <a:pt x="1437030" y="74408"/>
                  </a:lnTo>
                  <a:lnTo>
                    <a:pt x="1437128" y="113085"/>
                  </a:lnTo>
                  <a:lnTo>
                    <a:pt x="1459117" y="113085"/>
                  </a:lnTo>
                  <a:lnTo>
                    <a:pt x="1459117" y="31412"/>
                  </a:lnTo>
                  <a:lnTo>
                    <a:pt x="1474824" y="20418"/>
                  </a:lnTo>
                  <a:lnTo>
                    <a:pt x="1435558" y="3141"/>
                  </a:lnTo>
                  <a:close/>
                </a:path>
                <a:path w="1574165" h="369570">
                  <a:moveTo>
                    <a:pt x="1526655" y="91096"/>
                  </a:moveTo>
                  <a:lnTo>
                    <a:pt x="1504666" y="113085"/>
                  </a:lnTo>
                  <a:lnTo>
                    <a:pt x="1548643" y="113085"/>
                  </a:lnTo>
                  <a:lnTo>
                    <a:pt x="1526655" y="91096"/>
                  </a:lnTo>
                  <a:close/>
                </a:path>
                <a:path w="1574165" h="369570">
                  <a:moveTo>
                    <a:pt x="1242370" y="102091"/>
                  </a:moveTo>
                  <a:lnTo>
                    <a:pt x="1236087" y="102091"/>
                  </a:lnTo>
                  <a:lnTo>
                    <a:pt x="1233781" y="119024"/>
                  </a:lnTo>
                  <a:lnTo>
                    <a:pt x="1230001" y="133700"/>
                  </a:lnTo>
                  <a:lnTo>
                    <a:pt x="1224750" y="146118"/>
                  </a:lnTo>
                  <a:lnTo>
                    <a:pt x="1218025" y="156277"/>
                  </a:lnTo>
                  <a:lnTo>
                    <a:pt x="1212135" y="164426"/>
                  </a:lnTo>
                  <a:lnTo>
                    <a:pt x="1209386" y="170806"/>
                  </a:lnTo>
                  <a:lnTo>
                    <a:pt x="1209779" y="175420"/>
                  </a:lnTo>
                  <a:lnTo>
                    <a:pt x="1213313" y="178266"/>
                  </a:lnTo>
                  <a:lnTo>
                    <a:pt x="1220120" y="180885"/>
                  </a:lnTo>
                  <a:lnTo>
                    <a:pt x="1226402" y="180622"/>
                  </a:lnTo>
                  <a:lnTo>
                    <a:pt x="1245119" y="140375"/>
                  </a:lnTo>
                  <a:lnTo>
                    <a:pt x="1244235" y="123441"/>
                  </a:lnTo>
                  <a:lnTo>
                    <a:pt x="1242370" y="1020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4038" y="5321683"/>
              <a:ext cx="99539" cy="9953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892629" y="5182486"/>
              <a:ext cx="1170305" cy="370840"/>
            </a:xfrm>
            <a:custGeom>
              <a:avLst/>
              <a:gdLst/>
              <a:ahLst/>
              <a:cxnLst/>
              <a:rect l="l" t="t" r="r" b="b"/>
              <a:pathLst>
                <a:path w="1170304" h="370839">
                  <a:moveTo>
                    <a:pt x="83278" y="243448"/>
                  </a:moveTo>
                  <a:lnTo>
                    <a:pt x="64395" y="243448"/>
                  </a:lnTo>
                  <a:lnTo>
                    <a:pt x="64270" y="287425"/>
                  </a:lnTo>
                  <a:lnTo>
                    <a:pt x="64067" y="311280"/>
                  </a:lnTo>
                  <a:lnTo>
                    <a:pt x="63948" y="321979"/>
                  </a:lnTo>
                  <a:lnTo>
                    <a:pt x="63560" y="344361"/>
                  </a:lnTo>
                  <a:lnTo>
                    <a:pt x="63438" y="349466"/>
                  </a:lnTo>
                  <a:lnTo>
                    <a:pt x="62825" y="369098"/>
                  </a:lnTo>
                  <a:lnTo>
                    <a:pt x="84814" y="354963"/>
                  </a:lnTo>
                  <a:lnTo>
                    <a:pt x="84127" y="335821"/>
                  </a:lnTo>
                  <a:lnTo>
                    <a:pt x="83690" y="311280"/>
                  </a:lnTo>
                  <a:lnTo>
                    <a:pt x="83578" y="301169"/>
                  </a:lnTo>
                  <a:lnTo>
                    <a:pt x="83341" y="272210"/>
                  </a:lnTo>
                  <a:lnTo>
                    <a:pt x="83278" y="243448"/>
                  </a:lnTo>
                  <a:close/>
                </a:path>
                <a:path w="1170304" h="370839">
                  <a:moveTo>
                    <a:pt x="194479" y="278002"/>
                  </a:moveTo>
                  <a:lnTo>
                    <a:pt x="185334" y="278002"/>
                  </a:lnTo>
                  <a:lnTo>
                    <a:pt x="194758" y="290665"/>
                  </a:lnTo>
                  <a:lnTo>
                    <a:pt x="204182" y="301954"/>
                  </a:lnTo>
                  <a:lnTo>
                    <a:pt x="213606" y="311869"/>
                  </a:lnTo>
                  <a:lnTo>
                    <a:pt x="223029" y="320409"/>
                  </a:lnTo>
                  <a:lnTo>
                    <a:pt x="204280" y="331403"/>
                  </a:lnTo>
                  <a:lnTo>
                    <a:pt x="179444" y="342398"/>
                  </a:lnTo>
                  <a:lnTo>
                    <a:pt x="148522" y="353392"/>
                  </a:lnTo>
                  <a:lnTo>
                    <a:pt x="111514" y="364386"/>
                  </a:lnTo>
                  <a:lnTo>
                    <a:pt x="111514" y="369098"/>
                  </a:lnTo>
                  <a:lnTo>
                    <a:pt x="145872" y="363208"/>
                  </a:lnTo>
                  <a:lnTo>
                    <a:pt x="178266" y="354963"/>
                  </a:lnTo>
                  <a:lnTo>
                    <a:pt x="208697" y="344361"/>
                  </a:lnTo>
                  <a:lnTo>
                    <a:pt x="237165" y="331403"/>
                  </a:lnTo>
                  <a:lnTo>
                    <a:pt x="276792" y="331403"/>
                  </a:lnTo>
                  <a:lnTo>
                    <a:pt x="274762" y="330913"/>
                  </a:lnTo>
                  <a:lnTo>
                    <a:pt x="251301" y="321979"/>
                  </a:lnTo>
                  <a:lnTo>
                    <a:pt x="264531" y="312555"/>
                  </a:lnTo>
                  <a:lnTo>
                    <a:pt x="235594" y="312555"/>
                  </a:lnTo>
                  <a:lnTo>
                    <a:pt x="221655" y="302543"/>
                  </a:lnTo>
                  <a:lnTo>
                    <a:pt x="209679" y="292923"/>
                  </a:lnTo>
                  <a:lnTo>
                    <a:pt x="199666" y="283695"/>
                  </a:lnTo>
                  <a:lnTo>
                    <a:pt x="194479" y="278002"/>
                  </a:lnTo>
                  <a:close/>
                </a:path>
                <a:path w="1170304" h="370839">
                  <a:moveTo>
                    <a:pt x="276792" y="331403"/>
                  </a:moveTo>
                  <a:lnTo>
                    <a:pt x="237165" y="331403"/>
                  </a:lnTo>
                  <a:lnTo>
                    <a:pt x="258172" y="342987"/>
                  </a:lnTo>
                  <a:lnTo>
                    <a:pt x="281928" y="352607"/>
                  </a:lnTo>
                  <a:lnTo>
                    <a:pt x="308432" y="360264"/>
                  </a:lnTo>
                  <a:lnTo>
                    <a:pt x="337686" y="365957"/>
                  </a:lnTo>
                  <a:lnTo>
                    <a:pt x="341612" y="358889"/>
                  </a:lnTo>
                  <a:lnTo>
                    <a:pt x="347109" y="353392"/>
                  </a:lnTo>
                  <a:lnTo>
                    <a:pt x="354177" y="349466"/>
                  </a:lnTo>
                  <a:lnTo>
                    <a:pt x="362815" y="347109"/>
                  </a:lnTo>
                  <a:lnTo>
                    <a:pt x="362816" y="342397"/>
                  </a:lnTo>
                  <a:lnTo>
                    <a:pt x="330520" y="341121"/>
                  </a:lnTo>
                  <a:lnTo>
                    <a:pt x="301168" y="337293"/>
                  </a:lnTo>
                  <a:lnTo>
                    <a:pt x="276792" y="331403"/>
                  </a:lnTo>
                  <a:close/>
                </a:path>
                <a:path w="1170304" h="370839">
                  <a:moveTo>
                    <a:pt x="201040" y="243448"/>
                  </a:moveTo>
                  <a:lnTo>
                    <a:pt x="191617" y="243448"/>
                  </a:lnTo>
                  <a:lnTo>
                    <a:pt x="187739" y="249436"/>
                  </a:lnTo>
                  <a:lnTo>
                    <a:pt x="182389" y="256406"/>
                  </a:lnTo>
                  <a:lnTo>
                    <a:pt x="143909" y="293315"/>
                  </a:lnTo>
                  <a:lnTo>
                    <a:pt x="109944" y="315697"/>
                  </a:lnTo>
                  <a:lnTo>
                    <a:pt x="111514" y="320409"/>
                  </a:lnTo>
                  <a:lnTo>
                    <a:pt x="133209" y="311280"/>
                  </a:lnTo>
                  <a:lnTo>
                    <a:pt x="152744" y="301169"/>
                  </a:lnTo>
                  <a:lnTo>
                    <a:pt x="170119" y="290076"/>
                  </a:lnTo>
                  <a:lnTo>
                    <a:pt x="185334" y="278002"/>
                  </a:lnTo>
                  <a:lnTo>
                    <a:pt x="194479" y="278002"/>
                  </a:lnTo>
                  <a:lnTo>
                    <a:pt x="191617" y="274860"/>
                  </a:lnTo>
                  <a:lnTo>
                    <a:pt x="315697" y="274860"/>
                  </a:lnTo>
                  <a:lnTo>
                    <a:pt x="306946" y="265436"/>
                  </a:lnTo>
                  <a:lnTo>
                    <a:pt x="199470" y="265436"/>
                  </a:lnTo>
                  <a:lnTo>
                    <a:pt x="207323" y="257583"/>
                  </a:lnTo>
                  <a:lnTo>
                    <a:pt x="218317" y="254442"/>
                  </a:lnTo>
                  <a:lnTo>
                    <a:pt x="201040" y="243448"/>
                  </a:lnTo>
                  <a:close/>
                </a:path>
                <a:path w="1170304" h="370839">
                  <a:moveTo>
                    <a:pt x="315697" y="274860"/>
                  </a:moveTo>
                  <a:lnTo>
                    <a:pt x="281143" y="274860"/>
                  </a:lnTo>
                  <a:lnTo>
                    <a:pt x="270050" y="284873"/>
                  </a:lnTo>
                  <a:lnTo>
                    <a:pt x="258761" y="294494"/>
                  </a:lnTo>
                  <a:lnTo>
                    <a:pt x="247276" y="303721"/>
                  </a:lnTo>
                  <a:lnTo>
                    <a:pt x="235594" y="312555"/>
                  </a:lnTo>
                  <a:lnTo>
                    <a:pt x="264531" y="312555"/>
                  </a:lnTo>
                  <a:lnTo>
                    <a:pt x="265633" y="311770"/>
                  </a:lnTo>
                  <a:lnTo>
                    <a:pt x="278787" y="301561"/>
                  </a:lnTo>
                  <a:lnTo>
                    <a:pt x="290763" y="291352"/>
                  </a:lnTo>
                  <a:lnTo>
                    <a:pt x="301561" y="281143"/>
                  </a:lnTo>
                  <a:lnTo>
                    <a:pt x="315697" y="274860"/>
                  </a:lnTo>
                  <a:close/>
                </a:path>
                <a:path w="1170304" h="370839">
                  <a:moveTo>
                    <a:pt x="98949" y="168057"/>
                  </a:moveTo>
                  <a:lnTo>
                    <a:pt x="73476" y="209876"/>
                  </a:lnTo>
                  <a:lnTo>
                    <a:pt x="49033" y="239325"/>
                  </a:lnTo>
                  <a:lnTo>
                    <a:pt x="18013" y="267597"/>
                  </a:lnTo>
                  <a:lnTo>
                    <a:pt x="0" y="281143"/>
                  </a:lnTo>
                  <a:lnTo>
                    <a:pt x="1570" y="287425"/>
                  </a:lnTo>
                  <a:lnTo>
                    <a:pt x="19632" y="277020"/>
                  </a:lnTo>
                  <a:lnTo>
                    <a:pt x="36124" y="266222"/>
                  </a:lnTo>
                  <a:lnTo>
                    <a:pt x="51045" y="255031"/>
                  </a:lnTo>
                  <a:lnTo>
                    <a:pt x="64395" y="243448"/>
                  </a:lnTo>
                  <a:lnTo>
                    <a:pt x="83278" y="243448"/>
                  </a:lnTo>
                  <a:lnTo>
                    <a:pt x="105035" y="202120"/>
                  </a:lnTo>
                  <a:lnTo>
                    <a:pt x="124079" y="188475"/>
                  </a:lnTo>
                  <a:lnTo>
                    <a:pt x="98949" y="168057"/>
                  </a:lnTo>
                  <a:close/>
                </a:path>
                <a:path w="1170304" h="370839">
                  <a:moveTo>
                    <a:pt x="295278" y="252871"/>
                  </a:moveTo>
                  <a:lnTo>
                    <a:pt x="282713" y="265436"/>
                  </a:lnTo>
                  <a:lnTo>
                    <a:pt x="306946" y="265436"/>
                  </a:lnTo>
                  <a:lnTo>
                    <a:pt x="295278" y="252871"/>
                  </a:lnTo>
                  <a:close/>
                </a:path>
                <a:path w="1170304" h="370839">
                  <a:moveTo>
                    <a:pt x="326449" y="174340"/>
                  </a:moveTo>
                  <a:lnTo>
                    <a:pt x="163345" y="174340"/>
                  </a:lnTo>
                  <a:lnTo>
                    <a:pt x="163201" y="202120"/>
                  </a:lnTo>
                  <a:lnTo>
                    <a:pt x="162952" y="220281"/>
                  </a:lnTo>
                  <a:lnTo>
                    <a:pt x="162440" y="239325"/>
                  </a:lnTo>
                  <a:lnTo>
                    <a:pt x="161775" y="254442"/>
                  </a:lnTo>
                  <a:lnTo>
                    <a:pt x="182193" y="245018"/>
                  </a:lnTo>
                  <a:lnTo>
                    <a:pt x="182193" y="243448"/>
                  </a:lnTo>
                  <a:lnTo>
                    <a:pt x="305488" y="243448"/>
                  </a:lnTo>
                  <a:lnTo>
                    <a:pt x="315697" y="237165"/>
                  </a:lnTo>
                  <a:lnTo>
                    <a:pt x="315528" y="234024"/>
                  </a:lnTo>
                  <a:lnTo>
                    <a:pt x="182193" y="234024"/>
                  </a:lnTo>
                  <a:lnTo>
                    <a:pt x="182193" y="212035"/>
                  </a:lnTo>
                  <a:lnTo>
                    <a:pt x="314548" y="212035"/>
                  </a:lnTo>
                  <a:lnTo>
                    <a:pt x="314331" y="202611"/>
                  </a:lnTo>
                  <a:lnTo>
                    <a:pt x="182193" y="202611"/>
                  </a:lnTo>
                  <a:lnTo>
                    <a:pt x="182193" y="179052"/>
                  </a:lnTo>
                  <a:lnTo>
                    <a:pt x="322607" y="179052"/>
                  </a:lnTo>
                  <a:lnTo>
                    <a:pt x="328262" y="175910"/>
                  </a:lnTo>
                  <a:lnTo>
                    <a:pt x="326449" y="174340"/>
                  </a:lnTo>
                  <a:close/>
                </a:path>
                <a:path w="1170304" h="370839">
                  <a:moveTo>
                    <a:pt x="305488" y="243448"/>
                  </a:moveTo>
                  <a:lnTo>
                    <a:pt x="295278" y="243448"/>
                  </a:lnTo>
                  <a:lnTo>
                    <a:pt x="295278" y="249730"/>
                  </a:lnTo>
                  <a:lnTo>
                    <a:pt x="305488" y="243448"/>
                  </a:lnTo>
                  <a:close/>
                </a:path>
                <a:path w="1170304" h="370839">
                  <a:moveTo>
                    <a:pt x="314548" y="212035"/>
                  </a:moveTo>
                  <a:lnTo>
                    <a:pt x="295278" y="212035"/>
                  </a:lnTo>
                  <a:lnTo>
                    <a:pt x="295278" y="234024"/>
                  </a:lnTo>
                  <a:lnTo>
                    <a:pt x="315528" y="234024"/>
                  </a:lnTo>
                  <a:lnTo>
                    <a:pt x="315020" y="224600"/>
                  </a:lnTo>
                  <a:lnTo>
                    <a:pt x="314548" y="212035"/>
                  </a:lnTo>
                  <a:close/>
                </a:path>
                <a:path w="1170304" h="370839">
                  <a:moveTo>
                    <a:pt x="171198" y="108373"/>
                  </a:moveTo>
                  <a:lnTo>
                    <a:pt x="156916" y="148719"/>
                  </a:lnTo>
                  <a:lnTo>
                    <a:pt x="132914" y="192795"/>
                  </a:lnTo>
                  <a:lnTo>
                    <a:pt x="111514" y="221459"/>
                  </a:lnTo>
                  <a:lnTo>
                    <a:pt x="114656" y="224600"/>
                  </a:lnTo>
                  <a:lnTo>
                    <a:pt x="127122" y="214391"/>
                  </a:lnTo>
                  <a:lnTo>
                    <a:pt x="139393" y="202611"/>
                  </a:lnTo>
                  <a:lnTo>
                    <a:pt x="151467" y="189261"/>
                  </a:lnTo>
                  <a:lnTo>
                    <a:pt x="163345" y="174340"/>
                  </a:lnTo>
                  <a:lnTo>
                    <a:pt x="326449" y="174340"/>
                  </a:lnTo>
                  <a:lnTo>
                    <a:pt x="321013" y="169628"/>
                  </a:lnTo>
                  <a:lnTo>
                    <a:pt x="182193" y="169628"/>
                  </a:lnTo>
                  <a:lnTo>
                    <a:pt x="171198" y="163345"/>
                  </a:lnTo>
                  <a:lnTo>
                    <a:pt x="173293" y="159157"/>
                  </a:lnTo>
                  <a:lnTo>
                    <a:pt x="175910" y="154969"/>
                  </a:lnTo>
                  <a:lnTo>
                    <a:pt x="179052" y="150780"/>
                  </a:lnTo>
                  <a:lnTo>
                    <a:pt x="347109" y="150780"/>
                  </a:lnTo>
                  <a:lnTo>
                    <a:pt x="338275" y="141356"/>
                  </a:lnTo>
                  <a:lnTo>
                    <a:pt x="182193" y="141356"/>
                  </a:lnTo>
                  <a:lnTo>
                    <a:pt x="188475" y="130362"/>
                  </a:lnTo>
                  <a:lnTo>
                    <a:pt x="199470" y="125650"/>
                  </a:lnTo>
                  <a:lnTo>
                    <a:pt x="171198" y="108373"/>
                  </a:lnTo>
                  <a:close/>
                </a:path>
                <a:path w="1170304" h="370839">
                  <a:moveTo>
                    <a:pt x="87955" y="114656"/>
                  </a:moveTo>
                  <a:lnTo>
                    <a:pt x="58898" y="156277"/>
                  </a:lnTo>
                  <a:lnTo>
                    <a:pt x="17522" y="194415"/>
                  </a:lnTo>
                  <a:lnTo>
                    <a:pt x="1570" y="205752"/>
                  </a:lnTo>
                  <a:lnTo>
                    <a:pt x="4711" y="210464"/>
                  </a:lnTo>
                  <a:lnTo>
                    <a:pt x="28958" y="196722"/>
                  </a:lnTo>
                  <a:lnTo>
                    <a:pt x="53008" y="180623"/>
                  </a:lnTo>
                  <a:lnTo>
                    <a:pt x="76862" y="162168"/>
                  </a:lnTo>
                  <a:lnTo>
                    <a:pt x="100520" y="141356"/>
                  </a:lnTo>
                  <a:lnTo>
                    <a:pt x="114656" y="136645"/>
                  </a:lnTo>
                  <a:lnTo>
                    <a:pt x="87955" y="114656"/>
                  </a:lnTo>
                  <a:close/>
                </a:path>
                <a:path w="1170304" h="370839">
                  <a:moveTo>
                    <a:pt x="322607" y="179052"/>
                  </a:moveTo>
                  <a:lnTo>
                    <a:pt x="295278" y="179052"/>
                  </a:lnTo>
                  <a:lnTo>
                    <a:pt x="295278" y="202611"/>
                  </a:lnTo>
                  <a:lnTo>
                    <a:pt x="314331" y="202611"/>
                  </a:lnTo>
                  <a:lnTo>
                    <a:pt x="314209" y="195544"/>
                  </a:lnTo>
                  <a:lnTo>
                    <a:pt x="314126" y="183764"/>
                  </a:lnTo>
                  <a:lnTo>
                    <a:pt x="322607" y="179052"/>
                  </a:lnTo>
                  <a:close/>
                </a:path>
                <a:path w="1170304" h="370839">
                  <a:moveTo>
                    <a:pt x="304702" y="155492"/>
                  </a:moveTo>
                  <a:lnTo>
                    <a:pt x="292137" y="169628"/>
                  </a:lnTo>
                  <a:lnTo>
                    <a:pt x="321013" y="169628"/>
                  </a:lnTo>
                  <a:lnTo>
                    <a:pt x="304702" y="155492"/>
                  </a:lnTo>
                  <a:close/>
                </a:path>
                <a:path w="1170304" h="370839">
                  <a:moveTo>
                    <a:pt x="323550" y="125650"/>
                  </a:moveTo>
                  <a:lnTo>
                    <a:pt x="307844" y="141356"/>
                  </a:lnTo>
                  <a:lnTo>
                    <a:pt x="338275" y="141356"/>
                  </a:lnTo>
                  <a:lnTo>
                    <a:pt x="323550" y="125650"/>
                  </a:lnTo>
                  <a:close/>
                </a:path>
                <a:path w="1170304" h="370839">
                  <a:moveTo>
                    <a:pt x="43977" y="47118"/>
                  </a:moveTo>
                  <a:lnTo>
                    <a:pt x="44664" y="55855"/>
                  </a:lnTo>
                  <a:lnTo>
                    <a:pt x="45155" y="64788"/>
                  </a:lnTo>
                  <a:lnTo>
                    <a:pt x="45450" y="73917"/>
                  </a:lnTo>
                  <a:lnTo>
                    <a:pt x="45450" y="92863"/>
                  </a:lnTo>
                  <a:lnTo>
                    <a:pt x="45155" y="102876"/>
                  </a:lnTo>
                  <a:lnTo>
                    <a:pt x="44664" y="113282"/>
                  </a:lnTo>
                  <a:lnTo>
                    <a:pt x="43977" y="124079"/>
                  </a:lnTo>
                  <a:lnTo>
                    <a:pt x="64395" y="114656"/>
                  </a:lnTo>
                  <a:lnTo>
                    <a:pt x="64395" y="106803"/>
                  </a:lnTo>
                  <a:lnTo>
                    <a:pt x="320409" y="106803"/>
                  </a:lnTo>
                  <a:lnTo>
                    <a:pt x="319722" y="99146"/>
                  </a:lnTo>
                  <a:lnTo>
                    <a:pt x="319623" y="97379"/>
                  </a:lnTo>
                  <a:lnTo>
                    <a:pt x="64395" y="97379"/>
                  </a:lnTo>
                  <a:lnTo>
                    <a:pt x="64395" y="67537"/>
                  </a:lnTo>
                  <a:lnTo>
                    <a:pt x="320723" y="67537"/>
                  </a:lnTo>
                  <a:lnTo>
                    <a:pt x="328262" y="61254"/>
                  </a:lnTo>
                  <a:lnTo>
                    <a:pt x="324492" y="58113"/>
                  </a:lnTo>
                  <a:lnTo>
                    <a:pt x="67537" y="58113"/>
                  </a:lnTo>
                  <a:lnTo>
                    <a:pt x="43977" y="47118"/>
                  </a:lnTo>
                  <a:close/>
                </a:path>
                <a:path w="1170304" h="370839">
                  <a:moveTo>
                    <a:pt x="320409" y="106803"/>
                  </a:moveTo>
                  <a:lnTo>
                    <a:pt x="299990" y="106803"/>
                  </a:lnTo>
                  <a:lnTo>
                    <a:pt x="299990" y="116226"/>
                  </a:lnTo>
                  <a:lnTo>
                    <a:pt x="320409" y="106803"/>
                  </a:lnTo>
                  <a:close/>
                </a:path>
                <a:path w="1170304" h="370839">
                  <a:moveTo>
                    <a:pt x="149210" y="67537"/>
                  </a:moveTo>
                  <a:lnTo>
                    <a:pt x="130362" y="67537"/>
                  </a:lnTo>
                  <a:lnTo>
                    <a:pt x="130362" y="97379"/>
                  </a:lnTo>
                  <a:lnTo>
                    <a:pt x="149210" y="97379"/>
                  </a:lnTo>
                  <a:lnTo>
                    <a:pt x="149210" y="67537"/>
                  </a:lnTo>
                  <a:close/>
                </a:path>
                <a:path w="1170304" h="370839">
                  <a:moveTo>
                    <a:pt x="234024" y="67537"/>
                  </a:moveTo>
                  <a:lnTo>
                    <a:pt x="215176" y="67537"/>
                  </a:lnTo>
                  <a:lnTo>
                    <a:pt x="215176" y="97379"/>
                  </a:lnTo>
                  <a:lnTo>
                    <a:pt x="234024" y="97379"/>
                  </a:lnTo>
                  <a:lnTo>
                    <a:pt x="234024" y="67537"/>
                  </a:lnTo>
                  <a:close/>
                </a:path>
                <a:path w="1170304" h="370839">
                  <a:moveTo>
                    <a:pt x="320723" y="67537"/>
                  </a:moveTo>
                  <a:lnTo>
                    <a:pt x="299990" y="67537"/>
                  </a:lnTo>
                  <a:lnTo>
                    <a:pt x="299990" y="97379"/>
                  </a:lnTo>
                  <a:lnTo>
                    <a:pt x="319623" y="97379"/>
                  </a:lnTo>
                  <a:lnTo>
                    <a:pt x="319231" y="90311"/>
                  </a:lnTo>
                  <a:lnTo>
                    <a:pt x="318936" y="80298"/>
                  </a:lnTo>
                  <a:lnTo>
                    <a:pt x="318838" y="69107"/>
                  </a:lnTo>
                  <a:lnTo>
                    <a:pt x="320723" y="67537"/>
                  </a:lnTo>
                  <a:close/>
                </a:path>
                <a:path w="1170304" h="370839">
                  <a:moveTo>
                    <a:pt x="149210" y="28271"/>
                  </a:moveTo>
                  <a:lnTo>
                    <a:pt x="130362" y="28271"/>
                  </a:lnTo>
                  <a:lnTo>
                    <a:pt x="130362" y="58113"/>
                  </a:lnTo>
                  <a:lnTo>
                    <a:pt x="149210" y="58113"/>
                  </a:lnTo>
                  <a:lnTo>
                    <a:pt x="149210" y="28271"/>
                  </a:lnTo>
                  <a:close/>
                </a:path>
                <a:path w="1170304" h="370839">
                  <a:moveTo>
                    <a:pt x="234024" y="28271"/>
                  </a:moveTo>
                  <a:lnTo>
                    <a:pt x="215176" y="28271"/>
                  </a:lnTo>
                  <a:lnTo>
                    <a:pt x="215176" y="58113"/>
                  </a:lnTo>
                  <a:lnTo>
                    <a:pt x="234024" y="58113"/>
                  </a:lnTo>
                  <a:lnTo>
                    <a:pt x="234024" y="28271"/>
                  </a:lnTo>
                  <a:close/>
                </a:path>
                <a:path w="1170304" h="370839">
                  <a:moveTo>
                    <a:pt x="309414" y="45548"/>
                  </a:moveTo>
                  <a:lnTo>
                    <a:pt x="296849" y="58113"/>
                  </a:lnTo>
                  <a:lnTo>
                    <a:pt x="324492" y="58113"/>
                  </a:lnTo>
                  <a:lnTo>
                    <a:pt x="309414" y="45548"/>
                  </a:lnTo>
                  <a:close/>
                </a:path>
                <a:path w="1170304" h="370839">
                  <a:moveTo>
                    <a:pt x="326691" y="4711"/>
                  </a:moveTo>
                  <a:lnTo>
                    <a:pt x="312555" y="18847"/>
                  </a:lnTo>
                  <a:lnTo>
                    <a:pt x="18847" y="18847"/>
                  </a:lnTo>
                  <a:lnTo>
                    <a:pt x="32983" y="32983"/>
                  </a:lnTo>
                  <a:lnTo>
                    <a:pt x="41818" y="30921"/>
                  </a:lnTo>
                  <a:lnTo>
                    <a:pt x="51045" y="29449"/>
                  </a:lnTo>
                  <a:lnTo>
                    <a:pt x="60665" y="28565"/>
                  </a:lnTo>
                  <a:lnTo>
                    <a:pt x="70678" y="28271"/>
                  </a:lnTo>
                  <a:lnTo>
                    <a:pt x="348680" y="28271"/>
                  </a:lnTo>
                  <a:lnTo>
                    <a:pt x="326691" y="4711"/>
                  </a:lnTo>
                  <a:close/>
                </a:path>
                <a:path w="1170304" h="370839">
                  <a:moveTo>
                    <a:pt x="742909" y="323550"/>
                  </a:moveTo>
                  <a:lnTo>
                    <a:pt x="725632" y="340827"/>
                  </a:lnTo>
                  <a:lnTo>
                    <a:pt x="402081" y="340827"/>
                  </a:lnTo>
                  <a:lnTo>
                    <a:pt x="416217" y="354963"/>
                  </a:lnTo>
                  <a:lnTo>
                    <a:pt x="425052" y="352901"/>
                  </a:lnTo>
                  <a:lnTo>
                    <a:pt x="434280" y="351429"/>
                  </a:lnTo>
                  <a:lnTo>
                    <a:pt x="443900" y="350545"/>
                  </a:lnTo>
                  <a:lnTo>
                    <a:pt x="453912" y="350251"/>
                  </a:lnTo>
                  <a:lnTo>
                    <a:pt x="768039" y="350251"/>
                  </a:lnTo>
                  <a:lnTo>
                    <a:pt x="742909" y="323550"/>
                  </a:lnTo>
                  <a:close/>
                </a:path>
                <a:path w="1170304" h="370839">
                  <a:moveTo>
                    <a:pt x="460195" y="208894"/>
                  </a:moveTo>
                  <a:lnTo>
                    <a:pt x="460882" y="229508"/>
                  </a:lnTo>
                  <a:lnTo>
                    <a:pt x="461373" y="258369"/>
                  </a:lnTo>
                  <a:lnTo>
                    <a:pt x="461667" y="295475"/>
                  </a:lnTo>
                  <a:lnTo>
                    <a:pt x="461766" y="340827"/>
                  </a:lnTo>
                  <a:lnTo>
                    <a:pt x="482184" y="340827"/>
                  </a:lnTo>
                  <a:lnTo>
                    <a:pt x="482184" y="232453"/>
                  </a:lnTo>
                  <a:lnTo>
                    <a:pt x="715759" y="232453"/>
                  </a:lnTo>
                  <a:lnTo>
                    <a:pt x="717779" y="230883"/>
                  </a:lnTo>
                  <a:lnTo>
                    <a:pt x="709926" y="223029"/>
                  </a:lnTo>
                  <a:lnTo>
                    <a:pt x="483754" y="223029"/>
                  </a:lnTo>
                  <a:lnTo>
                    <a:pt x="460195" y="208894"/>
                  </a:lnTo>
                  <a:close/>
                </a:path>
                <a:path w="1170304" h="370839">
                  <a:moveTo>
                    <a:pt x="557574" y="232453"/>
                  </a:moveTo>
                  <a:lnTo>
                    <a:pt x="537156" y="232453"/>
                  </a:lnTo>
                  <a:lnTo>
                    <a:pt x="537156" y="340827"/>
                  </a:lnTo>
                  <a:lnTo>
                    <a:pt x="557574" y="340827"/>
                  </a:lnTo>
                  <a:lnTo>
                    <a:pt x="557574" y="232453"/>
                  </a:lnTo>
                  <a:close/>
                </a:path>
                <a:path w="1170304" h="370839">
                  <a:moveTo>
                    <a:pt x="631394" y="232453"/>
                  </a:moveTo>
                  <a:lnTo>
                    <a:pt x="610976" y="232453"/>
                  </a:lnTo>
                  <a:lnTo>
                    <a:pt x="610976" y="340827"/>
                  </a:lnTo>
                  <a:lnTo>
                    <a:pt x="631394" y="340827"/>
                  </a:lnTo>
                  <a:lnTo>
                    <a:pt x="631394" y="232453"/>
                  </a:lnTo>
                  <a:close/>
                </a:path>
                <a:path w="1170304" h="370839">
                  <a:moveTo>
                    <a:pt x="715759" y="232453"/>
                  </a:moveTo>
                  <a:lnTo>
                    <a:pt x="683225" y="232453"/>
                  </a:lnTo>
                  <a:lnTo>
                    <a:pt x="683225" y="340827"/>
                  </a:lnTo>
                  <a:lnTo>
                    <a:pt x="703643" y="340827"/>
                  </a:lnTo>
                  <a:lnTo>
                    <a:pt x="703643" y="241877"/>
                  </a:lnTo>
                  <a:lnTo>
                    <a:pt x="715759" y="232453"/>
                  </a:lnTo>
                  <a:close/>
                </a:path>
                <a:path w="1170304" h="370839">
                  <a:moveTo>
                    <a:pt x="695790" y="208894"/>
                  </a:moveTo>
                  <a:lnTo>
                    <a:pt x="681654" y="223029"/>
                  </a:lnTo>
                  <a:lnTo>
                    <a:pt x="709926" y="223029"/>
                  </a:lnTo>
                  <a:lnTo>
                    <a:pt x="695790" y="208894"/>
                  </a:lnTo>
                  <a:close/>
                </a:path>
                <a:path w="1170304" h="370839">
                  <a:moveTo>
                    <a:pt x="724061" y="164916"/>
                  </a:moveTo>
                  <a:lnTo>
                    <a:pt x="705214" y="183764"/>
                  </a:lnTo>
                  <a:lnTo>
                    <a:pt x="424070" y="183764"/>
                  </a:lnTo>
                  <a:lnTo>
                    <a:pt x="438206" y="197899"/>
                  </a:lnTo>
                  <a:lnTo>
                    <a:pt x="447041" y="195838"/>
                  </a:lnTo>
                  <a:lnTo>
                    <a:pt x="456269" y="194365"/>
                  </a:lnTo>
                  <a:lnTo>
                    <a:pt x="465889" y="193482"/>
                  </a:lnTo>
                  <a:lnTo>
                    <a:pt x="475901" y="193187"/>
                  </a:lnTo>
                  <a:lnTo>
                    <a:pt x="750762" y="193187"/>
                  </a:lnTo>
                  <a:lnTo>
                    <a:pt x="724061" y="164916"/>
                  </a:lnTo>
                  <a:close/>
                </a:path>
                <a:path w="1170304" h="370839">
                  <a:moveTo>
                    <a:pt x="596840" y="133503"/>
                  </a:moveTo>
                  <a:lnTo>
                    <a:pt x="574851" y="133503"/>
                  </a:lnTo>
                  <a:lnTo>
                    <a:pt x="574851" y="183764"/>
                  </a:lnTo>
                  <a:lnTo>
                    <a:pt x="596840" y="183764"/>
                  </a:lnTo>
                  <a:lnTo>
                    <a:pt x="596840" y="133503"/>
                  </a:lnTo>
                  <a:close/>
                </a:path>
                <a:path w="1170304" h="370839">
                  <a:moveTo>
                    <a:pt x="695790" y="106803"/>
                  </a:moveTo>
                  <a:lnTo>
                    <a:pt x="678513" y="124079"/>
                  </a:lnTo>
                  <a:lnTo>
                    <a:pt x="453912" y="124079"/>
                  </a:lnTo>
                  <a:lnTo>
                    <a:pt x="468048" y="138215"/>
                  </a:lnTo>
                  <a:lnTo>
                    <a:pt x="476883" y="136154"/>
                  </a:lnTo>
                  <a:lnTo>
                    <a:pt x="486111" y="134681"/>
                  </a:lnTo>
                  <a:lnTo>
                    <a:pt x="495731" y="133798"/>
                  </a:lnTo>
                  <a:lnTo>
                    <a:pt x="505743" y="133503"/>
                  </a:lnTo>
                  <a:lnTo>
                    <a:pt x="720920" y="133503"/>
                  </a:lnTo>
                  <a:lnTo>
                    <a:pt x="695790" y="106803"/>
                  </a:lnTo>
                  <a:close/>
                </a:path>
                <a:path w="1170304" h="370839">
                  <a:moveTo>
                    <a:pt x="596840" y="78531"/>
                  </a:moveTo>
                  <a:lnTo>
                    <a:pt x="574851" y="78531"/>
                  </a:lnTo>
                  <a:lnTo>
                    <a:pt x="574851" y="124079"/>
                  </a:lnTo>
                  <a:lnTo>
                    <a:pt x="596840" y="124079"/>
                  </a:lnTo>
                  <a:lnTo>
                    <a:pt x="596840" y="78531"/>
                  </a:lnTo>
                  <a:close/>
                </a:path>
                <a:path w="1170304" h="370839">
                  <a:moveTo>
                    <a:pt x="708355" y="50260"/>
                  </a:moveTo>
                  <a:lnTo>
                    <a:pt x="689507" y="69107"/>
                  </a:lnTo>
                  <a:lnTo>
                    <a:pt x="438206" y="69107"/>
                  </a:lnTo>
                  <a:lnTo>
                    <a:pt x="452342" y="83243"/>
                  </a:lnTo>
                  <a:lnTo>
                    <a:pt x="461177" y="81182"/>
                  </a:lnTo>
                  <a:lnTo>
                    <a:pt x="470404" y="79709"/>
                  </a:lnTo>
                  <a:lnTo>
                    <a:pt x="480024" y="78826"/>
                  </a:lnTo>
                  <a:lnTo>
                    <a:pt x="490037" y="78531"/>
                  </a:lnTo>
                  <a:lnTo>
                    <a:pt x="735056" y="78531"/>
                  </a:lnTo>
                  <a:lnTo>
                    <a:pt x="708355" y="50260"/>
                  </a:lnTo>
                  <a:close/>
                </a:path>
                <a:path w="1170304" h="370839">
                  <a:moveTo>
                    <a:pt x="504173" y="6282"/>
                  </a:moveTo>
                  <a:lnTo>
                    <a:pt x="502602" y="10994"/>
                  </a:lnTo>
                  <a:lnTo>
                    <a:pt x="512468" y="22136"/>
                  </a:lnTo>
                  <a:lnTo>
                    <a:pt x="520076" y="32001"/>
                  </a:lnTo>
                  <a:lnTo>
                    <a:pt x="525425" y="40591"/>
                  </a:lnTo>
                  <a:lnTo>
                    <a:pt x="528517" y="47904"/>
                  </a:lnTo>
                  <a:lnTo>
                    <a:pt x="531135" y="56805"/>
                  </a:lnTo>
                  <a:lnTo>
                    <a:pt x="533491" y="63873"/>
                  </a:lnTo>
                  <a:lnTo>
                    <a:pt x="535585" y="69107"/>
                  </a:lnTo>
                  <a:lnTo>
                    <a:pt x="543438" y="69107"/>
                  </a:lnTo>
                  <a:lnTo>
                    <a:pt x="550507" y="61303"/>
                  </a:lnTo>
                  <a:lnTo>
                    <a:pt x="554433" y="53598"/>
                  </a:lnTo>
                  <a:lnTo>
                    <a:pt x="555218" y="45990"/>
                  </a:lnTo>
                  <a:lnTo>
                    <a:pt x="552862" y="38480"/>
                  </a:lnTo>
                  <a:lnTo>
                    <a:pt x="546874" y="30873"/>
                  </a:lnTo>
                  <a:lnTo>
                    <a:pt x="536763" y="22970"/>
                  </a:lnTo>
                  <a:lnTo>
                    <a:pt x="522530" y="14774"/>
                  </a:lnTo>
                  <a:lnTo>
                    <a:pt x="504173" y="6282"/>
                  </a:lnTo>
                  <a:close/>
                </a:path>
                <a:path w="1170304" h="370839">
                  <a:moveTo>
                    <a:pt x="636106" y="0"/>
                  </a:moveTo>
                  <a:lnTo>
                    <a:pt x="632768" y="14332"/>
                  </a:lnTo>
                  <a:lnTo>
                    <a:pt x="627467" y="30627"/>
                  </a:lnTo>
                  <a:lnTo>
                    <a:pt x="620203" y="48886"/>
                  </a:lnTo>
                  <a:lnTo>
                    <a:pt x="610976" y="69107"/>
                  </a:lnTo>
                  <a:lnTo>
                    <a:pt x="617258" y="69107"/>
                  </a:lnTo>
                  <a:lnTo>
                    <a:pt x="633946" y="48395"/>
                  </a:lnTo>
                  <a:lnTo>
                    <a:pt x="647886" y="33376"/>
                  </a:lnTo>
                  <a:lnTo>
                    <a:pt x="659076" y="24050"/>
                  </a:lnTo>
                  <a:lnTo>
                    <a:pt x="667518" y="20418"/>
                  </a:lnTo>
                  <a:lnTo>
                    <a:pt x="636106" y="0"/>
                  </a:lnTo>
                  <a:close/>
                </a:path>
                <a:path w="1170304" h="370839">
                  <a:moveTo>
                    <a:pt x="995781" y="278002"/>
                  </a:moveTo>
                  <a:lnTo>
                    <a:pt x="975362" y="278002"/>
                  </a:lnTo>
                  <a:lnTo>
                    <a:pt x="975264" y="303230"/>
                  </a:lnTo>
                  <a:lnTo>
                    <a:pt x="974970" y="327084"/>
                  </a:lnTo>
                  <a:lnTo>
                    <a:pt x="974479" y="349564"/>
                  </a:lnTo>
                  <a:lnTo>
                    <a:pt x="973792" y="370669"/>
                  </a:lnTo>
                  <a:lnTo>
                    <a:pt x="997351" y="362816"/>
                  </a:lnTo>
                  <a:lnTo>
                    <a:pt x="996664" y="351625"/>
                  </a:lnTo>
                  <a:lnTo>
                    <a:pt x="996173" y="333759"/>
                  </a:lnTo>
                  <a:lnTo>
                    <a:pt x="995879" y="309218"/>
                  </a:lnTo>
                  <a:lnTo>
                    <a:pt x="995781" y="278002"/>
                  </a:lnTo>
                  <a:close/>
                </a:path>
                <a:path w="1170304" h="370839">
                  <a:moveTo>
                    <a:pt x="1141850" y="248159"/>
                  </a:moveTo>
                  <a:lnTo>
                    <a:pt x="1121431" y="268578"/>
                  </a:lnTo>
                  <a:lnTo>
                    <a:pt x="805734" y="268578"/>
                  </a:lnTo>
                  <a:lnTo>
                    <a:pt x="819870" y="282713"/>
                  </a:lnTo>
                  <a:lnTo>
                    <a:pt x="828705" y="280652"/>
                  </a:lnTo>
                  <a:lnTo>
                    <a:pt x="837932" y="279179"/>
                  </a:lnTo>
                  <a:lnTo>
                    <a:pt x="847552" y="278296"/>
                  </a:lnTo>
                  <a:lnTo>
                    <a:pt x="857565" y="278002"/>
                  </a:lnTo>
                  <a:lnTo>
                    <a:pt x="1170121" y="278002"/>
                  </a:lnTo>
                  <a:lnTo>
                    <a:pt x="1141850" y="248159"/>
                  </a:lnTo>
                  <a:close/>
                </a:path>
                <a:path w="1170304" h="370839">
                  <a:moveTo>
                    <a:pt x="982744" y="218317"/>
                  </a:moveTo>
                  <a:lnTo>
                    <a:pt x="975362" y="218317"/>
                  </a:lnTo>
                  <a:lnTo>
                    <a:pt x="975362" y="268578"/>
                  </a:lnTo>
                  <a:lnTo>
                    <a:pt x="995781" y="268578"/>
                  </a:lnTo>
                  <a:lnTo>
                    <a:pt x="995781" y="240306"/>
                  </a:lnTo>
                  <a:lnTo>
                    <a:pt x="1006775" y="232453"/>
                  </a:lnTo>
                  <a:lnTo>
                    <a:pt x="982744" y="218317"/>
                  </a:lnTo>
                  <a:close/>
                </a:path>
                <a:path w="1170304" h="370839">
                  <a:moveTo>
                    <a:pt x="912537" y="168057"/>
                  </a:moveTo>
                  <a:lnTo>
                    <a:pt x="880339" y="186218"/>
                  </a:lnTo>
                  <a:lnTo>
                    <a:pt x="854424" y="199863"/>
                  </a:lnTo>
                  <a:lnTo>
                    <a:pt x="834791" y="208992"/>
                  </a:lnTo>
                  <a:lnTo>
                    <a:pt x="821440" y="213606"/>
                  </a:lnTo>
                  <a:lnTo>
                    <a:pt x="841859" y="240306"/>
                  </a:lnTo>
                  <a:lnTo>
                    <a:pt x="870915" y="208108"/>
                  </a:lnTo>
                  <a:lnTo>
                    <a:pt x="904112" y="181408"/>
                  </a:lnTo>
                  <a:lnTo>
                    <a:pt x="915678" y="172769"/>
                  </a:lnTo>
                  <a:lnTo>
                    <a:pt x="912537" y="168057"/>
                  </a:lnTo>
                  <a:close/>
                </a:path>
                <a:path w="1170304" h="370839">
                  <a:moveTo>
                    <a:pt x="1058749" y="210464"/>
                  </a:moveTo>
                  <a:lnTo>
                    <a:pt x="1031905" y="210464"/>
                  </a:lnTo>
                  <a:lnTo>
                    <a:pt x="1036093" y="218841"/>
                  </a:lnTo>
                  <a:lnTo>
                    <a:pt x="1039234" y="226171"/>
                  </a:lnTo>
                  <a:lnTo>
                    <a:pt x="1043424" y="238736"/>
                  </a:lnTo>
                  <a:lnTo>
                    <a:pt x="1047873" y="236904"/>
                  </a:lnTo>
                  <a:lnTo>
                    <a:pt x="1054679" y="226956"/>
                  </a:lnTo>
                  <a:lnTo>
                    <a:pt x="1058410" y="219692"/>
                  </a:lnTo>
                  <a:lnTo>
                    <a:pt x="1059391" y="212821"/>
                  </a:lnTo>
                  <a:lnTo>
                    <a:pt x="1058749" y="210464"/>
                  </a:lnTo>
                  <a:close/>
                </a:path>
                <a:path w="1170304" h="370839">
                  <a:moveTo>
                    <a:pt x="1018897" y="138215"/>
                  </a:moveTo>
                  <a:lnTo>
                    <a:pt x="995781" y="138215"/>
                  </a:lnTo>
                  <a:lnTo>
                    <a:pt x="987339" y="148032"/>
                  </a:lnTo>
                  <a:lnTo>
                    <a:pt x="977718" y="158634"/>
                  </a:lnTo>
                  <a:lnTo>
                    <a:pt x="942674" y="193188"/>
                  </a:lnTo>
                  <a:lnTo>
                    <a:pt x="909396" y="207323"/>
                  </a:lnTo>
                  <a:lnTo>
                    <a:pt x="925102" y="234024"/>
                  </a:lnTo>
                  <a:lnTo>
                    <a:pt x="934133" y="228919"/>
                  </a:lnTo>
                  <a:lnTo>
                    <a:pt x="945520" y="224600"/>
                  </a:lnTo>
                  <a:lnTo>
                    <a:pt x="959264" y="221066"/>
                  </a:lnTo>
                  <a:lnTo>
                    <a:pt x="975362" y="218317"/>
                  </a:lnTo>
                  <a:lnTo>
                    <a:pt x="982744" y="218317"/>
                  </a:lnTo>
                  <a:lnTo>
                    <a:pt x="980074" y="216747"/>
                  </a:lnTo>
                  <a:lnTo>
                    <a:pt x="1022776" y="211446"/>
                  </a:lnTo>
                  <a:lnTo>
                    <a:pt x="1031905" y="210464"/>
                  </a:lnTo>
                  <a:lnTo>
                    <a:pt x="1058749" y="210464"/>
                  </a:lnTo>
                  <a:lnTo>
                    <a:pt x="1057892" y="207323"/>
                  </a:lnTo>
                  <a:lnTo>
                    <a:pt x="942379" y="207323"/>
                  </a:lnTo>
                  <a:lnTo>
                    <a:pt x="955042" y="196819"/>
                  </a:lnTo>
                  <a:lnTo>
                    <a:pt x="969473" y="184156"/>
                  </a:lnTo>
                  <a:lnTo>
                    <a:pt x="985670" y="169334"/>
                  </a:lnTo>
                  <a:lnTo>
                    <a:pt x="1003634" y="152351"/>
                  </a:lnTo>
                  <a:lnTo>
                    <a:pt x="1018897" y="138215"/>
                  </a:lnTo>
                  <a:close/>
                </a:path>
                <a:path w="1170304" h="370839">
                  <a:moveTo>
                    <a:pt x="1060177" y="168057"/>
                  </a:moveTo>
                  <a:lnTo>
                    <a:pt x="1058606" y="172769"/>
                  </a:lnTo>
                  <a:lnTo>
                    <a:pt x="1077307" y="183813"/>
                  </a:lnTo>
                  <a:lnTo>
                    <a:pt x="1092571" y="194955"/>
                  </a:lnTo>
                  <a:lnTo>
                    <a:pt x="1104400" y="206194"/>
                  </a:lnTo>
                  <a:lnTo>
                    <a:pt x="1112793" y="217532"/>
                  </a:lnTo>
                  <a:lnTo>
                    <a:pt x="1119026" y="226367"/>
                  </a:lnTo>
                  <a:lnTo>
                    <a:pt x="1124376" y="230098"/>
                  </a:lnTo>
                  <a:lnTo>
                    <a:pt x="1128843" y="228723"/>
                  </a:lnTo>
                  <a:lnTo>
                    <a:pt x="1132426" y="222244"/>
                  </a:lnTo>
                  <a:lnTo>
                    <a:pt x="1134438" y="213655"/>
                  </a:lnTo>
                  <a:lnTo>
                    <a:pt x="1134236" y="207323"/>
                  </a:lnTo>
                  <a:lnTo>
                    <a:pt x="1104351" y="181408"/>
                  </a:lnTo>
                  <a:lnTo>
                    <a:pt x="1084963" y="174929"/>
                  </a:lnTo>
                  <a:lnTo>
                    <a:pt x="1060177" y="168057"/>
                  </a:lnTo>
                  <a:close/>
                </a:path>
                <a:path w="1170304" h="370839">
                  <a:moveTo>
                    <a:pt x="1013058" y="172769"/>
                  </a:moveTo>
                  <a:lnTo>
                    <a:pt x="1009916" y="175910"/>
                  </a:lnTo>
                  <a:lnTo>
                    <a:pt x="1015806" y="184156"/>
                  </a:lnTo>
                  <a:lnTo>
                    <a:pt x="1020911" y="191617"/>
                  </a:lnTo>
                  <a:lnTo>
                    <a:pt x="1025230" y="198292"/>
                  </a:lnTo>
                  <a:lnTo>
                    <a:pt x="1028764" y="204182"/>
                  </a:lnTo>
                  <a:lnTo>
                    <a:pt x="942379" y="207323"/>
                  </a:lnTo>
                  <a:lnTo>
                    <a:pt x="1057892" y="207323"/>
                  </a:lnTo>
                  <a:lnTo>
                    <a:pt x="1026163" y="180377"/>
                  </a:lnTo>
                  <a:lnTo>
                    <a:pt x="1013058" y="172769"/>
                  </a:lnTo>
                  <a:close/>
                </a:path>
                <a:path w="1170304" h="370839">
                  <a:moveTo>
                    <a:pt x="978504" y="64395"/>
                  </a:moveTo>
                  <a:lnTo>
                    <a:pt x="969080" y="64395"/>
                  </a:lnTo>
                  <a:lnTo>
                    <a:pt x="965055" y="72249"/>
                  </a:lnTo>
                  <a:lnTo>
                    <a:pt x="959263" y="81673"/>
                  </a:lnTo>
                  <a:lnTo>
                    <a:pt x="932661" y="116816"/>
                  </a:lnTo>
                  <a:lnTo>
                    <a:pt x="909396" y="130362"/>
                  </a:lnTo>
                  <a:lnTo>
                    <a:pt x="921961" y="155492"/>
                  </a:lnTo>
                  <a:lnTo>
                    <a:pt x="932464" y="150290"/>
                  </a:lnTo>
                  <a:lnTo>
                    <a:pt x="948269" y="145676"/>
                  </a:lnTo>
                  <a:lnTo>
                    <a:pt x="969375" y="141651"/>
                  </a:lnTo>
                  <a:lnTo>
                    <a:pt x="995781" y="138215"/>
                  </a:lnTo>
                  <a:lnTo>
                    <a:pt x="1018897" y="138215"/>
                  </a:lnTo>
                  <a:lnTo>
                    <a:pt x="1020911" y="136350"/>
                  </a:lnTo>
                  <a:lnTo>
                    <a:pt x="1026168" y="131933"/>
                  </a:lnTo>
                  <a:lnTo>
                    <a:pt x="931385" y="131933"/>
                  </a:lnTo>
                  <a:lnTo>
                    <a:pt x="939434" y="125454"/>
                  </a:lnTo>
                  <a:lnTo>
                    <a:pt x="951018" y="115441"/>
                  </a:lnTo>
                  <a:lnTo>
                    <a:pt x="966135" y="101894"/>
                  </a:lnTo>
                  <a:lnTo>
                    <a:pt x="984786" y="84814"/>
                  </a:lnTo>
                  <a:lnTo>
                    <a:pt x="998922" y="81672"/>
                  </a:lnTo>
                  <a:lnTo>
                    <a:pt x="978504" y="64395"/>
                  </a:lnTo>
                  <a:close/>
                </a:path>
                <a:path w="1170304" h="370839">
                  <a:moveTo>
                    <a:pt x="1104154" y="83243"/>
                  </a:moveTo>
                  <a:lnTo>
                    <a:pt x="1094436" y="99735"/>
                  </a:lnTo>
                  <a:lnTo>
                    <a:pt x="1082558" y="116226"/>
                  </a:lnTo>
                  <a:lnTo>
                    <a:pt x="1068520" y="132718"/>
                  </a:lnTo>
                  <a:lnTo>
                    <a:pt x="1052323" y="149210"/>
                  </a:lnTo>
                  <a:lnTo>
                    <a:pt x="1055465" y="153922"/>
                  </a:lnTo>
                  <a:lnTo>
                    <a:pt x="1071466" y="143124"/>
                  </a:lnTo>
                  <a:lnTo>
                    <a:pt x="1086485" y="132718"/>
                  </a:lnTo>
                  <a:lnTo>
                    <a:pt x="1100522" y="122705"/>
                  </a:lnTo>
                  <a:lnTo>
                    <a:pt x="1113578" y="113085"/>
                  </a:lnTo>
                  <a:lnTo>
                    <a:pt x="1129284" y="108373"/>
                  </a:lnTo>
                  <a:lnTo>
                    <a:pt x="1104154" y="83243"/>
                  </a:lnTo>
                  <a:close/>
                </a:path>
                <a:path w="1170304" h="370839">
                  <a:moveTo>
                    <a:pt x="845000" y="91096"/>
                  </a:moveTo>
                  <a:lnTo>
                    <a:pt x="841859" y="95808"/>
                  </a:lnTo>
                  <a:lnTo>
                    <a:pt x="853393" y="107932"/>
                  </a:lnTo>
                  <a:lnTo>
                    <a:pt x="862866" y="119172"/>
                  </a:lnTo>
                  <a:lnTo>
                    <a:pt x="870277" y="129528"/>
                  </a:lnTo>
                  <a:lnTo>
                    <a:pt x="875627" y="139001"/>
                  </a:lnTo>
                  <a:lnTo>
                    <a:pt x="879897" y="145725"/>
                  </a:lnTo>
                  <a:lnTo>
                    <a:pt x="884069" y="147836"/>
                  </a:lnTo>
                  <a:lnTo>
                    <a:pt x="888143" y="145332"/>
                  </a:lnTo>
                  <a:lnTo>
                    <a:pt x="892119" y="138215"/>
                  </a:lnTo>
                  <a:lnTo>
                    <a:pt x="894677" y="129528"/>
                  </a:lnTo>
                  <a:lnTo>
                    <a:pt x="894671" y="121724"/>
                  </a:lnTo>
                  <a:lnTo>
                    <a:pt x="858203" y="95808"/>
                  </a:lnTo>
                  <a:lnTo>
                    <a:pt x="845000" y="91096"/>
                  </a:lnTo>
                  <a:close/>
                </a:path>
                <a:path w="1170304" h="370839">
                  <a:moveTo>
                    <a:pt x="1028764" y="89526"/>
                  </a:moveTo>
                  <a:lnTo>
                    <a:pt x="1000493" y="130362"/>
                  </a:lnTo>
                  <a:lnTo>
                    <a:pt x="947484" y="131835"/>
                  </a:lnTo>
                  <a:lnTo>
                    <a:pt x="931385" y="131933"/>
                  </a:lnTo>
                  <a:lnTo>
                    <a:pt x="1026168" y="131933"/>
                  </a:lnTo>
                  <a:lnTo>
                    <a:pt x="1035046" y="124473"/>
                  </a:lnTo>
                  <a:lnTo>
                    <a:pt x="1046041" y="116717"/>
                  </a:lnTo>
                  <a:lnTo>
                    <a:pt x="1053894" y="113085"/>
                  </a:lnTo>
                  <a:lnTo>
                    <a:pt x="1028764" y="89526"/>
                  </a:lnTo>
                  <a:close/>
                </a:path>
                <a:path w="1170304" h="370839">
                  <a:moveTo>
                    <a:pt x="1123002" y="36124"/>
                  </a:moveTo>
                  <a:lnTo>
                    <a:pt x="1102584" y="54972"/>
                  </a:lnTo>
                  <a:lnTo>
                    <a:pt x="826152" y="54972"/>
                  </a:lnTo>
                  <a:lnTo>
                    <a:pt x="840288" y="69107"/>
                  </a:lnTo>
                  <a:lnTo>
                    <a:pt x="849123" y="67046"/>
                  </a:lnTo>
                  <a:lnTo>
                    <a:pt x="858351" y="65573"/>
                  </a:lnTo>
                  <a:lnTo>
                    <a:pt x="867971" y="64690"/>
                  </a:lnTo>
                  <a:lnTo>
                    <a:pt x="877983" y="64395"/>
                  </a:lnTo>
                  <a:lnTo>
                    <a:pt x="1149703" y="64395"/>
                  </a:lnTo>
                  <a:lnTo>
                    <a:pt x="1123002" y="36124"/>
                  </a:lnTo>
                  <a:close/>
                </a:path>
                <a:path w="1170304" h="370839">
                  <a:moveTo>
                    <a:pt x="958085" y="0"/>
                  </a:moveTo>
                  <a:lnTo>
                    <a:pt x="954944" y="3141"/>
                  </a:lnTo>
                  <a:lnTo>
                    <a:pt x="965448" y="15804"/>
                  </a:lnTo>
                  <a:lnTo>
                    <a:pt x="973399" y="28664"/>
                  </a:lnTo>
                  <a:lnTo>
                    <a:pt x="978798" y="41720"/>
                  </a:lnTo>
                  <a:lnTo>
                    <a:pt x="981645" y="54972"/>
                  </a:lnTo>
                  <a:lnTo>
                    <a:pt x="991069" y="54972"/>
                  </a:lnTo>
                  <a:lnTo>
                    <a:pt x="998677" y="46628"/>
                  </a:lnTo>
                  <a:lnTo>
                    <a:pt x="1002652" y="38873"/>
                  </a:lnTo>
                  <a:lnTo>
                    <a:pt x="1002996" y="31707"/>
                  </a:lnTo>
                  <a:lnTo>
                    <a:pt x="999707" y="25130"/>
                  </a:lnTo>
                  <a:lnTo>
                    <a:pt x="993277" y="18848"/>
                  </a:lnTo>
                  <a:lnTo>
                    <a:pt x="984197" y="12565"/>
                  </a:lnTo>
                  <a:lnTo>
                    <a:pt x="972467" y="6282"/>
                  </a:lnTo>
                  <a:lnTo>
                    <a:pt x="95808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01400" y="3587704"/>
              <a:ext cx="99539" cy="9953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0289415" y="3446937"/>
              <a:ext cx="1156335" cy="372745"/>
            </a:xfrm>
            <a:custGeom>
              <a:avLst/>
              <a:gdLst/>
              <a:ahLst/>
              <a:cxnLst/>
              <a:rect l="l" t="t" r="r" b="b"/>
              <a:pathLst>
                <a:path w="1156334" h="372745">
                  <a:moveTo>
                    <a:pt x="129820" y="238736"/>
                  </a:moveTo>
                  <a:lnTo>
                    <a:pt x="119368" y="238736"/>
                  </a:lnTo>
                  <a:lnTo>
                    <a:pt x="130754" y="255719"/>
                  </a:lnTo>
                  <a:lnTo>
                    <a:pt x="142927" y="272112"/>
                  </a:lnTo>
                  <a:lnTo>
                    <a:pt x="155885" y="287916"/>
                  </a:lnTo>
                  <a:lnTo>
                    <a:pt x="169628" y="303132"/>
                  </a:lnTo>
                  <a:lnTo>
                    <a:pt x="137331" y="321685"/>
                  </a:lnTo>
                  <a:lnTo>
                    <a:pt x="98556" y="338079"/>
                  </a:lnTo>
                  <a:lnTo>
                    <a:pt x="53303" y="352313"/>
                  </a:lnTo>
                  <a:lnTo>
                    <a:pt x="1570" y="364386"/>
                  </a:lnTo>
                  <a:lnTo>
                    <a:pt x="1570" y="370669"/>
                  </a:lnTo>
                  <a:lnTo>
                    <a:pt x="51437" y="364288"/>
                  </a:lnTo>
                  <a:lnTo>
                    <a:pt x="98949" y="353000"/>
                  </a:lnTo>
                  <a:lnTo>
                    <a:pt x="144105" y="336802"/>
                  </a:lnTo>
                  <a:lnTo>
                    <a:pt x="186905" y="315697"/>
                  </a:lnTo>
                  <a:lnTo>
                    <a:pt x="225692" y="315697"/>
                  </a:lnTo>
                  <a:lnTo>
                    <a:pt x="202611" y="304702"/>
                  </a:lnTo>
                  <a:lnTo>
                    <a:pt x="219737" y="292137"/>
                  </a:lnTo>
                  <a:lnTo>
                    <a:pt x="185334" y="292137"/>
                  </a:lnTo>
                  <a:lnTo>
                    <a:pt x="169922" y="280358"/>
                  </a:lnTo>
                  <a:lnTo>
                    <a:pt x="155099" y="267008"/>
                  </a:lnTo>
                  <a:lnTo>
                    <a:pt x="140865" y="252087"/>
                  </a:lnTo>
                  <a:lnTo>
                    <a:pt x="129820" y="238736"/>
                  </a:lnTo>
                  <a:close/>
                </a:path>
                <a:path w="1156334" h="372745">
                  <a:moveTo>
                    <a:pt x="225692" y="315697"/>
                  </a:moveTo>
                  <a:lnTo>
                    <a:pt x="186905" y="315697"/>
                  </a:lnTo>
                  <a:lnTo>
                    <a:pt x="218710" y="334839"/>
                  </a:lnTo>
                  <a:lnTo>
                    <a:pt x="252871" y="349858"/>
                  </a:lnTo>
                  <a:lnTo>
                    <a:pt x="289389" y="360754"/>
                  </a:lnTo>
                  <a:lnTo>
                    <a:pt x="328262" y="367528"/>
                  </a:lnTo>
                  <a:lnTo>
                    <a:pt x="332973" y="359184"/>
                  </a:lnTo>
                  <a:lnTo>
                    <a:pt x="339256" y="353000"/>
                  </a:lnTo>
                  <a:lnTo>
                    <a:pt x="347109" y="348975"/>
                  </a:lnTo>
                  <a:lnTo>
                    <a:pt x="356533" y="347109"/>
                  </a:lnTo>
                  <a:lnTo>
                    <a:pt x="356533" y="340827"/>
                  </a:lnTo>
                  <a:lnTo>
                    <a:pt x="312751" y="338569"/>
                  </a:lnTo>
                  <a:lnTo>
                    <a:pt x="272504" y="331796"/>
                  </a:lnTo>
                  <a:lnTo>
                    <a:pt x="235790" y="320507"/>
                  </a:lnTo>
                  <a:lnTo>
                    <a:pt x="225692" y="315697"/>
                  </a:lnTo>
                  <a:close/>
                </a:path>
                <a:path w="1156334" h="372745">
                  <a:moveTo>
                    <a:pt x="119368" y="196329"/>
                  </a:moveTo>
                  <a:lnTo>
                    <a:pt x="117797" y="196329"/>
                  </a:lnTo>
                  <a:lnTo>
                    <a:pt x="102679" y="226465"/>
                  </a:lnTo>
                  <a:lnTo>
                    <a:pt x="82457" y="255620"/>
                  </a:lnTo>
                  <a:lnTo>
                    <a:pt x="57131" y="283793"/>
                  </a:lnTo>
                  <a:lnTo>
                    <a:pt x="26700" y="310985"/>
                  </a:lnTo>
                  <a:lnTo>
                    <a:pt x="28271" y="315697"/>
                  </a:lnTo>
                  <a:lnTo>
                    <a:pt x="55168" y="298518"/>
                  </a:lnTo>
                  <a:lnTo>
                    <a:pt x="79316" y="279965"/>
                  </a:lnTo>
                  <a:lnTo>
                    <a:pt x="100716" y="260038"/>
                  </a:lnTo>
                  <a:lnTo>
                    <a:pt x="119368" y="238736"/>
                  </a:lnTo>
                  <a:lnTo>
                    <a:pt x="129820" y="238736"/>
                  </a:lnTo>
                  <a:lnTo>
                    <a:pt x="127221" y="235594"/>
                  </a:lnTo>
                  <a:lnTo>
                    <a:pt x="288996" y="235594"/>
                  </a:lnTo>
                  <a:lnTo>
                    <a:pt x="279572" y="226171"/>
                  </a:lnTo>
                  <a:lnTo>
                    <a:pt x="128791" y="226171"/>
                  </a:lnTo>
                  <a:lnTo>
                    <a:pt x="135074" y="218317"/>
                  </a:lnTo>
                  <a:lnTo>
                    <a:pt x="147639" y="212035"/>
                  </a:lnTo>
                  <a:lnTo>
                    <a:pt x="119368" y="196329"/>
                  </a:lnTo>
                  <a:close/>
                </a:path>
                <a:path w="1156334" h="372745">
                  <a:moveTo>
                    <a:pt x="288996" y="235594"/>
                  </a:moveTo>
                  <a:lnTo>
                    <a:pt x="249730" y="235594"/>
                  </a:lnTo>
                  <a:lnTo>
                    <a:pt x="232747" y="252675"/>
                  </a:lnTo>
                  <a:lnTo>
                    <a:pt x="216354" y="267793"/>
                  </a:lnTo>
                  <a:lnTo>
                    <a:pt x="200549" y="280947"/>
                  </a:lnTo>
                  <a:lnTo>
                    <a:pt x="185334" y="292137"/>
                  </a:lnTo>
                  <a:lnTo>
                    <a:pt x="219737" y="292137"/>
                  </a:lnTo>
                  <a:lnTo>
                    <a:pt x="220673" y="291450"/>
                  </a:lnTo>
                  <a:lnTo>
                    <a:pt x="238735" y="276824"/>
                  </a:lnTo>
                  <a:lnTo>
                    <a:pt x="256798" y="260823"/>
                  </a:lnTo>
                  <a:lnTo>
                    <a:pt x="274860" y="243448"/>
                  </a:lnTo>
                  <a:lnTo>
                    <a:pt x="290567" y="237165"/>
                  </a:lnTo>
                  <a:lnTo>
                    <a:pt x="288996" y="235594"/>
                  </a:lnTo>
                  <a:close/>
                </a:path>
                <a:path w="1156334" h="372745">
                  <a:moveTo>
                    <a:pt x="265436" y="212035"/>
                  </a:moveTo>
                  <a:lnTo>
                    <a:pt x="251301" y="226171"/>
                  </a:lnTo>
                  <a:lnTo>
                    <a:pt x="279572" y="226171"/>
                  </a:lnTo>
                  <a:lnTo>
                    <a:pt x="265436" y="212035"/>
                  </a:lnTo>
                  <a:close/>
                </a:path>
                <a:path w="1156334" h="372745">
                  <a:moveTo>
                    <a:pt x="83243" y="78531"/>
                  </a:moveTo>
                  <a:lnTo>
                    <a:pt x="83930" y="95072"/>
                  </a:lnTo>
                  <a:lnTo>
                    <a:pt x="84421" y="111711"/>
                  </a:lnTo>
                  <a:lnTo>
                    <a:pt x="84715" y="128448"/>
                  </a:lnTo>
                  <a:lnTo>
                    <a:pt x="84800" y="147639"/>
                  </a:lnTo>
                  <a:lnTo>
                    <a:pt x="84683" y="164082"/>
                  </a:lnTo>
                  <a:lnTo>
                    <a:pt x="84421" y="179248"/>
                  </a:lnTo>
                  <a:lnTo>
                    <a:pt x="83930" y="196378"/>
                  </a:lnTo>
                  <a:lnTo>
                    <a:pt x="83243" y="213606"/>
                  </a:lnTo>
                  <a:lnTo>
                    <a:pt x="108373" y="201040"/>
                  </a:lnTo>
                  <a:lnTo>
                    <a:pt x="108373" y="196329"/>
                  </a:lnTo>
                  <a:lnTo>
                    <a:pt x="284284" y="196329"/>
                  </a:lnTo>
                  <a:lnTo>
                    <a:pt x="283627" y="186905"/>
                  </a:lnTo>
                  <a:lnTo>
                    <a:pt x="108373" y="186905"/>
                  </a:lnTo>
                  <a:lnTo>
                    <a:pt x="108373" y="147639"/>
                  </a:lnTo>
                  <a:lnTo>
                    <a:pt x="282713" y="147639"/>
                  </a:lnTo>
                  <a:lnTo>
                    <a:pt x="282713" y="138215"/>
                  </a:lnTo>
                  <a:lnTo>
                    <a:pt x="108373" y="138215"/>
                  </a:lnTo>
                  <a:lnTo>
                    <a:pt x="108373" y="100520"/>
                  </a:lnTo>
                  <a:lnTo>
                    <a:pt x="292137" y="100520"/>
                  </a:lnTo>
                  <a:lnTo>
                    <a:pt x="296849" y="97379"/>
                  </a:lnTo>
                  <a:lnTo>
                    <a:pt x="289220" y="91096"/>
                  </a:lnTo>
                  <a:lnTo>
                    <a:pt x="108373" y="91096"/>
                  </a:lnTo>
                  <a:lnTo>
                    <a:pt x="83243" y="78531"/>
                  </a:lnTo>
                  <a:close/>
                </a:path>
                <a:path w="1156334" h="372745">
                  <a:moveTo>
                    <a:pt x="284284" y="196329"/>
                  </a:moveTo>
                  <a:lnTo>
                    <a:pt x="259154" y="196329"/>
                  </a:lnTo>
                  <a:lnTo>
                    <a:pt x="259154" y="205752"/>
                  </a:lnTo>
                  <a:lnTo>
                    <a:pt x="284284" y="196329"/>
                  </a:lnTo>
                  <a:close/>
                </a:path>
                <a:path w="1156334" h="372745">
                  <a:moveTo>
                    <a:pt x="282713" y="147639"/>
                  </a:moveTo>
                  <a:lnTo>
                    <a:pt x="259154" y="147639"/>
                  </a:lnTo>
                  <a:lnTo>
                    <a:pt x="259154" y="186905"/>
                  </a:lnTo>
                  <a:lnTo>
                    <a:pt x="283627" y="186905"/>
                  </a:lnTo>
                  <a:lnTo>
                    <a:pt x="283106" y="175714"/>
                  </a:lnTo>
                  <a:lnTo>
                    <a:pt x="282811" y="164082"/>
                  </a:lnTo>
                  <a:lnTo>
                    <a:pt x="282713" y="147639"/>
                  </a:lnTo>
                  <a:close/>
                </a:path>
                <a:path w="1156334" h="372745">
                  <a:moveTo>
                    <a:pt x="102091" y="3141"/>
                  </a:moveTo>
                  <a:lnTo>
                    <a:pt x="78531" y="47610"/>
                  </a:lnTo>
                  <a:lnTo>
                    <a:pt x="54481" y="81673"/>
                  </a:lnTo>
                  <a:lnTo>
                    <a:pt x="20712" y="116227"/>
                  </a:lnTo>
                  <a:lnTo>
                    <a:pt x="0" y="133503"/>
                  </a:lnTo>
                  <a:lnTo>
                    <a:pt x="4711" y="138215"/>
                  </a:lnTo>
                  <a:lnTo>
                    <a:pt x="28958" y="122509"/>
                  </a:lnTo>
                  <a:lnTo>
                    <a:pt x="53008" y="103662"/>
                  </a:lnTo>
                  <a:lnTo>
                    <a:pt x="76862" y="81673"/>
                  </a:lnTo>
                  <a:lnTo>
                    <a:pt x="100520" y="56542"/>
                  </a:lnTo>
                  <a:lnTo>
                    <a:pt x="339256" y="56542"/>
                  </a:lnTo>
                  <a:lnTo>
                    <a:pt x="329832" y="47118"/>
                  </a:lnTo>
                  <a:lnTo>
                    <a:pt x="105232" y="47118"/>
                  </a:lnTo>
                  <a:lnTo>
                    <a:pt x="117797" y="31412"/>
                  </a:lnTo>
                  <a:lnTo>
                    <a:pt x="133503" y="25130"/>
                  </a:lnTo>
                  <a:lnTo>
                    <a:pt x="102091" y="3141"/>
                  </a:lnTo>
                  <a:close/>
                </a:path>
                <a:path w="1156334" h="372745">
                  <a:moveTo>
                    <a:pt x="292137" y="100520"/>
                  </a:moveTo>
                  <a:lnTo>
                    <a:pt x="259154" y="100520"/>
                  </a:lnTo>
                  <a:lnTo>
                    <a:pt x="259154" y="138215"/>
                  </a:lnTo>
                  <a:lnTo>
                    <a:pt x="282713" y="138215"/>
                  </a:lnTo>
                  <a:lnTo>
                    <a:pt x="282713" y="106803"/>
                  </a:lnTo>
                  <a:lnTo>
                    <a:pt x="292137" y="100520"/>
                  </a:lnTo>
                  <a:close/>
                </a:path>
                <a:path w="1156334" h="372745">
                  <a:moveTo>
                    <a:pt x="270148" y="75390"/>
                  </a:moveTo>
                  <a:lnTo>
                    <a:pt x="256013" y="91096"/>
                  </a:lnTo>
                  <a:lnTo>
                    <a:pt x="289220" y="91096"/>
                  </a:lnTo>
                  <a:lnTo>
                    <a:pt x="270148" y="75390"/>
                  </a:lnTo>
                  <a:close/>
                </a:path>
                <a:path w="1156334" h="372745">
                  <a:moveTo>
                    <a:pt x="307844" y="25130"/>
                  </a:moveTo>
                  <a:lnTo>
                    <a:pt x="285855" y="47118"/>
                  </a:lnTo>
                  <a:lnTo>
                    <a:pt x="329832" y="47118"/>
                  </a:lnTo>
                  <a:lnTo>
                    <a:pt x="307844" y="25130"/>
                  </a:lnTo>
                  <a:close/>
                </a:path>
                <a:path w="1156334" h="372745">
                  <a:moveTo>
                    <a:pt x="505743" y="328262"/>
                  </a:moveTo>
                  <a:lnTo>
                    <a:pt x="505743" y="336115"/>
                  </a:lnTo>
                  <a:lnTo>
                    <a:pt x="524983" y="344263"/>
                  </a:lnTo>
                  <a:lnTo>
                    <a:pt x="538726" y="353000"/>
                  </a:lnTo>
                  <a:lnTo>
                    <a:pt x="546972" y="362325"/>
                  </a:lnTo>
                  <a:lnTo>
                    <a:pt x="549721" y="372239"/>
                  </a:lnTo>
                  <a:lnTo>
                    <a:pt x="563071" y="366350"/>
                  </a:lnTo>
                  <a:lnTo>
                    <a:pt x="573280" y="358104"/>
                  </a:lnTo>
                  <a:lnTo>
                    <a:pt x="580348" y="347502"/>
                  </a:lnTo>
                  <a:lnTo>
                    <a:pt x="584275" y="334544"/>
                  </a:lnTo>
                  <a:lnTo>
                    <a:pt x="548150" y="334544"/>
                  </a:lnTo>
                  <a:lnTo>
                    <a:pt x="540788" y="334152"/>
                  </a:lnTo>
                  <a:lnTo>
                    <a:pt x="531266" y="332974"/>
                  </a:lnTo>
                  <a:lnTo>
                    <a:pt x="519584" y="331011"/>
                  </a:lnTo>
                  <a:lnTo>
                    <a:pt x="505743" y="328262"/>
                  </a:lnTo>
                  <a:close/>
                </a:path>
                <a:path w="1156334" h="372745">
                  <a:moveTo>
                    <a:pt x="501031" y="237165"/>
                  </a:moveTo>
                  <a:lnTo>
                    <a:pt x="481987" y="267105"/>
                  </a:lnTo>
                  <a:lnTo>
                    <a:pt x="457839" y="295671"/>
                  </a:lnTo>
                  <a:lnTo>
                    <a:pt x="428586" y="322863"/>
                  </a:lnTo>
                  <a:lnTo>
                    <a:pt x="394228" y="348680"/>
                  </a:lnTo>
                  <a:lnTo>
                    <a:pt x="397370" y="353392"/>
                  </a:lnTo>
                  <a:lnTo>
                    <a:pt x="424733" y="339207"/>
                  </a:lnTo>
                  <a:lnTo>
                    <a:pt x="453127" y="320409"/>
                  </a:lnTo>
                  <a:lnTo>
                    <a:pt x="482772" y="296849"/>
                  </a:lnTo>
                  <a:lnTo>
                    <a:pt x="513596" y="268578"/>
                  </a:lnTo>
                  <a:lnTo>
                    <a:pt x="530873" y="263866"/>
                  </a:lnTo>
                  <a:lnTo>
                    <a:pt x="501031" y="237165"/>
                  </a:lnTo>
                  <a:close/>
                </a:path>
                <a:path w="1156334" h="372745">
                  <a:moveTo>
                    <a:pt x="617258" y="246589"/>
                  </a:moveTo>
                  <a:lnTo>
                    <a:pt x="614117" y="252871"/>
                  </a:lnTo>
                  <a:lnTo>
                    <a:pt x="646217" y="275253"/>
                  </a:lnTo>
                  <a:lnTo>
                    <a:pt x="671838" y="295278"/>
                  </a:lnTo>
                  <a:lnTo>
                    <a:pt x="690980" y="312948"/>
                  </a:lnTo>
                  <a:lnTo>
                    <a:pt x="703643" y="328262"/>
                  </a:lnTo>
                  <a:lnTo>
                    <a:pt x="712232" y="339207"/>
                  </a:lnTo>
                  <a:lnTo>
                    <a:pt x="719153" y="343772"/>
                  </a:lnTo>
                  <a:lnTo>
                    <a:pt x="724405" y="341956"/>
                  </a:lnTo>
                  <a:lnTo>
                    <a:pt x="727988" y="333759"/>
                  </a:lnTo>
                  <a:lnTo>
                    <a:pt x="729460" y="323010"/>
                  </a:lnTo>
                  <a:lnTo>
                    <a:pt x="728380" y="313537"/>
                  </a:lnTo>
                  <a:lnTo>
                    <a:pt x="685777" y="279180"/>
                  </a:lnTo>
                  <a:lnTo>
                    <a:pt x="655984" y="264553"/>
                  </a:lnTo>
                  <a:lnTo>
                    <a:pt x="617258" y="246589"/>
                  </a:lnTo>
                  <a:close/>
                </a:path>
                <a:path w="1156334" h="372745">
                  <a:moveTo>
                    <a:pt x="584275" y="216747"/>
                  </a:moveTo>
                  <a:lnTo>
                    <a:pt x="560715" y="216747"/>
                  </a:lnTo>
                  <a:lnTo>
                    <a:pt x="560715" y="328786"/>
                  </a:lnTo>
                  <a:lnTo>
                    <a:pt x="556526" y="334544"/>
                  </a:lnTo>
                  <a:lnTo>
                    <a:pt x="584275" y="334544"/>
                  </a:lnTo>
                  <a:lnTo>
                    <a:pt x="584275" y="216747"/>
                  </a:lnTo>
                  <a:close/>
                </a:path>
                <a:path w="1156334" h="372745">
                  <a:moveTo>
                    <a:pt x="559145" y="141356"/>
                  </a:moveTo>
                  <a:lnTo>
                    <a:pt x="559832" y="160204"/>
                  </a:lnTo>
                  <a:lnTo>
                    <a:pt x="560323" y="177482"/>
                  </a:lnTo>
                  <a:lnTo>
                    <a:pt x="560617" y="193187"/>
                  </a:lnTo>
                  <a:lnTo>
                    <a:pt x="560715" y="207323"/>
                  </a:lnTo>
                  <a:lnTo>
                    <a:pt x="405223" y="207323"/>
                  </a:lnTo>
                  <a:lnTo>
                    <a:pt x="419358" y="221459"/>
                  </a:lnTo>
                  <a:lnTo>
                    <a:pt x="428193" y="219397"/>
                  </a:lnTo>
                  <a:lnTo>
                    <a:pt x="437420" y="217925"/>
                  </a:lnTo>
                  <a:lnTo>
                    <a:pt x="447040" y="217041"/>
                  </a:lnTo>
                  <a:lnTo>
                    <a:pt x="457054" y="216747"/>
                  </a:lnTo>
                  <a:lnTo>
                    <a:pt x="584275" y="216747"/>
                  </a:lnTo>
                  <a:lnTo>
                    <a:pt x="584275" y="215176"/>
                  </a:lnTo>
                  <a:lnTo>
                    <a:pt x="744479" y="215176"/>
                  </a:lnTo>
                  <a:lnTo>
                    <a:pt x="735056" y="205752"/>
                  </a:lnTo>
                  <a:lnTo>
                    <a:pt x="584275" y="205752"/>
                  </a:lnTo>
                  <a:lnTo>
                    <a:pt x="584275" y="171198"/>
                  </a:lnTo>
                  <a:lnTo>
                    <a:pt x="599981" y="160204"/>
                  </a:lnTo>
                  <a:lnTo>
                    <a:pt x="559145" y="141356"/>
                  </a:lnTo>
                  <a:close/>
                </a:path>
                <a:path w="1156334" h="372745">
                  <a:moveTo>
                    <a:pt x="711496" y="182193"/>
                  </a:moveTo>
                  <a:lnTo>
                    <a:pt x="687937" y="205752"/>
                  </a:lnTo>
                  <a:lnTo>
                    <a:pt x="735056" y="205752"/>
                  </a:lnTo>
                  <a:lnTo>
                    <a:pt x="711496" y="182193"/>
                  </a:lnTo>
                  <a:close/>
                </a:path>
                <a:path w="1156334" h="372745">
                  <a:moveTo>
                    <a:pt x="542935" y="67537"/>
                  </a:moveTo>
                  <a:lnTo>
                    <a:pt x="521450" y="67537"/>
                  </a:lnTo>
                  <a:lnTo>
                    <a:pt x="508590" y="106606"/>
                  </a:lnTo>
                  <a:lnTo>
                    <a:pt x="484147" y="140571"/>
                  </a:lnTo>
                  <a:lnTo>
                    <a:pt x="448120" y="169432"/>
                  </a:lnTo>
                  <a:lnTo>
                    <a:pt x="400511" y="193188"/>
                  </a:lnTo>
                  <a:lnTo>
                    <a:pt x="402081" y="197899"/>
                  </a:lnTo>
                  <a:lnTo>
                    <a:pt x="458035" y="177874"/>
                  </a:lnTo>
                  <a:lnTo>
                    <a:pt x="500246" y="149210"/>
                  </a:lnTo>
                  <a:lnTo>
                    <a:pt x="528713" y="111908"/>
                  </a:lnTo>
                  <a:lnTo>
                    <a:pt x="542935" y="67537"/>
                  </a:lnTo>
                  <a:close/>
                </a:path>
                <a:path w="1156334" h="372745">
                  <a:moveTo>
                    <a:pt x="643435" y="62825"/>
                  </a:moveTo>
                  <a:lnTo>
                    <a:pt x="617258" y="62825"/>
                  </a:lnTo>
                  <a:lnTo>
                    <a:pt x="617258" y="146068"/>
                  </a:lnTo>
                  <a:lnTo>
                    <a:pt x="619123" y="156965"/>
                  </a:lnTo>
                  <a:lnTo>
                    <a:pt x="624718" y="164524"/>
                  </a:lnTo>
                  <a:lnTo>
                    <a:pt x="634044" y="168745"/>
                  </a:lnTo>
                  <a:lnTo>
                    <a:pt x="647100" y="169628"/>
                  </a:lnTo>
                  <a:lnTo>
                    <a:pt x="716208" y="169628"/>
                  </a:lnTo>
                  <a:lnTo>
                    <a:pt x="725141" y="168352"/>
                  </a:lnTo>
                  <a:lnTo>
                    <a:pt x="733092" y="164524"/>
                  </a:lnTo>
                  <a:lnTo>
                    <a:pt x="740062" y="158143"/>
                  </a:lnTo>
                  <a:lnTo>
                    <a:pt x="743944" y="152351"/>
                  </a:lnTo>
                  <a:lnTo>
                    <a:pt x="659665" y="152351"/>
                  </a:lnTo>
                  <a:lnTo>
                    <a:pt x="650143" y="152057"/>
                  </a:lnTo>
                  <a:lnTo>
                    <a:pt x="643566" y="149603"/>
                  </a:lnTo>
                  <a:lnTo>
                    <a:pt x="639934" y="144989"/>
                  </a:lnTo>
                  <a:lnTo>
                    <a:pt x="639247" y="138215"/>
                  </a:lnTo>
                  <a:lnTo>
                    <a:pt x="639247" y="65966"/>
                  </a:lnTo>
                  <a:lnTo>
                    <a:pt x="643435" y="62825"/>
                  </a:lnTo>
                  <a:close/>
                </a:path>
                <a:path w="1156334" h="372745">
                  <a:moveTo>
                    <a:pt x="725632" y="94237"/>
                  </a:moveTo>
                  <a:lnTo>
                    <a:pt x="719349" y="94237"/>
                  </a:lnTo>
                  <a:lnTo>
                    <a:pt x="719153" y="108079"/>
                  </a:lnTo>
                  <a:lnTo>
                    <a:pt x="718564" y="119761"/>
                  </a:lnTo>
                  <a:lnTo>
                    <a:pt x="700502" y="152351"/>
                  </a:lnTo>
                  <a:lnTo>
                    <a:pt x="743944" y="152351"/>
                  </a:lnTo>
                  <a:lnTo>
                    <a:pt x="746050" y="149210"/>
                  </a:lnTo>
                  <a:lnTo>
                    <a:pt x="736626" y="146068"/>
                  </a:lnTo>
                  <a:lnTo>
                    <a:pt x="731129" y="139786"/>
                  </a:lnTo>
                  <a:lnTo>
                    <a:pt x="729558" y="130362"/>
                  </a:lnTo>
                  <a:lnTo>
                    <a:pt x="728429" y="122803"/>
                  </a:lnTo>
                  <a:lnTo>
                    <a:pt x="727399" y="114263"/>
                  </a:lnTo>
                  <a:lnTo>
                    <a:pt x="726466" y="104741"/>
                  </a:lnTo>
                  <a:lnTo>
                    <a:pt x="725632" y="94237"/>
                  </a:lnTo>
                  <a:close/>
                </a:path>
                <a:path w="1156334" h="372745">
                  <a:moveTo>
                    <a:pt x="524591" y="4711"/>
                  </a:moveTo>
                  <a:lnTo>
                    <a:pt x="523707" y="44174"/>
                  </a:lnTo>
                  <a:lnTo>
                    <a:pt x="441347" y="61254"/>
                  </a:lnTo>
                  <a:lnTo>
                    <a:pt x="455483" y="73819"/>
                  </a:lnTo>
                  <a:lnTo>
                    <a:pt x="462812" y="70678"/>
                  </a:lnTo>
                  <a:lnTo>
                    <a:pt x="470665" y="69107"/>
                  </a:lnTo>
                  <a:lnTo>
                    <a:pt x="479042" y="69107"/>
                  </a:lnTo>
                  <a:lnTo>
                    <a:pt x="521450" y="67537"/>
                  </a:lnTo>
                  <a:lnTo>
                    <a:pt x="542935" y="67537"/>
                  </a:lnTo>
                  <a:lnTo>
                    <a:pt x="543438" y="65966"/>
                  </a:lnTo>
                  <a:lnTo>
                    <a:pt x="617258" y="62825"/>
                  </a:lnTo>
                  <a:lnTo>
                    <a:pt x="643435" y="62825"/>
                  </a:lnTo>
                  <a:lnTo>
                    <a:pt x="651812" y="56542"/>
                  </a:lnTo>
                  <a:lnTo>
                    <a:pt x="545009" y="56542"/>
                  </a:lnTo>
                  <a:lnTo>
                    <a:pt x="546056" y="47118"/>
                  </a:lnTo>
                  <a:lnTo>
                    <a:pt x="547102" y="39265"/>
                  </a:lnTo>
                  <a:lnTo>
                    <a:pt x="549197" y="26700"/>
                  </a:lnTo>
                  <a:lnTo>
                    <a:pt x="552862" y="21988"/>
                  </a:lnTo>
                  <a:lnTo>
                    <a:pt x="559145" y="18847"/>
                  </a:lnTo>
                  <a:lnTo>
                    <a:pt x="524591" y="4711"/>
                  </a:lnTo>
                  <a:close/>
                </a:path>
                <a:path w="1156334" h="372745">
                  <a:moveTo>
                    <a:pt x="628253" y="37695"/>
                  </a:moveTo>
                  <a:lnTo>
                    <a:pt x="615688" y="53401"/>
                  </a:lnTo>
                  <a:lnTo>
                    <a:pt x="545009" y="56542"/>
                  </a:lnTo>
                  <a:lnTo>
                    <a:pt x="651812" y="56542"/>
                  </a:lnTo>
                  <a:lnTo>
                    <a:pt x="628253" y="37695"/>
                  </a:lnTo>
                  <a:close/>
                </a:path>
                <a:path w="1156334" h="372745">
                  <a:moveTo>
                    <a:pt x="838717" y="39265"/>
                  </a:moveTo>
                  <a:lnTo>
                    <a:pt x="840042" y="56199"/>
                  </a:lnTo>
                  <a:lnTo>
                    <a:pt x="840876" y="77157"/>
                  </a:lnTo>
                  <a:lnTo>
                    <a:pt x="841133" y="95808"/>
                  </a:lnTo>
                  <a:lnTo>
                    <a:pt x="841186" y="108913"/>
                  </a:lnTo>
                  <a:lnTo>
                    <a:pt x="841073" y="131147"/>
                  </a:lnTo>
                  <a:lnTo>
                    <a:pt x="838324" y="192599"/>
                  </a:lnTo>
                  <a:lnTo>
                    <a:pt x="831650" y="252871"/>
                  </a:lnTo>
                  <a:lnTo>
                    <a:pt x="817317" y="311378"/>
                  </a:lnTo>
                  <a:lnTo>
                    <a:pt x="791598" y="367528"/>
                  </a:lnTo>
                  <a:lnTo>
                    <a:pt x="796310" y="370669"/>
                  </a:lnTo>
                  <a:lnTo>
                    <a:pt x="817906" y="337686"/>
                  </a:lnTo>
                  <a:lnTo>
                    <a:pt x="835576" y="301561"/>
                  </a:lnTo>
                  <a:lnTo>
                    <a:pt x="849123" y="260136"/>
                  </a:lnTo>
                  <a:lnTo>
                    <a:pt x="858350" y="211250"/>
                  </a:lnTo>
                  <a:lnTo>
                    <a:pt x="863258" y="148228"/>
                  </a:lnTo>
                  <a:lnTo>
                    <a:pt x="864060" y="110435"/>
                  </a:lnTo>
                  <a:lnTo>
                    <a:pt x="863957" y="84225"/>
                  </a:lnTo>
                  <a:lnTo>
                    <a:pt x="863848" y="64395"/>
                  </a:lnTo>
                  <a:lnTo>
                    <a:pt x="1154415" y="64395"/>
                  </a:lnTo>
                  <a:lnTo>
                    <a:pt x="1144991" y="54972"/>
                  </a:lnTo>
                  <a:lnTo>
                    <a:pt x="865418" y="54972"/>
                  </a:lnTo>
                  <a:lnTo>
                    <a:pt x="838717" y="39265"/>
                  </a:lnTo>
                  <a:close/>
                </a:path>
                <a:path w="1156334" h="372745">
                  <a:moveTo>
                    <a:pt x="947091" y="229312"/>
                  </a:moveTo>
                  <a:lnTo>
                    <a:pt x="939238" y="229312"/>
                  </a:lnTo>
                  <a:lnTo>
                    <a:pt x="952097" y="250418"/>
                  </a:lnTo>
                  <a:lnTo>
                    <a:pt x="965546" y="269756"/>
                  </a:lnTo>
                  <a:lnTo>
                    <a:pt x="979583" y="287327"/>
                  </a:lnTo>
                  <a:lnTo>
                    <a:pt x="994210" y="303132"/>
                  </a:lnTo>
                  <a:lnTo>
                    <a:pt x="959459" y="324041"/>
                  </a:lnTo>
                  <a:lnTo>
                    <a:pt x="922746" y="341220"/>
                  </a:lnTo>
                  <a:lnTo>
                    <a:pt x="884069" y="354668"/>
                  </a:lnTo>
                  <a:lnTo>
                    <a:pt x="843429" y="364386"/>
                  </a:lnTo>
                  <a:lnTo>
                    <a:pt x="845000" y="370669"/>
                  </a:lnTo>
                  <a:lnTo>
                    <a:pt x="888192" y="363209"/>
                  </a:lnTo>
                  <a:lnTo>
                    <a:pt x="929814" y="351821"/>
                  </a:lnTo>
                  <a:lnTo>
                    <a:pt x="969865" y="336508"/>
                  </a:lnTo>
                  <a:lnTo>
                    <a:pt x="1008346" y="317267"/>
                  </a:lnTo>
                  <a:lnTo>
                    <a:pt x="1046991" y="317267"/>
                  </a:lnTo>
                  <a:lnTo>
                    <a:pt x="1022481" y="304702"/>
                  </a:lnTo>
                  <a:lnTo>
                    <a:pt x="1035827" y="292137"/>
                  </a:lnTo>
                  <a:lnTo>
                    <a:pt x="1006775" y="292137"/>
                  </a:lnTo>
                  <a:lnTo>
                    <a:pt x="991854" y="279965"/>
                  </a:lnTo>
                  <a:lnTo>
                    <a:pt x="976933" y="265437"/>
                  </a:lnTo>
                  <a:lnTo>
                    <a:pt x="962012" y="248552"/>
                  </a:lnTo>
                  <a:lnTo>
                    <a:pt x="947091" y="229312"/>
                  </a:lnTo>
                  <a:close/>
                </a:path>
                <a:path w="1156334" h="372745">
                  <a:moveTo>
                    <a:pt x="1046991" y="317267"/>
                  </a:moveTo>
                  <a:lnTo>
                    <a:pt x="1008346" y="317267"/>
                  </a:lnTo>
                  <a:lnTo>
                    <a:pt x="1032199" y="333268"/>
                  </a:lnTo>
                  <a:lnTo>
                    <a:pt x="1059784" y="346717"/>
                  </a:lnTo>
                  <a:lnTo>
                    <a:pt x="1091098" y="357613"/>
                  </a:lnTo>
                  <a:lnTo>
                    <a:pt x="1126143" y="365957"/>
                  </a:lnTo>
                  <a:lnTo>
                    <a:pt x="1129775" y="358791"/>
                  </a:lnTo>
                  <a:lnTo>
                    <a:pt x="1135959" y="352999"/>
                  </a:lnTo>
                  <a:lnTo>
                    <a:pt x="1144696" y="348582"/>
                  </a:lnTo>
                  <a:lnTo>
                    <a:pt x="1155985" y="345539"/>
                  </a:lnTo>
                  <a:lnTo>
                    <a:pt x="1155985" y="339256"/>
                  </a:lnTo>
                  <a:lnTo>
                    <a:pt x="1116425" y="335919"/>
                  </a:lnTo>
                  <a:lnTo>
                    <a:pt x="1080987" y="329048"/>
                  </a:lnTo>
                  <a:lnTo>
                    <a:pt x="1049673" y="318642"/>
                  </a:lnTo>
                  <a:lnTo>
                    <a:pt x="1046991" y="317267"/>
                  </a:lnTo>
                  <a:close/>
                </a:path>
                <a:path w="1156334" h="372745">
                  <a:moveTo>
                    <a:pt x="1099442" y="229312"/>
                  </a:moveTo>
                  <a:lnTo>
                    <a:pt x="1060177" y="229312"/>
                  </a:lnTo>
                  <a:lnTo>
                    <a:pt x="1048593" y="245607"/>
                  </a:lnTo>
                  <a:lnTo>
                    <a:pt x="1035831" y="261510"/>
                  </a:lnTo>
                  <a:lnTo>
                    <a:pt x="1021892" y="277020"/>
                  </a:lnTo>
                  <a:lnTo>
                    <a:pt x="1006775" y="292137"/>
                  </a:lnTo>
                  <a:lnTo>
                    <a:pt x="1035827" y="292137"/>
                  </a:lnTo>
                  <a:lnTo>
                    <a:pt x="1050360" y="276824"/>
                  </a:lnTo>
                  <a:lnTo>
                    <a:pt x="1066361" y="258467"/>
                  </a:lnTo>
                  <a:lnTo>
                    <a:pt x="1083736" y="237165"/>
                  </a:lnTo>
                  <a:lnTo>
                    <a:pt x="1099442" y="229312"/>
                  </a:lnTo>
                  <a:close/>
                </a:path>
                <a:path w="1156334" h="372745">
                  <a:moveTo>
                    <a:pt x="1075883" y="205752"/>
                  </a:moveTo>
                  <a:lnTo>
                    <a:pt x="1061747" y="219888"/>
                  </a:lnTo>
                  <a:lnTo>
                    <a:pt x="896831" y="219888"/>
                  </a:lnTo>
                  <a:lnTo>
                    <a:pt x="909396" y="232453"/>
                  </a:lnTo>
                  <a:lnTo>
                    <a:pt x="923532" y="229312"/>
                  </a:lnTo>
                  <a:lnTo>
                    <a:pt x="1099442" y="229312"/>
                  </a:lnTo>
                  <a:lnTo>
                    <a:pt x="1075883" y="205752"/>
                  </a:lnTo>
                  <a:close/>
                </a:path>
                <a:path w="1156334" h="372745">
                  <a:moveTo>
                    <a:pt x="959656" y="131933"/>
                  </a:moveTo>
                  <a:lnTo>
                    <a:pt x="939238" y="131933"/>
                  </a:lnTo>
                  <a:lnTo>
                    <a:pt x="939124" y="152744"/>
                  </a:lnTo>
                  <a:lnTo>
                    <a:pt x="938845" y="170414"/>
                  </a:lnTo>
                  <a:lnTo>
                    <a:pt x="938354" y="187887"/>
                  </a:lnTo>
                  <a:lnTo>
                    <a:pt x="937667" y="204182"/>
                  </a:lnTo>
                  <a:lnTo>
                    <a:pt x="959656" y="194758"/>
                  </a:lnTo>
                  <a:lnTo>
                    <a:pt x="959656" y="186905"/>
                  </a:lnTo>
                  <a:lnTo>
                    <a:pt x="1069242" y="186905"/>
                  </a:lnTo>
                  <a:lnTo>
                    <a:pt x="1068904" y="182341"/>
                  </a:lnTo>
                  <a:lnTo>
                    <a:pt x="1068720" y="177481"/>
                  </a:lnTo>
                  <a:lnTo>
                    <a:pt x="959656" y="177481"/>
                  </a:lnTo>
                  <a:lnTo>
                    <a:pt x="959656" y="131933"/>
                  </a:lnTo>
                  <a:close/>
                </a:path>
                <a:path w="1156334" h="372745">
                  <a:moveTo>
                    <a:pt x="1069242" y="186905"/>
                  </a:moveTo>
                  <a:lnTo>
                    <a:pt x="1047612" y="186905"/>
                  </a:lnTo>
                  <a:lnTo>
                    <a:pt x="1047612" y="201040"/>
                  </a:lnTo>
                  <a:lnTo>
                    <a:pt x="1069600" y="191617"/>
                  </a:lnTo>
                  <a:lnTo>
                    <a:pt x="1069242" y="186905"/>
                  </a:lnTo>
                  <a:close/>
                </a:path>
                <a:path w="1156334" h="372745">
                  <a:moveTo>
                    <a:pt x="1068030" y="131933"/>
                  </a:moveTo>
                  <a:lnTo>
                    <a:pt x="1047612" y="131933"/>
                  </a:lnTo>
                  <a:lnTo>
                    <a:pt x="1047612" y="177481"/>
                  </a:lnTo>
                  <a:lnTo>
                    <a:pt x="1068720" y="177481"/>
                  </a:lnTo>
                  <a:lnTo>
                    <a:pt x="1068422" y="169628"/>
                  </a:lnTo>
                  <a:lnTo>
                    <a:pt x="1068128" y="152744"/>
                  </a:lnTo>
                  <a:lnTo>
                    <a:pt x="1068030" y="131933"/>
                  </a:lnTo>
                  <a:close/>
                </a:path>
                <a:path w="1156334" h="372745">
                  <a:moveTo>
                    <a:pt x="1118290" y="102091"/>
                  </a:moveTo>
                  <a:lnTo>
                    <a:pt x="1097872" y="122509"/>
                  </a:lnTo>
                  <a:lnTo>
                    <a:pt x="866989" y="122509"/>
                  </a:lnTo>
                  <a:lnTo>
                    <a:pt x="879554" y="135074"/>
                  </a:lnTo>
                  <a:lnTo>
                    <a:pt x="898401" y="131933"/>
                  </a:lnTo>
                  <a:lnTo>
                    <a:pt x="1148132" y="131933"/>
                  </a:lnTo>
                  <a:lnTo>
                    <a:pt x="1118290" y="102091"/>
                  </a:lnTo>
                  <a:close/>
                </a:path>
                <a:path w="1156334" h="372745">
                  <a:moveTo>
                    <a:pt x="937667" y="70678"/>
                  </a:moveTo>
                  <a:lnTo>
                    <a:pt x="938354" y="84519"/>
                  </a:lnTo>
                  <a:lnTo>
                    <a:pt x="938831" y="97379"/>
                  </a:lnTo>
                  <a:lnTo>
                    <a:pt x="939115" y="109355"/>
                  </a:lnTo>
                  <a:lnTo>
                    <a:pt x="939238" y="122509"/>
                  </a:lnTo>
                  <a:lnTo>
                    <a:pt x="959656" y="122509"/>
                  </a:lnTo>
                  <a:lnTo>
                    <a:pt x="959656" y="95808"/>
                  </a:lnTo>
                  <a:lnTo>
                    <a:pt x="972221" y="87955"/>
                  </a:lnTo>
                  <a:lnTo>
                    <a:pt x="937667" y="70678"/>
                  </a:lnTo>
                  <a:close/>
                </a:path>
                <a:path w="1156334" h="372745">
                  <a:moveTo>
                    <a:pt x="1046041" y="72249"/>
                  </a:moveTo>
                  <a:lnTo>
                    <a:pt x="1046740" y="84519"/>
                  </a:lnTo>
                  <a:lnTo>
                    <a:pt x="1047237" y="97379"/>
                  </a:lnTo>
                  <a:lnTo>
                    <a:pt x="1047503" y="108913"/>
                  </a:lnTo>
                  <a:lnTo>
                    <a:pt x="1047612" y="122509"/>
                  </a:lnTo>
                  <a:lnTo>
                    <a:pt x="1068030" y="122509"/>
                  </a:lnTo>
                  <a:lnTo>
                    <a:pt x="1068030" y="97379"/>
                  </a:lnTo>
                  <a:lnTo>
                    <a:pt x="1082165" y="87955"/>
                  </a:lnTo>
                  <a:lnTo>
                    <a:pt x="1046041" y="72249"/>
                  </a:lnTo>
                  <a:close/>
                </a:path>
                <a:path w="1156334" h="372745">
                  <a:moveTo>
                    <a:pt x="964368" y="0"/>
                  </a:moveTo>
                  <a:lnTo>
                    <a:pt x="959656" y="3141"/>
                  </a:lnTo>
                  <a:lnTo>
                    <a:pt x="967558" y="12761"/>
                  </a:lnTo>
                  <a:lnTo>
                    <a:pt x="974088" y="21350"/>
                  </a:lnTo>
                  <a:lnTo>
                    <a:pt x="989498" y="54972"/>
                  </a:lnTo>
                  <a:lnTo>
                    <a:pt x="998922" y="54972"/>
                  </a:lnTo>
                  <a:lnTo>
                    <a:pt x="1005989" y="47364"/>
                  </a:lnTo>
                  <a:lnTo>
                    <a:pt x="1009916" y="40247"/>
                  </a:lnTo>
                  <a:lnTo>
                    <a:pt x="1010701" y="33621"/>
                  </a:lnTo>
                  <a:lnTo>
                    <a:pt x="1008346" y="27486"/>
                  </a:lnTo>
                  <a:lnTo>
                    <a:pt x="1002652" y="21350"/>
                  </a:lnTo>
                  <a:lnTo>
                    <a:pt x="993424" y="14724"/>
                  </a:lnTo>
                  <a:lnTo>
                    <a:pt x="980663" y="7608"/>
                  </a:lnTo>
                  <a:lnTo>
                    <a:pt x="964368" y="0"/>
                  </a:lnTo>
                  <a:close/>
                </a:path>
                <a:path w="1156334" h="372745">
                  <a:moveTo>
                    <a:pt x="1123002" y="32983"/>
                  </a:moveTo>
                  <a:lnTo>
                    <a:pt x="1101013" y="54972"/>
                  </a:lnTo>
                  <a:lnTo>
                    <a:pt x="1144991" y="54972"/>
                  </a:lnTo>
                  <a:lnTo>
                    <a:pt x="1123002" y="329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01400" y="4165697"/>
              <a:ext cx="99539" cy="9953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0279990" y="4026500"/>
              <a:ext cx="1170305" cy="370840"/>
            </a:xfrm>
            <a:custGeom>
              <a:avLst/>
              <a:gdLst/>
              <a:ahLst/>
              <a:cxnLst/>
              <a:rect l="l" t="t" r="r" b="b"/>
              <a:pathLst>
                <a:path w="1170304" h="370839">
                  <a:moveTo>
                    <a:pt x="334544" y="312555"/>
                  </a:moveTo>
                  <a:lnTo>
                    <a:pt x="309414" y="337686"/>
                  </a:lnTo>
                  <a:lnTo>
                    <a:pt x="0" y="337686"/>
                  </a:lnTo>
                  <a:lnTo>
                    <a:pt x="14135" y="351821"/>
                  </a:lnTo>
                  <a:lnTo>
                    <a:pt x="22970" y="349760"/>
                  </a:lnTo>
                  <a:lnTo>
                    <a:pt x="32197" y="348287"/>
                  </a:lnTo>
                  <a:lnTo>
                    <a:pt x="41817" y="347404"/>
                  </a:lnTo>
                  <a:lnTo>
                    <a:pt x="51830" y="347109"/>
                  </a:lnTo>
                  <a:lnTo>
                    <a:pt x="365957" y="347109"/>
                  </a:lnTo>
                  <a:lnTo>
                    <a:pt x="334544" y="312555"/>
                  </a:lnTo>
                  <a:close/>
                </a:path>
                <a:path w="1170304" h="370839">
                  <a:moveTo>
                    <a:pt x="191617" y="290567"/>
                  </a:moveTo>
                  <a:lnTo>
                    <a:pt x="171198" y="290567"/>
                  </a:lnTo>
                  <a:lnTo>
                    <a:pt x="171198" y="337686"/>
                  </a:lnTo>
                  <a:lnTo>
                    <a:pt x="191617" y="337686"/>
                  </a:lnTo>
                  <a:lnTo>
                    <a:pt x="191617" y="290567"/>
                  </a:lnTo>
                  <a:close/>
                </a:path>
                <a:path w="1170304" h="370839">
                  <a:moveTo>
                    <a:pt x="296849" y="260725"/>
                  </a:moveTo>
                  <a:lnTo>
                    <a:pt x="276431" y="281143"/>
                  </a:lnTo>
                  <a:lnTo>
                    <a:pt x="39265" y="281143"/>
                  </a:lnTo>
                  <a:lnTo>
                    <a:pt x="53401" y="295278"/>
                  </a:lnTo>
                  <a:lnTo>
                    <a:pt x="62235" y="293217"/>
                  </a:lnTo>
                  <a:lnTo>
                    <a:pt x="71463" y="291745"/>
                  </a:lnTo>
                  <a:lnTo>
                    <a:pt x="81083" y="290861"/>
                  </a:lnTo>
                  <a:lnTo>
                    <a:pt x="91096" y="290567"/>
                  </a:lnTo>
                  <a:lnTo>
                    <a:pt x="325120" y="290567"/>
                  </a:lnTo>
                  <a:lnTo>
                    <a:pt x="296849" y="260725"/>
                  </a:lnTo>
                  <a:close/>
                </a:path>
                <a:path w="1170304" h="370839">
                  <a:moveTo>
                    <a:pt x="191617" y="238736"/>
                  </a:moveTo>
                  <a:lnTo>
                    <a:pt x="171198" y="238736"/>
                  </a:lnTo>
                  <a:lnTo>
                    <a:pt x="171198" y="281143"/>
                  </a:lnTo>
                  <a:lnTo>
                    <a:pt x="191617" y="281143"/>
                  </a:lnTo>
                  <a:lnTo>
                    <a:pt x="191617" y="238736"/>
                  </a:lnTo>
                  <a:close/>
                </a:path>
                <a:path w="1170304" h="370839">
                  <a:moveTo>
                    <a:pt x="279572" y="111514"/>
                  </a:moveTo>
                  <a:lnTo>
                    <a:pt x="268578" y="127221"/>
                  </a:lnTo>
                  <a:lnTo>
                    <a:pt x="71158" y="127221"/>
                  </a:lnTo>
                  <a:lnTo>
                    <a:pt x="71365" y="132620"/>
                  </a:lnTo>
                  <a:lnTo>
                    <a:pt x="71856" y="150388"/>
                  </a:lnTo>
                  <a:lnTo>
                    <a:pt x="72150" y="167959"/>
                  </a:lnTo>
                  <a:lnTo>
                    <a:pt x="72150" y="202807"/>
                  </a:lnTo>
                  <a:lnTo>
                    <a:pt x="71856" y="220673"/>
                  </a:lnTo>
                  <a:lnTo>
                    <a:pt x="71365" y="238932"/>
                  </a:lnTo>
                  <a:lnTo>
                    <a:pt x="70678" y="257583"/>
                  </a:lnTo>
                  <a:lnTo>
                    <a:pt x="94237" y="248159"/>
                  </a:lnTo>
                  <a:lnTo>
                    <a:pt x="94237" y="238736"/>
                  </a:lnTo>
                  <a:lnTo>
                    <a:pt x="291884" y="238736"/>
                  </a:lnTo>
                  <a:lnTo>
                    <a:pt x="291580" y="229312"/>
                  </a:lnTo>
                  <a:lnTo>
                    <a:pt x="94237" y="229312"/>
                  </a:lnTo>
                  <a:lnTo>
                    <a:pt x="94237" y="186905"/>
                  </a:lnTo>
                  <a:lnTo>
                    <a:pt x="290814" y="186905"/>
                  </a:lnTo>
                  <a:lnTo>
                    <a:pt x="290715" y="177481"/>
                  </a:lnTo>
                  <a:lnTo>
                    <a:pt x="94237" y="177481"/>
                  </a:lnTo>
                  <a:lnTo>
                    <a:pt x="94237" y="136645"/>
                  </a:lnTo>
                  <a:lnTo>
                    <a:pt x="295952" y="136645"/>
                  </a:lnTo>
                  <a:lnTo>
                    <a:pt x="303132" y="130362"/>
                  </a:lnTo>
                  <a:lnTo>
                    <a:pt x="299205" y="127221"/>
                  </a:lnTo>
                  <a:lnTo>
                    <a:pt x="94237" y="127221"/>
                  </a:lnTo>
                  <a:lnTo>
                    <a:pt x="70678" y="114656"/>
                  </a:lnTo>
                  <a:lnTo>
                    <a:pt x="283499" y="114656"/>
                  </a:lnTo>
                  <a:lnTo>
                    <a:pt x="279572" y="111514"/>
                  </a:lnTo>
                  <a:close/>
                </a:path>
                <a:path w="1170304" h="370839">
                  <a:moveTo>
                    <a:pt x="291884" y="238736"/>
                  </a:moveTo>
                  <a:lnTo>
                    <a:pt x="270148" y="238736"/>
                  </a:lnTo>
                  <a:lnTo>
                    <a:pt x="270148" y="257583"/>
                  </a:lnTo>
                  <a:lnTo>
                    <a:pt x="292137" y="246589"/>
                  </a:lnTo>
                  <a:lnTo>
                    <a:pt x="291884" y="238736"/>
                  </a:lnTo>
                  <a:close/>
                </a:path>
                <a:path w="1170304" h="370839">
                  <a:moveTo>
                    <a:pt x="191617" y="186905"/>
                  </a:moveTo>
                  <a:lnTo>
                    <a:pt x="171198" y="186905"/>
                  </a:lnTo>
                  <a:lnTo>
                    <a:pt x="171198" y="229312"/>
                  </a:lnTo>
                  <a:lnTo>
                    <a:pt x="191617" y="229312"/>
                  </a:lnTo>
                  <a:lnTo>
                    <a:pt x="191617" y="186905"/>
                  </a:lnTo>
                  <a:close/>
                </a:path>
                <a:path w="1170304" h="370839">
                  <a:moveTo>
                    <a:pt x="290814" y="186905"/>
                  </a:moveTo>
                  <a:lnTo>
                    <a:pt x="270148" y="186905"/>
                  </a:lnTo>
                  <a:lnTo>
                    <a:pt x="270148" y="229312"/>
                  </a:lnTo>
                  <a:lnTo>
                    <a:pt x="291580" y="229312"/>
                  </a:lnTo>
                  <a:lnTo>
                    <a:pt x="291450" y="225287"/>
                  </a:lnTo>
                  <a:lnTo>
                    <a:pt x="290959" y="200648"/>
                  </a:lnTo>
                  <a:lnTo>
                    <a:pt x="290814" y="186905"/>
                  </a:lnTo>
                  <a:close/>
                </a:path>
                <a:path w="1170304" h="370839">
                  <a:moveTo>
                    <a:pt x="191617" y="136645"/>
                  </a:moveTo>
                  <a:lnTo>
                    <a:pt x="171198" y="136645"/>
                  </a:lnTo>
                  <a:lnTo>
                    <a:pt x="171198" y="177481"/>
                  </a:lnTo>
                  <a:lnTo>
                    <a:pt x="191617" y="177481"/>
                  </a:lnTo>
                  <a:lnTo>
                    <a:pt x="191617" y="136645"/>
                  </a:lnTo>
                  <a:close/>
                </a:path>
                <a:path w="1170304" h="370839">
                  <a:moveTo>
                    <a:pt x="295952" y="136645"/>
                  </a:moveTo>
                  <a:lnTo>
                    <a:pt x="270148" y="136645"/>
                  </a:lnTo>
                  <a:lnTo>
                    <a:pt x="270148" y="177481"/>
                  </a:lnTo>
                  <a:lnTo>
                    <a:pt x="290715" y="177481"/>
                  </a:lnTo>
                  <a:lnTo>
                    <a:pt x="290567" y="141356"/>
                  </a:lnTo>
                  <a:lnTo>
                    <a:pt x="295952" y="136645"/>
                  </a:lnTo>
                  <a:close/>
                </a:path>
                <a:path w="1170304" h="370839">
                  <a:moveTo>
                    <a:pt x="191617" y="91096"/>
                  </a:moveTo>
                  <a:lnTo>
                    <a:pt x="171198" y="91096"/>
                  </a:lnTo>
                  <a:lnTo>
                    <a:pt x="171198" y="127221"/>
                  </a:lnTo>
                  <a:lnTo>
                    <a:pt x="191617" y="127221"/>
                  </a:lnTo>
                  <a:lnTo>
                    <a:pt x="191617" y="91096"/>
                  </a:lnTo>
                  <a:close/>
                </a:path>
                <a:path w="1170304" h="370839">
                  <a:moveTo>
                    <a:pt x="318838" y="59684"/>
                  </a:moveTo>
                  <a:lnTo>
                    <a:pt x="295278" y="81672"/>
                  </a:lnTo>
                  <a:lnTo>
                    <a:pt x="18847" y="81672"/>
                  </a:lnTo>
                  <a:lnTo>
                    <a:pt x="32983" y="95808"/>
                  </a:lnTo>
                  <a:lnTo>
                    <a:pt x="41817" y="93747"/>
                  </a:lnTo>
                  <a:lnTo>
                    <a:pt x="51044" y="92274"/>
                  </a:lnTo>
                  <a:lnTo>
                    <a:pt x="60665" y="91391"/>
                  </a:lnTo>
                  <a:lnTo>
                    <a:pt x="70678" y="91096"/>
                  </a:lnTo>
                  <a:lnTo>
                    <a:pt x="348680" y="91096"/>
                  </a:lnTo>
                  <a:lnTo>
                    <a:pt x="318838" y="59684"/>
                  </a:lnTo>
                  <a:close/>
                </a:path>
                <a:path w="1170304" h="370839">
                  <a:moveTo>
                    <a:pt x="191617" y="43977"/>
                  </a:moveTo>
                  <a:lnTo>
                    <a:pt x="171198" y="43977"/>
                  </a:lnTo>
                  <a:lnTo>
                    <a:pt x="171198" y="81672"/>
                  </a:lnTo>
                  <a:lnTo>
                    <a:pt x="191617" y="81672"/>
                  </a:lnTo>
                  <a:lnTo>
                    <a:pt x="191617" y="43977"/>
                  </a:lnTo>
                  <a:close/>
                </a:path>
                <a:path w="1170304" h="370839">
                  <a:moveTo>
                    <a:pt x="279572" y="4711"/>
                  </a:moveTo>
                  <a:lnTo>
                    <a:pt x="222146" y="22234"/>
                  </a:lnTo>
                  <a:lnTo>
                    <a:pt x="160891" y="32247"/>
                  </a:lnTo>
                  <a:lnTo>
                    <a:pt x="90998" y="39707"/>
                  </a:lnTo>
                  <a:lnTo>
                    <a:pt x="53401" y="42407"/>
                  </a:lnTo>
                  <a:lnTo>
                    <a:pt x="53401" y="48689"/>
                  </a:lnTo>
                  <a:lnTo>
                    <a:pt x="171198" y="43977"/>
                  </a:lnTo>
                  <a:lnTo>
                    <a:pt x="191617" y="43977"/>
                  </a:lnTo>
                  <a:lnTo>
                    <a:pt x="191617" y="40836"/>
                  </a:lnTo>
                  <a:lnTo>
                    <a:pt x="273535" y="32836"/>
                  </a:lnTo>
                  <a:lnTo>
                    <a:pt x="283695" y="32394"/>
                  </a:lnTo>
                  <a:lnTo>
                    <a:pt x="302641" y="32394"/>
                  </a:lnTo>
                  <a:lnTo>
                    <a:pt x="279572" y="4711"/>
                  </a:lnTo>
                  <a:close/>
                </a:path>
                <a:path w="1170304" h="370839">
                  <a:moveTo>
                    <a:pt x="302641" y="32394"/>
                  </a:moveTo>
                  <a:lnTo>
                    <a:pt x="283695" y="32394"/>
                  </a:lnTo>
                  <a:lnTo>
                    <a:pt x="293561" y="32443"/>
                  </a:lnTo>
                  <a:lnTo>
                    <a:pt x="303132" y="32983"/>
                  </a:lnTo>
                  <a:lnTo>
                    <a:pt x="302641" y="32394"/>
                  </a:lnTo>
                  <a:close/>
                </a:path>
                <a:path w="1170304" h="370839">
                  <a:moveTo>
                    <a:pt x="541326" y="237165"/>
                  </a:moveTo>
                  <a:lnTo>
                    <a:pt x="530873" y="237165"/>
                  </a:lnTo>
                  <a:lnTo>
                    <a:pt x="542260" y="254147"/>
                  </a:lnTo>
                  <a:lnTo>
                    <a:pt x="554433" y="270541"/>
                  </a:lnTo>
                  <a:lnTo>
                    <a:pt x="567390" y="286346"/>
                  </a:lnTo>
                  <a:lnTo>
                    <a:pt x="581134" y="301561"/>
                  </a:lnTo>
                  <a:lnTo>
                    <a:pt x="548837" y="320114"/>
                  </a:lnTo>
                  <a:lnTo>
                    <a:pt x="510062" y="336507"/>
                  </a:lnTo>
                  <a:lnTo>
                    <a:pt x="464808" y="350741"/>
                  </a:lnTo>
                  <a:lnTo>
                    <a:pt x="413076" y="362816"/>
                  </a:lnTo>
                  <a:lnTo>
                    <a:pt x="413076" y="369098"/>
                  </a:lnTo>
                  <a:lnTo>
                    <a:pt x="462943" y="362717"/>
                  </a:lnTo>
                  <a:lnTo>
                    <a:pt x="510455" y="351428"/>
                  </a:lnTo>
                  <a:lnTo>
                    <a:pt x="555611" y="335231"/>
                  </a:lnTo>
                  <a:lnTo>
                    <a:pt x="598411" y="314126"/>
                  </a:lnTo>
                  <a:lnTo>
                    <a:pt x="637198" y="314126"/>
                  </a:lnTo>
                  <a:lnTo>
                    <a:pt x="614117" y="303132"/>
                  </a:lnTo>
                  <a:lnTo>
                    <a:pt x="631243" y="290567"/>
                  </a:lnTo>
                  <a:lnTo>
                    <a:pt x="596840" y="290567"/>
                  </a:lnTo>
                  <a:lnTo>
                    <a:pt x="581428" y="278787"/>
                  </a:lnTo>
                  <a:lnTo>
                    <a:pt x="566605" y="265436"/>
                  </a:lnTo>
                  <a:lnTo>
                    <a:pt x="552371" y="250515"/>
                  </a:lnTo>
                  <a:lnTo>
                    <a:pt x="541326" y="237165"/>
                  </a:lnTo>
                  <a:close/>
                </a:path>
                <a:path w="1170304" h="370839">
                  <a:moveTo>
                    <a:pt x="637198" y="314126"/>
                  </a:moveTo>
                  <a:lnTo>
                    <a:pt x="598411" y="314126"/>
                  </a:lnTo>
                  <a:lnTo>
                    <a:pt x="630216" y="333268"/>
                  </a:lnTo>
                  <a:lnTo>
                    <a:pt x="664377" y="348287"/>
                  </a:lnTo>
                  <a:lnTo>
                    <a:pt x="700894" y="359184"/>
                  </a:lnTo>
                  <a:lnTo>
                    <a:pt x="739768" y="365957"/>
                  </a:lnTo>
                  <a:lnTo>
                    <a:pt x="744479" y="357613"/>
                  </a:lnTo>
                  <a:lnTo>
                    <a:pt x="750761" y="351428"/>
                  </a:lnTo>
                  <a:lnTo>
                    <a:pt x="758615" y="347404"/>
                  </a:lnTo>
                  <a:lnTo>
                    <a:pt x="768039" y="345539"/>
                  </a:lnTo>
                  <a:lnTo>
                    <a:pt x="768039" y="339256"/>
                  </a:lnTo>
                  <a:lnTo>
                    <a:pt x="724257" y="336998"/>
                  </a:lnTo>
                  <a:lnTo>
                    <a:pt x="684010" y="330225"/>
                  </a:lnTo>
                  <a:lnTo>
                    <a:pt x="647296" y="318936"/>
                  </a:lnTo>
                  <a:lnTo>
                    <a:pt x="637198" y="314126"/>
                  </a:lnTo>
                  <a:close/>
                </a:path>
                <a:path w="1170304" h="370839">
                  <a:moveTo>
                    <a:pt x="530873" y="194758"/>
                  </a:moveTo>
                  <a:lnTo>
                    <a:pt x="529303" y="194758"/>
                  </a:lnTo>
                  <a:lnTo>
                    <a:pt x="514185" y="224895"/>
                  </a:lnTo>
                  <a:lnTo>
                    <a:pt x="493963" y="254050"/>
                  </a:lnTo>
                  <a:lnTo>
                    <a:pt x="468637" y="282223"/>
                  </a:lnTo>
                  <a:lnTo>
                    <a:pt x="438206" y="309414"/>
                  </a:lnTo>
                  <a:lnTo>
                    <a:pt x="439777" y="314126"/>
                  </a:lnTo>
                  <a:lnTo>
                    <a:pt x="466674" y="296947"/>
                  </a:lnTo>
                  <a:lnTo>
                    <a:pt x="490822" y="278394"/>
                  </a:lnTo>
                  <a:lnTo>
                    <a:pt x="512222" y="258467"/>
                  </a:lnTo>
                  <a:lnTo>
                    <a:pt x="530873" y="237165"/>
                  </a:lnTo>
                  <a:lnTo>
                    <a:pt x="541326" y="237165"/>
                  </a:lnTo>
                  <a:lnTo>
                    <a:pt x="538727" y="234024"/>
                  </a:lnTo>
                  <a:lnTo>
                    <a:pt x="700502" y="234024"/>
                  </a:lnTo>
                  <a:lnTo>
                    <a:pt x="691078" y="224600"/>
                  </a:lnTo>
                  <a:lnTo>
                    <a:pt x="540297" y="224600"/>
                  </a:lnTo>
                  <a:lnTo>
                    <a:pt x="546580" y="216747"/>
                  </a:lnTo>
                  <a:lnTo>
                    <a:pt x="559145" y="210464"/>
                  </a:lnTo>
                  <a:lnTo>
                    <a:pt x="530873" y="194758"/>
                  </a:lnTo>
                  <a:close/>
                </a:path>
                <a:path w="1170304" h="370839">
                  <a:moveTo>
                    <a:pt x="700502" y="234024"/>
                  </a:moveTo>
                  <a:lnTo>
                    <a:pt x="661236" y="234024"/>
                  </a:lnTo>
                  <a:lnTo>
                    <a:pt x="644253" y="251105"/>
                  </a:lnTo>
                  <a:lnTo>
                    <a:pt x="627859" y="266222"/>
                  </a:lnTo>
                  <a:lnTo>
                    <a:pt x="612055" y="279376"/>
                  </a:lnTo>
                  <a:lnTo>
                    <a:pt x="596840" y="290567"/>
                  </a:lnTo>
                  <a:lnTo>
                    <a:pt x="631243" y="290567"/>
                  </a:lnTo>
                  <a:lnTo>
                    <a:pt x="632179" y="289880"/>
                  </a:lnTo>
                  <a:lnTo>
                    <a:pt x="650241" y="275253"/>
                  </a:lnTo>
                  <a:lnTo>
                    <a:pt x="668303" y="259252"/>
                  </a:lnTo>
                  <a:lnTo>
                    <a:pt x="686366" y="241877"/>
                  </a:lnTo>
                  <a:lnTo>
                    <a:pt x="702072" y="235594"/>
                  </a:lnTo>
                  <a:lnTo>
                    <a:pt x="700502" y="234024"/>
                  </a:lnTo>
                  <a:close/>
                </a:path>
                <a:path w="1170304" h="370839">
                  <a:moveTo>
                    <a:pt x="676942" y="210464"/>
                  </a:moveTo>
                  <a:lnTo>
                    <a:pt x="662807" y="224600"/>
                  </a:lnTo>
                  <a:lnTo>
                    <a:pt x="691078" y="224600"/>
                  </a:lnTo>
                  <a:lnTo>
                    <a:pt x="676942" y="210464"/>
                  </a:lnTo>
                  <a:close/>
                </a:path>
                <a:path w="1170304" h="370839">
                  <a:moveTo>
                    <a:pt x="494749" y="76961"/>
                  </a:moveTo>
                  <a:lnTo>
                    <a:pt x="495436" y="93501"/>
                  </a:lnTo>
                  <a:lnTo>
                    <a:pt x="495927" y="110140"/>
                  </a:lnTo>
                  <a:lnTo>
                    <a:pt x="496221" y="126877"/>
                  </a:lnTo>
                  <a:lnTo>
                    <a:pt x="496306" y="146068"/>
                  </a:lnTo>
                  <a:lnTo>
                    <a:pt x="496189" y="162511"/>
                  </a:lnTo>
                  <a:lnTo>
                    <a:pt x="495927" y="177678"/>
                  </a:lnTo>
                  <a:lnTo>
                    <a:pt x="495436" y="194807"/>
                  </a:lnTo>
                  <a:lnTo>
                    <a:pt x="494749" y="212035"/>
                  </a:lnTo>
                  <a:lnTo>
                    <a:pt x="519879" y="199470"/>
                  </a:lnTo>
                  <a:lnTo>
                    <a:pt x="519879" y="194758"/>
                  </a:lnTo>
                  <a:lnTo>
                    <a:pt x="695790" y="194758"/>
                  </a:lnTo>
                  <a:lnTo>
                    <a:pt x="695133" y="185334"/>
                  </a:lnTo>
                  <a:lnTo>
                    <a:pt x="519879" y="185334"/>
                  </a:lnTo>
                  <a:lnTo>
                    <a:pt x="519879" y="146068"/>
                  </a:lnTo>
                  <a:lnTo>
                    <a:pt x="694219" y="146068"/>
                  </a:lnTo>
                  <a:lnTo>
                    <a:pt x="694219" y="136645"/>
                  </a:lnTo>
                  <a:lnTo>
                    <a:pt x="519879" y="136645"/>
                  </a:lnTo>
                  <a:lnTo>
                    <a:pt x="519879" y="98949"/>
                  </a:lnTo>
                  <a:lnTo>
                    <a:pt x="703643" y="98949"/>
                  </a:lnTo>
                  <a:lnTo>
                    <a:pt x="708355" y="95808"/>
                  </a:lnTo>
                  <a:lnTo>
                    <a:pt x="700726" y="89526"/>
                  </a:lnTo>
                  <a:lnTo>
                    <a:pt x="519879" y="89526"/>
                  </a:lnTo>
                  <a:lnTo>
                    <a:pt x="494749" y="76961"/>
                  </a:lnTo>
                  <a:close/>
                </a:path>
                <a:path w="1170304" h="370839">
                  <a:moveTo>
                    <a:pt x="695790" y="194758"/>
                  </a:moveTo>
                  <a:lnTo>
                    <a:pt x="670660" y="194758"/>
                  </a:lnTo>
                  <a:lnTo>
                    <a:pt x="670660" y="204182"/>
                  </a:lnTo>
                  <a:lnTo>
                    <a:pt x="695790" y="194758"/>
                  </a:lnTo>
                  <a:close/>
                </a:path>
                <a:path w="1170304" h="370839">
                  <a:moveTo>
                    <a:pt x="694219" y="146068"/>
                  </a:moveTo>
                  <a:lnTo>
                    <a:pt x="670660" y="146068"/>
                  </a:lnTo>
                  <a:lnTo>
                    <a:pt x="670660" y="185334"/>
                  </a:lnTo>
                  <a:lnTo>
                    <a:pt x="695133" y="185334"/>
                  </a:lnTo>
                  <a:lnTo>
                    <a:pt x="694612" y="174143"/>
                  </a:lnTo>
                  <a:lnTo>
                    <a:pt x="694317" y="162511"/>
                  </a:lnTo>
                  <a:lnTo>
                    <a:pt x="694219" y="146068"/>
                  </a:lnTo>
                  <a:close/>
                </a:path>
                <a:path w="1170304" h="370839">
                  <a:moveTo>
                    <a:pt x="513596" y="1570"/>
                  </a:moveTo>
                  <a:lnTo>
                    <a:pt x="490037" y="46039"/>
                  </a:lnTo>
                  <a:lnTo>
                    <a:pt x="465987" y="80102"/>
                  </a:lnTo>
                  <a:lnTo>
                    <a:pt x="432218" y="114656"/>
                  </a:lnTo>
                  <a:lnTo>
                    <a:pt x="411505" y="131933"/>
                  </a:lnTo>
                  <a:lnTo>
                    <a:pt x="416217" y="136645"/>
                  </a:lnTo>
                  <a:lnTo>
                    <a:pt x="440464" y="120938"/>
                  </a:lnTo>
                  <a:lnTo>
                    <a:pt x="464514" y="102090"/>
                  </a:lnTo>
                  <a:lnTo>
                    <a:pt x="488368" y="80102"/>
                  </a:lnTo>
                  <a:lnTo>
                    <a:pt x="512026" y="54972"/>
                  </a:lnTo>
                  <a:lnTo>
                    <a:pt x="750762" y="54972"/>
                  </a:lnTo>
                  <a:lnTo>
                    <a:pt x="741338" y="45548"/>
                  </a:lnTo>
                  <a:lnTo>
                    <a:pt x="516738" y="45548"/>
                  </a:lnTo>
                  <a:lnTo>
                    <a:pt x="529303" y="29842"/>
                  </a:lnTo>
                  <a:lnTo>
                    <a:pt x="545009" y="23559"/>
                  </a:lnTo>
                  <a:lnTo>
                    <a:pt x="513596" y="1570"/>
                  </a:lnTo>
                  <a:close/>
                </a:path>
                <a:path w="1170304" h="370839">
                  <a:moveTo>
                    <a:pt x="703643" y="98949"/>
                  </a:moveTo>
                  <a:lnTo>
                    <a:pt x="670660" y="98949"/>
                  </a:lnTo>
                  <a:lnTo>
                    <a:pt x="670660" y="136645"/>
                  </a:lnTo>
                  <a:lnTo>
                    <a:pt x="694219" y="136645"/>
                  </a:lnTo>
                  <a:lnTo>
                    <a:pt x="694219" y="105232"/>
                  </a:lnTo>
                  <a:lnTo>
                    <a:pt x="703643" y="98949"/>
                  </a:lnTo>
                  <a:close/>
                </a:path>
                <a:path w="1170304" h="370839">
                  <a:moveTo>
                    <a:pt x="681654" y="73819"/>
                  </a:moveTo>
                  <a:lnTo>
                    <a:pt x="667518" y="89526"/>
                  </a:lnTo>
                  <a:lnTo>
                    <a:pt x="700726" y="89526"/>
                  </a:lnTo>
                  <a:lnTo>
                    <a:pt x="681654" y="73819"/>
                  </a:lnTo>
                  <a:close/>
                </a:path>
                <a:path w="1170304" h="370839">
                  <a:moveTo>
                    <a:pt x="719349" y="23559"/>
                  </a:moveTo>
                  <a:lnTo>
                    <a:pt x="697360" y="45548"/>
                  </a:lnTo>
                  <a:lnTo>
                    <a:pt x="741338" y="45548"/>
                  </a:lnTo>
                  <a:lnTo>
                    <a:pt x="719349" y="23559"/>
                  </a:lnTo>
                  <a:close/>
                </a:path>
                <a:path w="1170304" h="370839">
                  <a:moveTo>
                    <a:pt x="995781" y="278002"/>
                  </a:moveTo>
                  <a:lnTo>
                    <a:pt x="975362" y="278002"/>
                  </a:lnTo>
                  <a:lnTo>
                    <a:pt x="975264" y="303230"/>
                  </a:lnTo>
                  <a:lnTo>
                    <a:pt x="974970" y="327084"/>
                  </a:lnTo>
                  <a:lnTo>
                    <a:pt x="974479" y="349563"/>
                  </a:lnTo>
                  <a:lnTo>
                    <a:pt x="973792" y="370669"/>
                  </a:lnTo>
                  <a:lnTo>
                    <a:pt x="997351" y="362816"/>
                  </a:lnTo>
                  <a:lnTo>
                    <a:pt x="996664" y="351625"/>
                  </a:lnTo>
                  <a:lnTo>
                    <a:pt x="996173" y="333759"/>
                  </a:lnTo>
                  <a:lnTo>
                    <a:pt x="995879" y="309218"/>
                  </a:lnTo>
                  <a:lnTo>
                    <a:pt x="995781" y="278002"/>
                  </a:lnTo>
                  <a:close/>
                </a:path>
                <a:path w="1170304" h="370839">
                  <a:moveTo>
                    <a:pt x="1141850" y="248159"/>
                  </a:moveTo>
                  <a:lnTo>
                    <a:pt x="1121431" y="268578"/>
                  </a:lnTo>
                  <a:lnTo>
                    <a:pt x="805734" y="268578"/>
                  </a:lnTo>
                  <a:lnTo>
                    <a:pt x="819870" y="282713"/>
                  </a:lnTo>
                  <a:lnTo>
                    <a:pt x="828704" y="280652"/>
                  </a:lnTo>
                  <a:lnTo>
                    <a:pt x="837931" y="279179"/>
                  </a:lnTo>
                  <a:lnTo>
                    <a:pt x="847552" y="278296"/>
                  </a:lnTo>
                  <a:lnTo>
                    <a:pt x="857565" y="278002"/>
                  </a:lnTo>
                  <a:lnTo>
                    <a:pt x="1170121" y="278002"/>
                  </a:lnTo>
                  <a:lnTo>
                    <a:pt x="1141850" y="248159"/>
                  </a:lnTo>
                  <a:close/>
                </a:path>
                <a:path w="1170304" h="370839">
                  <a:moveTo>
                    <a:pt x="982744" y="218317"/>
                  </a:moveTo>
                  <a:lnTo>
                    <a:pt x="975362" y="218317"/>
                  </a:lnTo>
                  <a:lnTo>
                    <a:pt x="975362" y="268578"/>
                  </a:lnTo>
                  <a:lnTo>
                    <a:pt x="995781" y="268578"/>
                  </a:lnTo>
                  <a:lnTo>
                    <a:pt x="995781" y="240306"/>
                  </a:lnTo>
                  <a:lnTo>
                    <a:pt x="1006775" y="232453"/>
                  </a:lnTo>
                  <a:lnTo>
                    <a:pt x="982744" y="218317"/>
                  </a:lnTo>
                  <a:close/>
                </a:path>
                <a:path w="1170304" h="370839">
                  <a:moveTo>
                    <a:pt x="912537" y="168057"/>
                  </a:moveTo>
                  <a:lnTo>
                    <a:pt x="880339" y="186218"/>
                  </a:lnTo>
                  <a:lnTo>
                    <a:pt x="854424" y="199863"/>
                  </a:lnTo>
                  <a:lnTo>
                    <a:pt x="834791" y="208992"/>
                  </a:lnTo>
                  <a:lnTo>
                    <a:pt x="821440" y="213606"/>
                  </a:lnTo>
                  <a:lnTo>
                    <a:pt x="841859" y="240306"/>
                  </a:lnTo>
                  <a:lnTo>
                    <a:pt x="870915" y="208108"/>
                  </a:lnTo>
                  <a:lnTo>
                    <a:pt x="904112" y="181408"/>
                  </a:lnTo>
                  <a:lnTo>
                    <a:pt x="915678" y="172769"/>
                  </a:lnTo>
                  <a:lnTo>
                    <a:pt x="912537" y="168057"/>
                  </a:lnTo>
                  <a:close/>
                </a:path>
                <a:path w="1170304" h="370839">
                  <a:moveTo>
                    <a:pt x="1058749" y="210464"/>
                  </a:moveTo>
                  <a:lnTo>
                    <a:pt x="1031905" y="210464"/>
                  </a:lnTo>
                  <a:lnTo>
                    <a:pt x="1036093" y="218841"/>
                  </a:lnTo>
                  <a:lnTo>
                    <a:pt x="1039234" y="226171"/>
                  </a:lnTo>
                  <a:lnTo>
                    <a:pt x="1043422" y="238736"/>
                  </a:lnTo>
                  <a:lnTo>
                    <a:pt x="1047873" y="236904"/>
                  </a:lnTo>
                  <a:lnTo>
                    <a:pt x="1054679" y="226956"/>
                  </a:lnTo>
                  <a:lnTo>
                    <a:pt x="1058409" y="219692"/>
                  </a:lnTo>
                  <a:lnTo>
                    <a:pt x="1059391" y="212820"/>
                  </a:lnTo>
                  <a:lnTo>
                    <a:pt x="1058749" y="210464"/>
                  </a:lnTo>
                  <a:close/>
                </a:path>
                <a:path w="1170304" h="370839">
                  <a:moveTo>
                    <a:pt x="1018897" y="138215"/>
                  </a:moveTo>
                  <a:lnTo>
                    <a:pt x="995781" y="138215"/>
                  </a:lnTo>
                  <a:lnTo>
                    <a:pt x="987338" y="148032"/>
                  </a:lnTo>
                  <a:lnTo>
                    <a:pt x="977718" y="158634"/>
                  </a:lnTo>
                  <a:lnTo>
                    <a:pt x="942673" y="193187"/>
                  </a:lnTo>
                  <a:lnTo>
                    <a:pt x="909396" y="207323"/>
                  </a:lnTo>
                  <a:lnTo>
                    <a:pt x="925102" y="234024"/>
                  </a:lnTo>
                  <a:lnTo>
                    <a:pt x="934133" y="228919"/>
                  </a:lnTo>
                  <a:lnTo>
                    <a:pt x="945520" y="224600"/>
                  </a:lnTo>
                  <a:lnTo>
                    <a:pt x="959263" y="221066"/>
                  </a:lnTo>
                  <a:lnTo>
                    <a:pt x="975362" y="218317"/>
                  </a:lnTo>
                  <a:lnTo>
                    <a:pt x="982744" y="218317"/>
                  </a:lnTo>
                  <a:lnTo>
                    <a:pt x="980074" y="216747"/>
                  </a:lnTo>
                  <a:lnTo>
                    <a:pt x="1022775" y="211446"/>
                  </a:lnTo>
                  <a:lnTo>
                    <a:pt x="1031905" y="210464"/>
                  </a:lnTo>
                  <a:lnTo>
                    <a:pt x="1058749" y="210464"/>
                  </a:lnTo>
                  <a:lnTo>
                    <a:pt x="1057892" y="207323"/>
                  </a:lnTo>
                  <a:lnTo>
                    <a:pt x="942379" y="207323"/>
                  </a:lnTo>
                  <a:lnTo>
                    <a:pt x="955042" y="196819"/>
                  </a:lnTo>
                  <a:lnTo>
                    <a:pt x="969473" y="184156"/>
                  </a:lnTo>
                  <a:lnTo>
                    <a:pt x="985670" y="169334"/>
                  </a:lnTo>
                  <a:lnTo>
                    <a:pt x="1003634" y="152351"/>
                  </a:lnTo>
                  <a:lnTo>
                    <a:pt x="1018897" y="138215"/>
                  </a:lnTo>
                  <a:close/>
                </a:path>
                <a:path w="1170304" h="370839">
                  <a:moveTo>
                    <a:pt x="1060177" y="168057"/>
                  </a:moveTo>
                  <a:lnTo>
                    <a:pt x="1058606" y="172769"/>
                  </a:lnTo>
                  <a:lnTo>
                    <a:pt x="1077306" y="183813"/>
                  </a:lnTo>
                  <a:lnTo>
                    <a:pt x="1092570" y="194955"/>
                  </a:lnTo>
                  <a:lnTo>
                    <a:pt x="1104399" y="206194"/>
                  </a:lnTo>
                  <a:lnTo>
                    <a:pt x="1112793" y="217532"/>
                  </a:lnTo>
                  <a:lnTo>
                    <a:pt x="1119026" y="226367"/>
                  </a:lnTo>
                  <a:lnTo>
                    <a:pt x="1124376" y="230097"/>
                  </a:lnTo>
                  <a:lnTo>
                    <a:pt x="1128842" y="228723"/>
                  </a:lnTo>
                  <a:lnTo>
                    <a:pt x="1132426" y="222244"/>
                  </a:lnTo>
                  <a:lnTo>
                    <a:pt x="1134438" y="213655"/>
                  </a:lnTo>
                  <a:lnTo>
                    <a:pt x="1134236" y="207323"/>
                  </a:lnTo>
                  <a:lnTo>
                    <a:pt x="1104350" y="181408"/>
                  </a:lnTo>
                  <a:lnTo>
                    <a:pt x="1084963" y="174929"/>
                  </a:lnTo>
                  <a:lnTo>
                    <a:pt x="1060177" y="168057"/>
                  </a:lnTo>
                  <a:close/>
                </a:path>
                <a:path w="1170304" h="370839">
                  <a:moveTo>
                    <a:pt x="1013058" y="172769"/>
                  </a:moveTo>
                  <a:lnTo>
                    <a:pt x="1009916" y="175910"/>
                  </a:lnTo>
                  <a:lnTo>
                    <a:pt x="1015806" y="184156"/>
                  </a:lnTo>
                  <a:lnTo>
                    <a:pt x="1020910" y="191617"/>
                  </a:lnTo>
                  <a:lnTo>
                    <a:pt x="1025230" y="198292"/>
                  </a:lnTo>
                  <a:lnTo>
                    <a:pt x="1028764" y="204182"/>
                  </a:lnTo>
                  <a:lnTo>
                    <a:pt x="942379" y="207323"/>
                  </a:lnTo>
                  <a:lnTo>
                    <a:pt x="1057892" y="207323"/>
                  </a:lnTo>
                  <a:lnTo>
                    <a:pt x="1026163" y="180377"/>
                  </a:lnTo>
                  <a:lnTo>
                    <a:pt x="1013058" y="172769"/>
                  </a:lnTo>
                  <a:close/>
                </a:path>
                <a:path w="1170304" h="370839">
                  <a:moveTo>
                    <a:pt x="978504" y="64395"/>
                  </a:moveTo>
                  <a:lnTo>
                    <a:pt x="969080" y="64395"/>
                  </a:lnTo>
                  <a:lnTo>
                    <a:pt x="965055" y="72249"/>
                  </a:lnTo>
                  <a:lnTo>
                    <a:pt x="959263" y="81672"/>
                  </a:lnTo>
                  <a:lnTo>
                    <a:pt x="932660" y="116815"/>
                  </a:lnTo>
                  <a:lnTo>
                    <a:pt x="909396" y="130362"/>
                  </a:lnTo>
                  <a:lnTo>
                    <a:pt x="921961" y="155492"/>
                  </a:lnTo>
                  <a:lnTo>
                    <a:pt x="932464" y="150290"/>
                  </a:lnTo>
                  <a:lnTo>
                    <a:pt x="948269" y="145676"/>
                  </a:lnTo>
                  <a:lnTo>
                    <a:pt x="969374" y="141651"/>
                  </a:lnTo>
                  <a:lnTo>
                    <a:pt x="995781" y="138215"/>
                  </a:lnTo>
                  <a:lnTo>
                    <a:pt x="1018897" y="138215"/>
                  </a:lnTo>
                  <a:lnTo>
                    <a:pt x="1020911" y="136350"/>
                  </a:lnTo>
                  <a:lnTo>
                    <a:pt x="1026168" y="131933"/>
                  </a:lnTo>
                  <a:lnTo>
                    <a:pt x="931385" y="131933"/>
                  </a:lnTo>
                  <a:lnTo>
                    <a:pt x="939434" y="125454"/>
                  </a:lnTo>
                  <a:lnTo>
                    <a:pt x="951017" y="115441"/>
                  </a:lnTo>
                  <a:lnTo>
                    <a:pt x="966135" y="101894"/>
                  </a:lnTo>
                  <a:lnTo>
                    <a:pt x="984786" y="84814"/>
                  </a:lnTo>
                  <a:lnTo>
                    <a:pt x="998922" y="81672"/>
                  </a:lnTo>
                  <a:lnTo>
                    <a:pt x="978504" y="64395"/>
                  </a:lnTo>
                  <a:close/>
                </a:path>
                <a:path w="1170304" h="370839">
                  <a:moveTo>
                    <a:pt x="1104154" y="83243"/>
                  </a:moveTo>
                  <a:lnTo>
                    <a:pt x="1094436" y="99735"/>
                  </a:lnTo>
                  <a:lnTo>
                    <a:pt x="1082558" y="116226"/>
                  </a:lnTo>
                  <a:lnTo>
                    <a:pt x="1068520" y="132718"/>
                  </a:lnTo>
                  <a:lnTo>
                    <a:pt x="1052323" y="149210"/>
                  </a:lnTo>
                  <a:lnTo>
                    <a:pt x="1055465" y="153922"/>
                  </a:lnTo>
                  <a:lnTo>
                    <a:pt x="1071465" y="143123"/>
                  </a:lnTo>
                  <a:lnTo>
                    <a:pt x="1086484" y="132718"/>
                  </a:lnTo>
                  <a:lnTo>
                    <a:pt x="1100522" y="122705"/>
                  </a:lnTo>
                  <a:lnTo>
                    <a:pt x="1113578" y="113085"/>
                  </a:lnTo>
                  <a:lnTo>
                    <a:pt x="1129284" y="108373"/>
                  </a:lnTo>
                  <a:lnTo>
                    <a:pt x="1104154" y="83243"/>
                  </a:lnTo>
                  <a:close/>
                </a:path>
                <a:path w="1170304" h="370839">
                  <a:moveTo>
                    <a:pt x="845000" y="91096"/>
                  </a:moveTo>
                  <a:lnTo>
                    <a:pt x="841859" y="95808"/>
                  </a:lnTo>
                  <a:lnTo>
                    <a:pt x="853393" y="107931"/>
                  </a:lnTo>
                  <a:lnTo>
                    <a:pt x="862865" y="119171"/>
                  </a:lnTo>
                  <a:lnTo>
                    <a:pt x="870277" y="129528"/>
                  </a:lnTo>
                  <a:lnTo>
                    <a:pt x="875627" y="139001"/>
                  </a:lnTo>
                  <a:lnTo>
                    <a:pt x="879897" y="145725"/>
                  </a:lnTo>
                  <a:lnTo>
                    <a:pt x="884069" y="147835"/>
                  </a:lnTo>
                  <a:lnTo>
                    <a:pt x="888143" y="145332"/>
                  </a:lnTo>
                  <a:lnTo>
                    <a:pt x="892119" y="138215"/>
                  </a:lnTo>
                  <a:lnTo>
                    <a:pt x="894676" y="129528"/>
                  </a:lnTo>
                  <a:lnTo>
                    <a:pt x="894671" y="121724"/>
                  </a:lnTo>
                  <a:lnTo>
                    <a:pt x="858203" y="95808"/>
                  </a:lnTo>
                  <a:lnTo>
                    <a:pt x="845000" y="91096"/>
                  </a:lnTo>
                  <a:close/>
                </a:path>
                <a:path w="1170304" h="370839">
                  <a:moveTo>
                    <a:pt x="1028764" y="89526"/>
                  </a:moveTo>
                  <a:lnTo>
                    <a:pt x="1000493" y="130362"/>
                  </a:lnTo>
                  <a:lnTo>
                    <a:pt x="947483" y="131834"/>
                  </a:lnTo>
                  <a:lnTo>
                    <a:pt x="931385" y="131933"/>
                  </a:lnTo>
                  <a:lnTo>
                    <a:pt x="1026168" y="131933"/>
                  </a:lnTo>
                  <a:lnTo>
                    <a:pt x="1035046" y="124472"/>
                  </a:lnTo>
                  <a:lnTo>
                    <a:pt x="1046041" y="116717"/>
                  </a:lnTo>
                  <a:lnTo>
                    <a:pt x="1053894" y="113085"/>
                  </a:lnTo>
                  <a:lnTo>
                    <a:pt x="1028764" y="89526"/>
                  </a:lnTo>
                  <a:close/>
                </a:path>
                <a:path w="1170304" h="370839">
                  <a:moveTo>
                    <a:pt x="1123002" y="36124"/>
                  </a:moveTo>
                  <a:lnTo>
                    <a:pt x="1102584" y="54972"/>
                  </a:lnTo>
                  <a:lnTo>
                    <a:pt x="826152" y="54972"/>
                  </a:lnTo>
                  <a:lnTo>
                    <a:pt x="840288" y="69107"/>
                  </a:lnTo>
                  <a:lnTo>
                    <a:pt x="849122" y="67046"/>
                  </a:lnTo>
                  <a:lnTo>
                    <a:pt x="858350" y="65573"/>
                  </a:lnTo>
                  <a:lnTo>
                    <a:pt x="867970" y="64690"/>
                  </a:lnTo>
                  <a:lnTo>
                    <a:pt x="877983" y="64395"/>
                  </a:lnTo>
                  <a:lnTo>
                    <a:pt x="1149703" y="64395"/>
                  </a:lnTo>
                  <a:lnTo>
                    <a:pt x="1123002" y="36124"/>
                  </a:lnTo>
                  <a:close/>
                </a:path>
                <a:path w="1170304" h="370839">
                  <a:moveTo>
                    <a:pt x="958085" y="0"/>
                  </a:moveTo>
                  <a:lnTo>
                    <a:pt x="954944" y="3141"/>
                  </a:lnTo>
                  <a:lnTo>
                    <a:pt x="965448" y="15804"/>
                  </a:lnTo>
                  <a:lnTo>
                    <a:pt x="973399" y="28663"/>
                  </a:lnTo>
                  <a:lnTo>
                    <a:pt x="978798" y="41719"/>
                  </a:lnTo>
                  <a:lnTo>
                    <a:pt x="981645" y="54972"/>
                  </a:lnTo>
                  <a:lnTo>
                    <a:pt x="991069" y="54972"/>
                  </a:lnTo>
                  <a:lnTo>
                    <a:pt x="998676" y="46628"/>
                  </a:lnTo>
                  <a:lnTo>
                    <a:pt x="1002652" y="38873"/>
                  </a:lnTo>
                  <a:lnTo>
                    <a:pt x="1002995" y="31707"/>
                  </a:lnTo>
                  <a:lnTo>
                    <a:pt x="999707" y="25130"/>
                  </a:lnTo>
                  <a:lnTo>
                    <a:pt x="993277" y="18847"/>
                  </a:lnTo>
                  <a:lnTo>
                    <a:pt x="984197" y="12565"/>
                  </a:lnTo>
                  <a:lnTo>
                    <a:pt x="972466" y="6282"/>
                  </a:lnTo>
                  <a:lnTo>
                    <a:pt x="95808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01400" y="4743691"/>
              <a:ext cx="99539" cy="99537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0279990" y="4607634"/>
              <a:ext cx="1172210" cy="366395"/>
            </a:xfrm>
            <a:custGeom>
              <a:avLst/>
              <a:gdLst/>
              <a:ahLst/>
              <a:cxnLst/>
              <a:rect l="l" t="t" r="r" b="b"/>
              <a:pathLst>
                <a:path w="1172209" h="366395">
                  <a:moveTo>
                    <a:pt x="194758" y="175910"/>
                  </a:moveTo>
                  <a:lnTo>
                    <a:pt x="193187" y="223815"/>
                  </a:lnTo>
                  <a:lnTo>
                    <a:pt x="183763" y="265044"/>
                  </a:lnTo>
                  <a:lnTo>
                    <a:pt x="158437" y="304703"/>
                  </a:lnTo>
                  <a:lnTo>
                    <a:pt x="112545" y="337538"/>
                  </a:lnTo>
                  <a:lnTo>
                    <a:pt x="77598" y="354423"/>
                  </a:lnTo>
                  <a:lnTo>
                    <a:pt x="59684" y="361245"/>
                  </a:lnTo>
                  <a:lnTo>
                    <a:pt x="61254" y="365957"/>
                  </a:lnTo>
                  <a:lnTo>
                    <a:pt x="99195" y="354865"/>
                  </a:lnTo>
                  <a:lnTo>
                    <a:pt x="157701" y="327379"/>
                  </a:lnTo>
                  <a:lnTo>
                    <a:pt x="193924" y="291352"/>
                  </a:lnTo>
                  <a:lnTo>
                    <a:pt x="213164" y="237951"/>
                  </a:lnTo>
                  <a:lnTo>
                    <a:pt x="216747" y="204182"/>
                  </a:lnTo>
                  <a:lnTo>
                    <a:pt x="229312" y="193187"/>
                  </a:lnTo>
                  <a:lnTo>
                    <a:pt x="194758" y="175910"/>
                  </a:lnTo>
                  <a:close/>
                </a:path>
                <a:path w="1172209" h="366395">
                  <a:moveTo>
                    <a:pt x="210464" y="281143"/>
                  </a:moveTo>
                  <a:lnTo>
                    <a:pt x="208894" y="287425"/>
                  </a:lnTo>
                  <a:lnTo>
                    <a:pt x="230882" y="297978"/>
                  </a:lnTo>
                  <a:lnTo>
                    <a:pt x="249730" y="307648"/>
                  </a:lnTo>
                  <a:lnTo>
                    <a:pt x="288407" y="331698"/>
                  </a:lnTo>
                  <a:lnTo>
                    <a:pt x="320931" y="361508"/>
                  </a:lnTo>
                  <a:lnTo>
                    <a:pt x="326429" y="362554"/>
                  </a:lnTo>
                  <a:lnTo>
                    <a:pt x="331664" y="348943"/>
                  </a:lnTo>
                  <a:lnTo>
                    <a:pt x="332188" y="341351"/>
                  </a:lnTo>
                  <a:lnTo>
                    <a:pt x="330618" y="332974"/>
                  </a:lnTo>
                  <a:lnTo>
                    <a:pt x="289978" y="304555"/>
                  </a:lnTo>
                  <a:lnTo>
                    <a:pt x="242859" y="290027"/>
                  </a:lnTo>
                  <a:lnTo>
                    <a:pt x="210464" y="281143"/>
                  </a:lnTo>
                  <a:close/>
                </a:path>
                <a:path w="1172209" h="366395">
                  <a:moveTo>
                    <a:pt x="51830" y="28271"/>
                  </a:moveTo>
                  <a:lnTo>
                    <a:pt x="52517" y="46922"/>
                  </a:lnTo>
                  <a:lnTo>
                    <a:pt x="53016" y="72249"/>
                  </a:lnTo>
                  <a:lnTo>
                    <a:pt x="53303" y="101895"/>
                  </a:lnTo>
                  <a:lnTo>
                    <a:pt x="53401" y="138215"/>
                  </a:lnTo>
                  <a:lnTo>
                    <a:pt x="51241" y="198194"/>
                  </a:lnTo>
                  <a:lnTo>
                    <a:pt x="41621" y="254050"/>
                  </a:lnTo>
                  <a:lnTo>
                    <a:pt x="24541" y="305782"/>
                  </a:lnTo>
                  <a:lnTo>
                    <a:pt x="0" y="353392"/>
                  </a:lnTo>
                  <a:lnTo>
                    <a:pt x="3141" y="356533"/>
                  </a:lnTo>
                  <a:lnTo>
                    <a:pt x="35830" y="312654"/>
                  </a:lnTo>
                  <a:lnTo>
                    <a:pt x="58506" y="264259"/>
                  </a:lnTo>
                  <a:lnTo>
                    <a:pt x="71169" y="211348"/>
                  </a:lnTo>
                  <a:lnTo>
                    <a:pt x="73803" y="154265"/>
                  </a:lnTo>
                  <a:lnTo>
                    <a:pt x="73819" y="50260"/>
                  </a:lnTo>
                  <a:lnTo>
                    <a:pt x="154510" y="43978"/>
                  </a:lnTo>
                  <a:lnTo>
                    <a:pt x="171375" y="42407"/>
                  </a:lnTo>
                  <a:lnTo>
                    <a:pt x="73819" y="42407"/>
                  </a:lnTo>
                  <a:lnTo>
                    <a:pt x="51830" y="28271"/>
                  </a:lnTo>
                  <a:close/>
                </a:path>
                <a:path w="1172209" h="366395">
                  <a:moveTo>
                    <a:pt x="111514" y="138215"/>
                  </a:moveTo>
                  <a:lnTo>
                    <a:pt x="112201" y="154265"/>
                  </a:lnTo>
                  <a:lnTo>
                    <a:pt x="112692" y="171002"/>
                  </a:lnTo>
                  <a:lnTo>
                    <a:pt x="112955" y="186562"/>
                  </a:lnTo>
                  <a:lnTo>
                    <a:pt x="112996" y="223815"/>
                  </a:lnTo>
                  <a:lnTo>
                    <a:pt x="112692" y="246000"/>
                  </a:lnTo>
                  <a:lnTo>
                    <a:pt x="112201" y="267645"/>
                  </a:lnTo>
                  <a:lnTo>
                    <a:pt x="111514" y="290567"/>
                  </a:lnTo>
                  <a:lnTo>
                    <a:pt x="133503" y="281143"/>
                  </a:lnTo>
                  <a:lnTo>
                    <a:pt x="133503" y="160204"/>
                  </a:lnTo>
                  <a:lnTo>
                    <a:pt x="310087" y="160204"/>
                  </a:lnTo>
                  <a:lnTo>
                    <a:pt x="317267" y="153922"/>
                  </a:lnTo>
                  <a:lnTo>
                    <a:pt x="313079" y="150780"/>
                  </a:lnTo>
                  <a:lnTo>
                    <a:pt x="133503" y="150780"/>
                  </a:lnTo>
                  <a:lnTo>
                    <a:pt x="111514" y="138215"/>
                  </a:lnTo>
                  <a:close/>
                </a:path>
                <a:path w="1172209" h="366395">
                  <a:moveTo>
                    <a:pt x="310087" y="160204"/>
                  </a:moveTo>
                  <a:lnTo>
                    <a:pt x="284284" y="160204"/>
                  </a:lnTo>
                  <a:lnTo>
                    <a:pt x="284284" y="284284"/>
                  </a:lnTo>
                  <a:lnTo>
                    <a:pt x="306273" y="273290"/>
                  </a:lnTo>
                  <a:lnTo>
                    <a:pt x="305585" y="255914"/>
                  </a:lnTo>
                  <a:lnTo>
                    <a:pt x="305095" y="232060"/>
                  </a:lnTo>
                  <a:lnTo>
                    <a:pt x="304894" y="211348"/>
                  </a:lnTo>
                  <a:lnTo>
                    <a:pt x="304778" y="193187"/>
                  </a:lnTo>
                  <a:lnTo>
                    <a:pt x="304702" y="164916"/>
                  </a:lnTo>
                  <a:lnTo>
                    <a:pt x="310087" y="160204"/>
                  </a:lnTo>
                  <a:close/>
                </a:path>
                <a:path w="1172209" h="366395">
                  <a:moveTo>
                    <a:pt x="216747" y="106803"/>
                  </a:moveTo>
                  <a:lnTo>
                    <a:pt x="196329" y="106803"/>
                  </a:lnTo>
                  <a:lnTo>
                    <a:pt x="196329" y="150780"/>
                  </a:lnTo>
                  <a:lnTo>
                    <a:pt x="216747" y="150780"/>
                  </a:lnTo>
                  <a:lnTo>
                    <a:pt x="216747" y="106803"/>
                  </a:lnTo>
                  <a:close/>
                </a:path>
                <a:path w="1172209" h="366395">
                  <a:moveTo>
                    <a:pt x="292137" y="135074"/>
                  </a:moveTo>
                  <a:lnTo>
                    <a:pt x="281143" y="150780"/>
                  </a:lnTo>
                  <a:lnTo>
                    <a:pt x="313079" y="150780"/>
                  </a:lnTo>
                  <a:lnTo>
                    <a:pt x="292137" y="135074"/>
                  </a:lnTo>
                  <a:close/>
                </a:path>
                <a:path w="1172209" h="366395">
                  <a:moveTo>
                    <a:pt x="312555" y="78531"/>
                  </a:moveTo>
                  <a:lnTo>
                    <a:pt x="292137" y="97379"/>
                  </a:lnTo>
                  <a:lnTo>
                    <a:pt x="81672" y="97379"/>
                  </a:lnTo>
                  <a:lnTo>
                    <a:pt x="95808" y="111514"/>
                  </a:lnTo>
                  <a:lnTo>
                    <a:pt x="104446" y="109453"/>
                  </a:lnTo>
                  <a:lnTo>
                    <a:pt x="113085" y="107981"/>
                  </a:lnTo>
                  <a:lnTo>
                    <a:pt x="121723" y="107097"/>
                  </a:lnTo>
                  <a:lnTo>
                    <a:pt x="130362" y="106803"/>
                  </a:lnTo>
                  <a:lnTo>
                    <a:pt x="339256" y="106803"/>
                  </a:lnTo>
                  <a:lnTo>
                    <a:pt x="312555" y="78531"/>
                  </a:lnTo>
                  <a:close/>
                </a:path>
                <a:path w="1172209" h="366395">
                  <a:moveTo>
                    <a:pt x="194758" y="48689"/>
                  </a:moveTo>
                  <a:lnTo>
                    <a:pt x="195445" y="60567"/>
                  </a:lnTo>
                  <a:lnTo>
                    <a:pt x="195936" y="72641"/>
                  </a:lnTo>
                  <a:lnTo>
                    <a:pt x="196230" y="84912"/>
                  </a:lnTo>
                  <a:lnTo>
                    <a:pt x="196329" y="97379"/>
                  </a:lnTo>
                  <a:lnTo>
                    <a:pt x="216747" y="97379"/>
                  </a:lnTo>
                  <a:lnTo>
                    <a:pt x="216747" y="72249"/>
                  </a:lnTo>
                  <a:lnTo>
                    <a:pt x="227741" y="62825"/>
                  </a:lnTo>
                  <a:lnTo>
                    <a:pt x="194758" y="48689"/>
                  </a:lnTo>
                  <a:close/>
                </a:path>
                <a:path w="1172209" h="366395">
                  <a:moveTo>
                    <a:pt x="295278" y="0"/>
                  </a:moveTo>
                  <a:lnTo>
                    <a:pt x="248159" y="16933"/>
                  </a:lnTo>
                  <a:lnTo>
                    <a:pt x="193089" y="28418"/>
                  </a:lnTo>
                  <a:lnTo>
                    <a:pt x="118484" y="38235"/>
                  </a:lnTo>
                  <a:lnTo>
                    <a:pt x="73819" y="42407"/>
                  </a:lnTo>
                  <a:lnTo>
                    <a:pt x="171375" y="42407"/>
                  </a:lnTo>
                  <a:lnTo>
                    <a:pt x="188230" y="40836"/>
                  </a:lnTo>
                  <a:lnTo>
                    <a:pt x="296604" y="29154"/>
                  </a:lnTo>
                  <a:lnTo>
                    <a:pt x="321979" y="26700"/>
                  </a:lnTo>
                  <a:lnTo>
                    <a:pt x="295278" y="0"/>
                  </a:lnTo>
                  <a:close/>
                </a:path>
                <a:path w="1172209" h="366395">
                  <a:moveTo>
                    <a:pt x="739768" y="318838"/>
                  </a:moveTo>
                  <a:lnTo>
                    <a:pt x="716208" y="340827"/>
                  </a:lnTo>
                  <a:lnTo>
                    <a:pt x="406793" y="340827"/>
                  </a:lnTo>
                  <a:lnTo>
                    <a:pt x="420929" y="354963"/>
                  </a:lnTo>
                  <a:lnTo>
                    <a:pt x="429763" y="352901"/>
                  </a:lnTo>
                  <a:lnTo>
                    <a:pt x="438991" y="351429"/>
                  </a:lnTo>
                  <a:lnTo>
                    <a:pt x="448611" y="350545"/>
                  </a:lnTo>
                  <a:lnTo>
                    <a:pt x="458624" y="350251"/>
                  </a:lnTo>
                  <a:lnTo>
                    <a:pt x="766468" y="350251"/>
                  </a:lnTo>
                  <a:lnTo>
                    <a:pt x="739768" y="318838"/>
                  </a:lnTo>
                  <a:close/>
                </a:path>
                <a:path w="1172209" h="366395">
                  <a:moveTo>
                    <a:pt x="595269" y="303132"/>
                  </a:moveTo>
                  <a:lnTo>
                    <a:pt x="574851" y="303132"/>
                  </a:lnTo>
                  <a:lnTo>
                    <a:pt x="574851" y="340827"/>
                  </a:lnTo>
                  <a:lnTo>
                    <a:pt x="595269" y="340827"/>
                  </a:lnTo>
                  <a:lnTo>
                    <a:pt x="595269" y="303132"/>
                  </a:lnTo>
                  <a:close/>
                </a:path>
                <a:path w="1172209" h="366395">
                  <a:moveTo>
                    <a:pt x="702072" y="274860"/>
                  </a:moveTo>
                  <a:lnTo>
                    <a:pt x="680083" y="293708"/>
                  </a:lnTo>
                  <a:lnTo>
                    <a:pt x="441347" y="293708"/>
                  </a:lnTo>
                  <a:lnTo>
                    <a:pt x="455483" y="307844"/>
                  </a:lnTo>
                  <a:lnTo>
                    <a:pt x="464317" y="305782"/>
                  </a:lnTo>
                  <a:lnTo>
                    <a:pt x="473545" y="304310"/>
                  </a:lnTo>
                  <a:lnTo>
                    <a:pt x="483165" y="303426"/>
                  </a:lnTo>
                  <a:lnTo>
                    <a:pt x="493178" y="303132"/>
                  </a:lnTo>
                  <a:lnTo>
                    <a:pt x="727202" y="303132"/>
                  </a:lnTo>
                  <a:lnTo>
                    <a:pt x="702072" y="274860"/>
                  </a:lnTo>
                  <a:close/>
                </a:path>
                <a:path w="1172209" h="366395">
                  <a:moveTo>
                    <a:pt x="595269" y="259154"/>
                  </a:moveTo>
                  <a:lnTo>
                    <a:pt x="574851" y="259154"/>
                  </a:lnTo>
                  <a:lnTo>
                    <a:pt x="574851" y="293708"/>
                  </a:lnTo>
                  <a:lnTo>
                    <a:pt x="595269" y="293708"/>
                  </a:lnTo>
                  <a:lnTo>
                    <a:pt x="595269" y="259154"/>
                  </a:lnTo>
                  <a:close/>
                </a:path>
                <a:path w="1172209" h="366395">
                  <a:moveTo>
                    <a:pt x="683225" y="153922"/>
                  </a:moveTo>
                  <a:lnTo>
                    <a:pt x="673801" y="166487"/>
                  </a:lnTo>
                  <a:lnTo>
                    <a:pt x="470195" y="166487"/>
                  </a:lnTo>
                  <a:lnTo>
                    <a:pt x="470306" y="168892"/>
                  </a:lnTo>
                  <a:lnTo>
                    <a:pt x="470797" y="183960"/>
                  </a:lnTo>
                  <a:lnTo>
                    <a:pt x="471091" y="199126"/>
                  </a:lnTo>
                  <a:lnTo>
                    <a:pt x="471164" y="218317"/>
                  </a:lnTo>
                  <a:lnTo>
                    <a:pt x="471055" y="231668"/>
                  </a:lnTo>
                  <a:lnTo>
                    <a:pt x="470797" y="245215"/>
                  </a:lnTo>
                  <a:lnTo>
                    <a:pt x="470357" y="259154"/>
                  </a:lnTo>
                  <a:lnTo>
                    <a:pt x="470239" y="262295"/>
                  </a:lnTo>
                  <a:lnTo>
                    <a:pt x="469619" y="276431"/>
                  </a:lnTo>
                  <a:lnTo>
                    <a:pt x="491608" y="268578"/>
                  </a:lnTo>
                  <a:lnTo>
                    <a:pt x="491608" y="259154"/>
                  </a:lnTo>
                  <a:lnTo>
                    <a:pt x="697191" y="259154"/>
                  </a:lnTo>
                  <a:lnTo>
                    <a:pt x="696684" y="249730"/>
                  </a:lnTo>
                  <a:lnTo>
                    <a:pt x="491608" y="249730"/>
                  </a:lnTo>
                  <a:lnTo>
                    <a:pt x="491608" y="218317"/>
                  </a:lnTo>
                  <a:lnTo>
                    <a:pt x="696011" y="218317"/>
                  </a:lnTo>
                  <a:lnTo>
                    <a:pt x="695890" y="208894"/>
                  </a:lnTo>
                  <a:lnTo>
                    <a:pt x="491608" y="208894"/>
                  </a:lnTo>
                  <a:lnTo>
                    <a:pt x="491608" y="175910"/>
                  </a:lnTo>
                  <a:lnTo>
                    <a:pt x="701287" y="175910"/>
                  </a:lnTo>
                  <a:lnTo>
                    <a:pt x="706784" y="171198"/>
                  </a:lnTo>
                  <a:lnTo>
                    <a:pt x="700359" y="166487"/>
                  </a:lnTo>
                  <a:lnTo>
                    <a:pt x="491608" y="166487"/>
                  </a:lnTo>
                  <a:lnTo>
                    <a:pt x="469619" y="153922"/>
                  </a:lnTo>
                  <a:lnTo>
                    <a:pt x="683225" y="153922"/>
                  </a:lnTo>
                  <a:close/>
                </a:path>
                <a:path w="1172209" h="366395">
                  <a:moveTo>
                    <a:pt x="697191" y="259154"/>
                  </a:moveTo>
                  <a:lnTo>
                    <a:pt x="675372" y="259154"/>
                  </a:lnTo>
                  <a:lnTo>
                    <a:pt x="675372" y="271719"/>
                  </a:lnTo>
                  <a:lnTo>
                    <a:pt x="697360" y="262295"/>
                  </a:lnTo>
                  <a:lnTo>
                    <a:pt x="697191" y="259154"/>
                  </a:lnTo>
                  <a:close/>
                </a:path>
                <a:path w="1172209" h="366395">
                  <a:moveTo>
                    <a:pt x="595269" y="218317"/>
                  </a:moveTo>
                  <a:lnTo>
                    <a:pt x="574851" y="218317"/>
                  </a:lnTo>
                  <a:lnTo>
                    <a:pt x="574851" y="249730"/>
                  </a:lnTo>
                  <a:lnTo>
                    <a:pt x="595269" y="249730"/>
                  </a:lnTo>
                  <a:lnTo>
                    <a:pt x="595269" y="218317"/>
                  </a:lnTo>
                  <a:close/>
                </a:path>
                <a:path w="1172209" h="366395">
                  <a:moveTo>
                    <a:pt x="696011" y="218317"/>
                  </a:moveTo>
                  <a:lnTo>
                    <a:pt x="675372" y="218317"/>
                  </a:lnTo>
                  <a:lnTo>
                    <a:pt x="675372" y="249730"/>
                  </a:lnTo>
                  <a:lnTo>
                    <a:pt x="696684" y="249730"/>
                  </a:lnTo>
                  <a:lnTo>
                    <a:pt x="696182" y="231668"/>
                  </a:lnTo>
                  <a:lnTo>
                    <a:pt x="696011" y="218317"/>
                  </a:lnTo>
                  <a:close/>
                </a:path>
                <a:path w="1172209" h="366395">
                  <a:moveTo>
                    <a:pt x="595269" y="175910"/>
                  </a:moveTo>
                  <a:lnTo>
                    <a:pt x="574851" y="175910"/>
                  </a:lnTo>
                  <a:lnTo>
                    <a:pt x="574851" y="208894"/>
                  </a:lnTo>
                  <a:lnTo>
                    <a:pt x="595269" y="208894"/>
                  </a:lnTo>
                  <a:lnTo>
                    <a:pt x="595269" y="175910"/>
                  </a:lnTo>
                  <a:close/>
                </a:path>
                <a:path w="1172209" h="366395">
                  <a:moveTo>
                    <a:pt x="701287" y="175910"/>
                  </a:moveTo>
                  <a:lnTo>
                    <a:pt x="675372" y="175910"/>
                  </a:lnTo>
                  <a:lnTo>
                    <a:pt x="675372" y="208894"/>
                  </a:lnTo>
                  <a:lnTo>
                    <a:pt x="695890" y="208894"/>
                  </a:lnTo>
                  <a:lnTo>
                    <a:pt x="695790" y="180622"/>
                  </a:lnTo>
                  <a:lnTo>
                    <a:pt x="701287" y="175910"/>
                  </a:lnTo>
                  <a:close/>
                </a:path>
                <a:path w="1172209" h="366395">
                  <a:moveTo>
                    <a:pt x="744479" y="109944"/>
                  </a:moveTo>
                  <a:lnTo>
                    <a:pt x="722491" y="130362"/>
                  </a:lnTo>
                  <a:lnTo>
                    <a:pt x="400511" y="130362"/>
                  </a:lnTo>
                  <a:lnTo>
                    <a:pt x="414647" y="144498"/>
                  </a:lnTo>
                  <a:lnTo>
                    <a:pt x="422990" y="142436"/>
                  </a:lnTo>
                  <a:lnTo>
                    <a:pt x="430745" y="140964"/>
                  </a:lnTo>
                  <a:lnTo>
                    <a:pt x="437911" y="140080"/>
                  </a:lnTo>
                  <a:lnTo>
                    <a:pt x="444489" y="139786"/>
                  </a:lnTo>
                  <a:lnTo>
                    <a:pt x="771180" y="139786"/>
                  </a:lnTo>
                  <a:lnTo>
                    <a:pt x="744479" y="109944"/>
                  </a:lnTo>
                  <a:close/>
                </a:path>
                <a:path w="1172209" h="366395">
                  <a:moveTo>
                    <a:pt x="474331" y="4711"/>
                  </a:moveTo>
                  <a:lnTo>
                    <a:pt x="475018" y="13988"/>
                  </a:lnTo>
                  <a:lnTo>
                    <a:pt x="475469" y="25130"/>
                  </a:lnTo>
                  <a:lnTo>
                    <a:pt x="475551" y="28271"/>
                  </a:lnTo>
                  <a:lnTo>
                    <a:pt x="475803" y="41082"/>
                  </a:lnTo>
                  <a:lnTo>
                    <a:pt x="475803" y="77304"/>
                  </a:lnTo>
                  <a:lnTo>
                    <a:pt x="475508" y="94041"/>
                  </a:lnTo>
                  <a:lnTo>
                    <a:pt x="475018" y="109110"/>
                  </a:lnTo>
                  <a:lnTo>
                    <a:pt x="474331" y="122509"/>
                  </a:lnTo>
                  <a:lnTo>
                    <a:pt x="496319" y="113085"/>
                  </a:lnTo>
                  <a:lnTo>
                    <a:pt x="496319" y="98949"/>
                  </a:lnTo>
                  <a:lnTo>
                    <a:pt x="692285" y="98949"/>
                  </a:lnTo>
                  <a:lnTo>
                    <a:pt x="691961" y="93354"/>
                  </a:lnTo>
                  <a:lnTo>
                    <a:pt x="691849" y="89526"/>
                  </a:lnTo>
                  <a:lnTo>
                    <a:pt x="496319" y="89526"/>
                  </a:lnTo>
                  <a:lnTo>
                    <a:pt x="496319" y="61254"/>
                  </a:lnTo>
                  <a:lnTo>
                    <a:pt x="691263" y="61254"/>
                  </a:lnTo>
                  <a:lnTo>
                    <a:pt x="691165" y="51830"/>
                  </a:lnTo>
                  <a:lnTo>
                    <a:pt x="496319" y="51830"/>
                  </a:lnTo>
                  <a:lnTo>
                    <a:pt x="496319" y="25130"/>
                  </a:lnTo>
                  <a:lnTo>
                    <a:pt x="694743" y="25130"/>
                  </a:lnTo>
                  <a:lnTo>
                    <a:pt x="702072" y="18847"/>
                  </a:lnTo>
                  <a:lnTo>
                    <a:pt x="697503" y="15706"/>
                  </a:lnTo>
                  <a:lnTo>
                    <a:pt x="497890" y="15706"/>
                  </a:lnTo>
                  <a:lnTo>
                    <a:pt x="474331" y="4711"/>
                  </a:lnTo>
                  <a:close/>
                </a:path>
                <a:path w="1172209" h="366395">
                  <a:moveTo>
                    <a:pt x="692285" y="98949"/>
                  </a:moveTo>
                  <a:lnTo>
                    <a:pt x="670660" y="98949"/>
                  </a:lnTo>
                  <a:lnTo>
                    <a:pt x="670660" y="114656"/>
                  </a:lnTo>
                  <a:lnTo>
                    <a:pt x="692649" y="105232"/>
                  </a:lnTo>
                  <a:lnTo>
                    <a:pt x="692285" y="98949"/>
                  </a:lnTo>
                  <a:close/>
                </a:path>
                <a:path w="1172209" h="366395">
                  <a:moveTo>
                    <a:pt x="691263" y="61254"/>
                  </a:moveTo>
                  <a:lnTo>
                    <a:pt x="670660" y="61254"/>
                  </a:lnTo>
                  <a:lnTo>
                    <a:pt x="670660" y="89526"/>
                  </a:lnTo>
                  <a:lnTo>
                    <a:pt x="691849" y="89526"/>
                  </a:lnTo>
                  <a:lnTo>
                    <a:pt x="691470" y="76568"/>
                  </a:lnTo>
                  <a:lnTo>
                    <a:pt x="691263" y="61254"/>
                  </a:lnTo>
                  <a:close/>
                </a:path>
                <a:path w="1172209" h="366395">
                  <a:moveTo>
                    <a:pt x="694743" y="25130"/>
                  </a:moveTo>
                  <a:lnTo>
                    <a:pt x="670660" y="25130"/>
                  </a:lnTo>
                  <a:lnTo>
                    <a:pt x="670660" y="51830"/>
                  </a:lnTo>
                  <a:lnTo>
                    <a:pt x="691165" y="51830"/>
                  </a:lnTo>
                  <a:lnTo>
                    <a:pt x="691078" y="28271"/>
                  </a:lnTo>
                  <a:lnTo>
                    <a:pt x="694743" y="25130"/>
                  </a:lnTo>
                  <a:close/>
                </a:path>
                <a:path w="1172209" h="366395">
                  <a:moveTo>
                    <a:pt x="676942" y="1570"/>
                  </a:moveTo>
                  <a:lnTo>
                    <a:pt x="667518" y="15706"/>
                  </a:lnTo>
                  <a:lnTo>
                    <a:pt x="697503" y="15706"/>
                  </a:lnTo>
                  <a:lnTo>
                    <a:pt x="676942" y="1570"/>
                  </a:lnTo>
                  <a:close/>
                </a:path>
                <a:path w="1172209" h="366395">
                  <a:moveTo>
                    <a:pt x="973792" y="171198"/>
                  </a:moveTo>
                  <a:lnTo>
                    <a:pt x="948662" y="171198"/>
                  </a:lnTo>
                  <a:lnTo>
                    <a:pt x="945079" y="197654"/>
                  </a:lnTo>
                  <a:lnTo>
                    <a:pt x="939041" y="223619"/>
                  </a:lnTo>
                  <a:lnTo>
                    <a:pt x="919605" y="274075"/>
                  </a:lnTo>
                  <a:lnTo>
                    <a:pt x="883677" y="320213"/>
                  </a:lnTo>
                  <a:lnTo>
                    <a:pt x="824582" y="359674"/>
                  </a:lnTo>
                  <a:lnTo>
                    <a:pt x="827723" y="365957"/>
                  </a:lnTo>
                  <a:lnTo>
                    <a:pt x="864535" y="347944"/>
                  </a:lnTo>
                  <a:lnTo>
                    <a:pt x="918722" y="307500"/>
                  </a:lnTo>
                  <a:lnTo>
                    <a:pt x="949054" y="260578"/>
                  </a:lnTo>
                  <a:lnTo>
                    <a:pt x="967902" y="203642"/>
                  </a:lnTo>
                  <a:lnTo>
                    <a:pt x="973792" y="171198"/>
                  </a:lnTo>
                  <a:close/>
                </a:path>
                <a:path w="1172209" h="366395">
                  <a:moveTo>
                    <a:pt x="973792" y="321979"/>
                  </a:moveTo>
                  <a:lnTo>
                    <a:pt x="973792" y="328262"/>
                  </a:lnTo>
                  <a:lnTo>
                    <a:pt x="991265" y="334643"/>
                  </a:lnTo>
                  <a:lnTo>
                    <a:pt x="1004419" y="342791"/>
                  </a:lnTo>
                  <a:lnTo>
                    <a:pt x="1013254" y="352705"/>
                  </a:lnTo>
                  <a:lnTo>
                    <a:pt x="1017770" y="364386"/>
                  </a:lnTo>
                  <a:lnTo>
                    <a:pt x="1032297" y="357957"/>
                  </a:lnTo>
                  <a:lnTo>
                    <a:pt x="1044470" y="349662"/>
                  </a:lnTo>
                  <a:lnTo>
                    <a:pt x="1054286" y="339502"/>
                  </a:lnTo>
                  <a:lnTo>
                    <a:pt x="1061747" y="327476"/>
                  </a:lnTo>
                  <a:lnTo>
                    <a:pt x="1024837" y="327476"/>
                  </a:lnTo>
                  <a:lnTo>
                    <a:pt x="1017230" y="327428"/>
                  </a:lnTo>
                  <a:lnTo>
                    <a:pt x="1006186" y="326495"/>
                  </a:lnTo>
                  <a:lnTo>
                    <a:pt x="991707" y="324679"/>
                  </a:lnTo>
                  <a:lnTo>
                    <a:pt x="973792" y="321979"/>
                  </a:lnTo>
                  <a:close/>
                </a:path>
                <a:path w="1172209" h="366395">
                  <a:moveTo>
                    <a:pt x="1085830" y="171198"/>
                  </a:moveTo>
                  <a:lnTo>
                    <a:pt x="1055465" y="171198"/>
                  </a:lnTo>
                  <a:lnTo>
                    <a:pt x="1052323" y="225189"/>
                  </a:lnTo>
                  <a:lnTo>
                    <a:pt x="1049182" y="266222"/>
                  </a:lnTo>
                  <a:lnTo>
                    <a:pt x="1042900" y="309414"/>
                  </a:lnTo>
                  <a:lnTo>
                    <a:pt x="1024837" y="327476"/>
                  </a:lnTo>
                  <a:lnTo>
                    <a:pt x="1061747" y="327476"/>
                  </a:lnTo>
                  <a:lnTo>
                    <a:pt x="1067440" y="308384"/>
                  </a:lnTo>
                  <a:lnTo>
                    <a:pt x="1071956" y="277020"/>
                  </a:lnTo>
                  <a:lnTo>
                    <a:pt x="1075294" y="233386"/>
                  </a:lnTo>
                  <a:lnTo>
                    <a:pt x="1077454" y="177481"/>
                  </a:lnTo>
                  <a:lnTo>
                    <a:pt x="1085830" y="171198"/>
                  </a:lnTo>
                  <a:close/>
                </a:path>
                <a:path w="1172209" h="366395">
                  <a:moveTo>
                    <a:pt x="934526" y="9423"/>
                  </a:moveTo>
                  <a:lnTo>
                    <a:pt x="909003" y="67733"/>
                  </a:lnTo>
                  <a:lnTo>
                    <a:pt x="879554" y="117012"/>
                  </a:lnTo>
                  <a:lnTo>
                    <a:pt x="845785" y="158830"/>
                  </a:lnTo>
                  <a:lnTo>
                    <a:pt x="807305" y="194758"/>
                  </a:lnTo>
                  <a:lnTo>
                    <a:pt x="810446" y="199470"/>
                  </a:lnTo>
                  <a:lnTo>
                    <a:pt x="856190" y="167272"/>
                  </a:lnTo>
                  <a:lnTo>
                    <a:pt x="892904" y="130362"/>
                  </a:lnTo>
                  <a:lnTo>
                    <a:pt x="923728" y="88348"/>
                  </a:lnTo>
                  <a:lnTo>
                    <a:pt x="951803" y="40836"/>
                  </a:lnTo>
                  <a:lnTo>
                    <a:pt x="965939" y="32983"/>
                  </a:lnTo>
                  <a:lnTo>
                    <a:pt x="934526" y="9423"/>
                  </a:lnTo>
                  <a:close/>
                </a:path>
                <a:path w="1172209" h="366395">
                  <a:moveTo>
                    <a:pt x="1014628" y="1570"/>
                  </a:moveTo>
                  <a:lnTo>
                    <a:pt x="1030531" y="60469"/>
                  </a:lnTo>
                  <a:lnTo>
                    <a:pt x="1056250" y="111514"/>
                  </a:lnTo>
                  <a:lnTo>
                    <a:pt x="1092178" y="153922"/>
                  </a:lnTo>
                  <a:lnTo>
                    <a:pt x="1138708" y="186905"/>
                  </a:lnTo>
                  <a:lnTo>
                    <a:pt x="1144304" y="179150"/>
                  </a:lnTo>
                  <a:lnTo>
                    <a:pt x="1151666" y="173162"/>
                  </a:lnTo>
                  <a:lnTo>
                    <a:pt x="1160795" y="168941"/>
                  </a:lnTo>
                  <a:lnTo>
                    <a:pt x="1171692" y="166487"/>
                  </a:lnTo>
                  <a:lnTo>
                    <a:pt x="1171692" y="161775"/>
                  </a:lnTo>
                  <a:lnTo>
                    <a:pt x="1128891" y="147247"/>
                  </a:lnTo>
                  <a:lnTo>
                    <a:pt x="1088448" y="119368"/>
                  </a:lnTo>
                  <a:lnTo>
                    <a:pt x="1054679" y="77746"/>
                  </a:lnTo>
                  <a:lnTo>
                    <a:pt x="1031905" y="21988"/>
                  </a:lnTo>
                  <a:lnTo>
                    <a:pt x="1044470" y="14135"/>
                  </a:lnTo>
                  <a:lnTo>
                    <a:pt x="1014628" y="1570"/>
                  </a:lnTo>
                  <a:close/>
                </a:path>
                <a:path w="1172209" h="366395">
                  <a:moveTo>
                    <a:pt x="1068030" y="146068"/>
                  </a:moveTo>
                  <a:lnTo>
                    <a:pt x="1052323" y="161775"/>
                  </a:lnTo>
                  <a:lnTo>
                    <a:pt x="873271" y="161775"/>
                  </a:lnTo>
                  <a:lnTo>
                    <a:pt x="885836" y="174340"/>
                  </a:lnTo>
                  <a:lnTo>
                    <a:pt x="899972" y="171198"/>
                  </a:lnTo>
                  <a:lnTo>
                    <a:pt x="1085830" y="171198"/>
                  </a:lnTo>
                  <a:lnTo>
                    <a:pt x="1090019" y="168057"/>
                  </a:lnTo>
                  <a:lnTo>
                    <a:pt x="1068030" y="1460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64763" y="2656126"/>
              <a:ext cx="2406896" cy="29243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90350" y="3721712"/>
              <a:ext cx="99540" cy="9953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3645645" y="3575643"/>
              <a:ext cx="1597025" cy="392430"/>
            </a:xfrm>
            <a:custGeom>
              <a:avLst/>
              <a:gdLst/>
              <a:ahLst/>
              <a:cxnLst/>
              <a:rect l="l" t="t" r="r" b="b"/>
              <a:pathLst>
                <a:path w="1597025" h="392429">
                  <a:moveTo>
                    <a:pt x="193778" y="260725"/>
                  </a:moveTo>
                  <a:lnTo>
                    <a:pt x="162943" y="260725"/>
                  </a:lnTo>
                  <a:lnTo>
                    <a:pt x="174921" y="280971"/>
                  </a:lnTo>
                  <a:lnTo>
                    <a:pt x="188860" y="299500"/>
                  </a:lnTo>
                  <a:lnTo>
                    <a:pt x="204762" y="316310"/>
                  </a:lnTo>
                  <a:lnTo>
                    <a:pt x="222627" y="331403"/>
                  </a:lnTo>
                  <a:lnTo>
                    <a:pt x="196274" y="341636"/>
                  </a:lnTo>
                  <a:lnTo>
                    <a:pt x="167464" y="350348"/>
                  </a:lnTo>
                  <a:lnTo>
                    <a:pt x="136198" y="357539"/>
                  </a:lnTo>
                  <a:lnTo>
                    <a:pt x="102480" y="363208"/>
                  </a:lnTo>
                  <a:lnTo>
                    <a:pt x="107317" y="370693"/>
                  </a:lnTo>
                  <a:lnTo>
                    <a:pt x="111612" y="377834"/>
                  </a:lnTo>
                  <a:lnTo>
                    <a:pt x="115365" y="384632"/>
                  </a:lnTo>
                  <a:lnTo>
                    <a:pt x="118576" y="391087"/>
                  </a:lnTo>
                  <a:lnTo>
                    <a:pt x="155574" y="384154"/>
                  </a:lnTo>
                  <a:lnTo>
                    <a:pt x="189993" y="374939"/>
                  </a:lnTo>
                  <a:lnTo>
                    <a:pt x="221834" y="363441"/>
                  </a:lnTo>
                  <a:lnTo>
                    <a:pt x="251100" y="349661"/>
                  </a:lnTo>
                  <a:lnTo>
                    <a:pt x="343629" y="349661"/>
                  </a:lnTo>
                  <a:lnTo>
                    <a:pt x="331742" y="347404"/>
                  </a:lnTo>
                  <a:lnTo>
                    <a:pt x="305421" y="340262"/>
                  </a:lnTo>
                  <a:lnTo>
                    <a:pt x="281331" y="331403"/>
                  </a:lnTo>
                  <a:lnTo>
                    <a:pt x="301031" y="316286"/>
                  </a:lnTo>
                  <a:lnTo>
                    <a:pt x="251891" y="316286"/>
                  </a:lnTo>
                  <a:lnTo>
                    <a:pt x="234561" y="304567"/>
                  </a:lnTo>
                  <a:lnTo>
                    <a:pt x="219098" y="291401"/>
                  </a:lnTo>
                  <a:lnTo>
                    <a:pt x="205503" y="276786"/>
                  </a:lnTo>
                  <a:lnTo>
                    <a:pt x="193778" y="260725"/>
                  </a:lnTo>
                  <a:close/>
                </a:path>
                <a:path w="1597025" h="392429">
                  <a:moveTo>
                    <a:pt x="343629" y="349661"/>
                  </a:moveTo>
                  <a:lnTo>
                    <a:pt x="251100" y="349661"/>
                  </a:lnTo>
                  <a:lnTo>
                    <a:pt x="277791" y="362337"/>
                  </a:lnTo>
                  <a:lnTo>
                    <a:pt x="307203" y="372681"/>
                  </a:lnTo>
                  <a:lnTo>
                    <a:pt x="339338" y="380694"/>
                  </a:lnTo>
                  <a:lnTo>
                    <a:pt x="374200" y="386375"/>
                  </a:lnTo>
                  <a:lnTo>
                    <a:pt x="378054" y="379062"/>
                  </a:lnTo>
                  <a:lnTo>
                    <a:pt x="382210" y="371552"/>
                  </a:lnTo>
                  <a:lnTo>
                    <a:pt x="386498" y="364141"/>
                  </a:lnTo>
                  <a:lnTo>
                    <a:pt x="391087" y="356533"/>
                  </a:lnTo>
                  <a:lnTo>
                    <a:pt x="360297" y="352827"/>
                  </a:lnTo>
                  <a:lnTo>
                    <a:pt x="343629" y="349661"/>
                  </a:lnTo>
                  <a:close/>
                </a:path>
                <a:path w="1597025" h="392429">
                  <a:moveTo>
                    <a:pt x="6282" y="352999"/>
                  </a:moveTo>
                  <a:lnTo>
                    <a:pt x="7750" y="361367"/>
                  </a:lnTo>
                  <a:lnTo>
                    <a:pt x="9024" y="369589"/>
                  </a:lnTo>
                  <a:lnTo>
                    <a:pt x="10125" y="377834"/>
                  </a:lnTo>
                  <a:lnTo>
                    <a:pt x="10994" y="385590"/>
                  </a:lnTo>
                  <a:lnTo>
                    <a:pt x="22993" y="385786"/>
                  </a:lnTo>
                  <a:lnTo>
                    <a:pt x="64416" y="379921"/>
                  </a:lnTo>
                  <a:lnTo>
                    <a:pt x="78806" y="354569"/>
                  </a:lnTo>
                  <a:lnTo>
                    <a:pt x="36903" y="354569"/>
                  </a:lnTo>
                  <a:lnTo>
                    <a:pt x="30721" y="354471"/>
                  </a:lnTo>
                  <a:lnTo>
                    <a:pt x="23557" y="354177"/>
                  </a:lnTo>
                  <a:lnTo>
                    <a:pt x="15412" y="353686"/>
                  </a:lnTo>
                  <a:lnTo>
                    <a:pt x="6282" y="352999"/>
                  </a:lnTo>
                  <a:close/>
                </a:path>
                <a:path w="1597025" h="392429">
                  <a:moveTo>
                    <a:pt x="80102" y="226956"/>
                  </a:moveTo>
                  <a:lnTo>
                    <a:pt x="51428" y="226956"/>
                  </a:lnTo>
                  <a:lnTo>
                    <a:pt x="51428" y="348811"/>
                  </a:lnTo>
                  <a:lnTo>
                    <a:pt x="46591" y="354569"/>
                  </a:lnTo>
                  <a:lnTo>
                    <a:pt x="78806" y="354569"/>
                  </a:lnTo>
                  <a:lnTo>
                    <a:pt x="80102" y="342004"/>
                  </a:lnTo>
                  <a:lnTo>
                    <a:pt x="80102" y="226956"/>
                  </a:lnTo>
                  <a:close/>
                </a:path>
                <a:path w="1597025" h="392429">
                  <a:moveTo>
                    <a:pt x="351030" y="235594"/>
                  </a:moveTo>
                  <a:lnTo>
                    <a:pt x="134282" y="235594"/>
                  </a:lnTo>
                  <a:lnTo>
                    <a:pt x="134282" y="260725"/>
                  </a:lnTo>
                  <a:lnTo>
                    <a:pt x="314516" y="260725"/>
                  </a:lnTo>
                  <a:lnTo>
                    <a:pt x="301695" y="276492"/>
                  </a:lnTo>
                  <a:lnTo>
                    <a:pt x="286982" y="291008"/>
                  </a:lnTo>
                  <a:lnTo>
                    <a:pt x="270380" y="304273"/>
                  </a:lnTo>
                  <a:lnTo>
                    <a:pt x="251891" y="316286"/>
                  </a:lnTo>
                  <a:lnTo>
                    <a:pt x="301031" y="316286"/>
                  </a:lnTo>
                  <a:lnTo>
                    <a:pt x="301447" y="315967"/>
                  </a:lnTo>
                  <a:lnTo>
                    <a:pt x="319766" y="298911"/>
                  </a:lnTo>
                  <a:lnTo>
                    <a:pt x="336293" y="280235"/>
                  </a:lnTo>
                  <a:lnTo>
                    <a:pt x="351030" y="259939"/>
                  </a:lnTo>
                  <a:lnTo>
                    <a:pt x="351030" y="235594"/>
                  </a:lnTo>
                  <a:close/>
                </a:path>
                <a:path w="1597025" h="392429">
                  <a:moveTo>
                    <a:pt x="80102" y="102483"/>
                  </a:moveTo>
                  <a:lnTo>
                    <a:pt x="51428" y="102483"/>
                  </a:lnTo>
                  <a:lnTo>
                    <a:pt x="51428" y="193973"/>
                  </a:lnTo>
                  <a:lnTo>
                    <a:pt x="39237" y="198636"/>
                  </a:lnTo>
                  <a:lnTo>
                    <a:pt x="0" y="213212"/>
                  </a:lnTo>
                  <a:lnTo>
                    <a:pt x="3920" y="247766"/>
                  </a:lnTo>
                  <a:lnTo>
                    <a:pt x="51428" y="226956"/>
                  </a:lnTo>
                  <a:lnTo>
                    <a:pt x="80102" y="226956"/>
                  </a:lnTo>
                  <a:lnTo>
                    <a:pt x="80102" y="214783"/>
                  </a:lnTo>
                  <a:lnTo>
                    <a:pt x="102284" y="205556"/>
                  </a:lnTo>
                  <a:lnTo>
                    <a:pt x="123288" y="197114"/>
                  </a:lnTo>
                  <a:lnTo>
                    <a:pt x="122357" y="190733"/>
                  </a:lnTo>
                  <a:lnTo>
                    <a:pt x="121524" y="183371"/>
                  </a:lnTo>
                  <a:lnTo>
                    <a:pt x="121472" y="182782"/>
                  </a:lnTo>
                  <a:lnTo>
                    <a:pt x="80102" y="182782"/>
                  </a:lnTo>
                  <a:lnTo>
                    <a:pt x="80102" y="102483"/>
                  </a:lnTo>
                  <a:close/>
                </a:path>
                <a:path w="1597025" h="392429">
                  <a:moveTo>
                    <a:pt x="266215" y="196721"/>
                  </a:moveTo>
                  <a:lnTo>
                    <a:pt x="237555" y="196721"/>
                  </a:lnTo>
                  <a:lnTo>
                    <a:pt x="237555" y="235594"/>
                  </a:lnTo>
                  <a:lnTo>
                    <a:pt x="266215" y="235594"/>
                  </a:lnTo>
                  <a:lnTo>
                    <a:pt x="266215" y="196721"/>
                  </a:lnTo>
                  <a:close/>
                </a:path>
                <a:path w="1597025" h="392429">
                  <a:moveTo>
                    <a:pt x="211243" y="17276"/>
                  </a:moveTo>
                  <a:lnTo>
                    <a:pt x="193230" y="24197"/>
                  </a:lnTo>
                  <a:lnTo>
                    <a:pt x="174922" y="30037"/>
                  </a:lnTo>
                  <a:lnTo>
                    <a:pt x="156321" y="34798"/>
                  </a:lnTo>
                  <a:lnTo>
                    <a:pt x="137424" y="38480"/>
                  </a:lnTo>
                  <a:lnTo>
                    <a:pt x="137424" y="206538"/>
                  </a:lnTo>
                  <a:lnTo>
                    <a:pt x="165305" y="206538"/>
                  </a:lnTo>
                  <a:lnTo>
                    <a:pt x="165305" y="196721"/>
                  </a:lnTo>
                  <a:lnTo>
                    <a:pt x="366736" y="196721"/>
                  </a:lnTo>
                  <a:lnTo>
                    <a:pt x="366736" y="171591"/>
                  </a:lnTo>
                  <a:lnTo>
                    <a:pt x="165305" y="171591"/>
                  </a:lnTo>
                  <a:lnTo>
                    <a:pt x="165305" y="126042"/>
                  </a:lnTo>
                  <a:lnTo>
                    <a:pt x="222238" y="126042"/>
                  </a:lnTo>
                  <a:lnTo>
                    <a:pt x="222238" y="100912"/>
                  </a:lnTo>
                  <a:lnTo>
                    <a:pt x="165305" y="100912"/>
                  </a:lnTo>
                  <a:lnTo>
                    <a:pt x="165305" y="59290"/>
                  </a:lnTo>
                  <a:lnTo>
                    <a:pt x="180106" y="55953"/>
                  </a:lnTo>
                  <a:lnTo>
                    <a:pt x="195444" y="52223"/>
                  </a:lnTo>
                  <a:lnTo>
                    <a:pt x="211322" y="48100"/>
                  </a:lnTo>
                  <a:lnTo>
                    <a:pt x="227741" y="43584"/>
                  </a:lnTo>
                  <a:lnTo>
                    <a:pt x="211243" y="17276"/>
                  </a:lnTo>
                  <a:close/>
                </a:path>
                <a:path w="1597025" h="392429">
                  <a:moveTo>
                    <a:pt x="366736" y="196721"/>
                  </a:moveTo>
                  <a:lnTo>
                    <a:pt x="338854" y="196721"/>
                  </a:lnTo>
                  <a:lnTo>
                    <a:pt x="338854" y="206538"/>
                  </a:lnTo>
                  <a:lnTo>
                    <a:pt x="366736" y="206538"/>
                  </a:lnTo>
                  <a:lnTo>
                    <a:pt x="366736" y="196721"/>
                  </a:lnTo>
                  <a:close/>
                </a:path>
                <a:path w="1597025" h="392429">
                  <a:moveTo>
                    <a:pt x="120147" y="165701"/>
                  </a:moveTo>
                  <a:lnTo>
                    <a:pt x="110796" y="169787"/>
                  </a:lnTo>
                  <a:lnTo>
                    <a:pt x="80102" y="182782"/>
                  </a:lnTo>
                  <a:lnTo>
                    <a:pt x="121472" y="182782"/>
                  </a:lnTo>
                  <a:lnTo>
                    <a:pt x="120788" y="175027"/>
                  </a:lnTo>
                  <a:lnTo>
                    <a:pt x="120147" y="165701"/>
                  </a:lnTo>
                  <a:close/>
                </a:path>
                <a:path w="1597025" h="392429">
                  <a:moveTo>
                    <a:pt x="266215" y="1177"/>
                  </a:moveTo>
                  <a:lnTo>
                    <a:pt x="237555" y="1177"/>
                  </a:lnTo>
                  <a:lnTo>
                    <a:pt x="237555" y="171591"/>
                  </a:lnTo>
                  <a:lnTo>
                    <a:pt x="266215" y="171591"/>
                  </a:lnTo>
                  <a:lnTo>
                    <a:pt x="266215" y="1177"/>
                  </a:lnTo>
                  <a:close/>
                </a:path>
                <a:path w="1597025" h="392429">
                  <a:moveTo>
                    <a:pt x="366736" y="31412"/>
                  </a:moveTo>
                  <a:lnTo>
                    <a:pt x="278781" y="31412"/>
                  </a:lnTo>
                  <a:lnTo>
                    <a:pt x="278781" y="56542"/>
                  </a:lnTo>
                  <a:lnTo>
                    <a:pt x="338854" y="56542"/>
                  </a:lnTo>
                  <a:lnTo>
                    <a:pt x="338854" y="100912"/>
                  </a:lnTo>
                  <a:lnTo>
                    <a:pt x="284674" y="100912"/>
                  </a:lnTo>
                  <a:lnTo>
                    <a:pt x="284674" y="126042"/>
                  </a:lnTo>
                  <a:lnTo>
                    <a:pt x="338854" y="126042"/>
                  </a:lnTo>
                  <a:lnTo>
                    <a:pt x="338854" y="171591"/>
                  </a:lnTo>
                  <a:lnTo>
                    <a:pt x="366736" y="171591"/>
                  </a:lnTo>
                  <a:lnTo>
                    <a:pt x="366736" y="31412"/>
                  </a:lnTo>
                  <a:close/>
                </a:path>
                <a:path w="1597025" h="392429">
                  <a:moveTo>
                    <a:pt x="123288" y="74997"/>
                  </a:moveTo>
                  <a:lnTo>
                    <a:pt x="2739" y="74997"/>
                  </a:lnTo>
                  <a:lnTo>
                    <a:pt x="2739" y="102483"/>
                  </a:lnTo>
                  <a:lnTo>
                    <a:pt x="123288" y="102483"/>
                  </a:lnTo>
                  <a:lnTo>
                    <a:pt x="123288" y="74997"/>
                  </a:lnTo>
                  <a:close/>
                </a:path>
                <a:path w="1597025" h="392429">
                  <a:moveTo>
                    <a:pt x="80102" y="2747"/>
                  </a:moveTo>
                  <a:lnTo>
                    <a:pt x="51428" y="2747"/>
                  </a:lnTo>
                  <a:lnTo>
                    <a:pt x="51428" y="74997"/>
                  </a:lnTo>
                  <a:lnTo>
                    <a:pt x="80102" y="74997"/>
                  </a:lnTo>
                  <a:lnTo>
                    <a:pt x="80102" y="2747"/>
                  </a:lnTo>
                  <a:close/>
                </a:path>
                <a:path w="1597025" h="392429">
                  <a:moveTo>
                    <a:pt x="652256" y="296653"/>
                  </a:moveTo>
                  <a:lnTo>
                    <a:pt x="583873" y="296653"/>
                  </a:lnTo>
                  <a:lnTo>
                    <a:pt x="583873" y="389123"/>
                  </a:lnTo>
                  <a:lnTo>
                    <a:pt x="611365" y="389123"/>
                  </a:lnTo>
                  <a:lnTo>
                    <a:pt x="611365" y="297045"/>
                  </a:lnTo>
                  <a:lnTo>
                    <a:pt x="652877" y="297045"/>
                  </a:lnTo>
                  <a:lnTo>
                    <a:pt x="652256" y="296653"/>
                  </a:lnTo>
                  <a:close/>
                </a:path>
                <a:path w="1597025" h="392429">
                  <a:moveTo>
                    <a:pt x="641986" y="290173"/>
                  </a:moveTo>
                  <a:lnTo>
                    <a:pt x="552071" y="290173"/>
                  </a:lnTo>
                  <a:lnTo>
                    <a:pt x="517422" y="313365"/>
                  </a:lnTo>
                  <a:lnTo>
                    <a:pt x="480612" y="332875"/>
                  </a:lnTo>
                  <a:lnTo>
                    <a:pt x="441558" y="348729"/>
                  </a:lnTo>
                  <a:lnTo>
                    <a:pt x="400511" y="360852"/>
                  </a:lnTo>
                  <a:lnTo>
                    <a:pt x="405489" y="367110"/>
                  </a:lnTo>
                  <a:lnTo>
                    <a:pt x="410224" y="373319"/>
                  </a:lnTo>
                  <a:lnTo>
                    <a:pt x="414714" y="379479"/>
                  </a:lnTo>
                  <a:lnTo>
                    <a:pt x="418956" y="385590"/>
                  </a:lnTo>
                  <a:lnTo>
                    <a:pt x="464313" y="369061"/>
                  </a:lnTo>
                  <a:lnTo>
                    <a:pt x="506959" y="348704"/>
                  </a:lnTo>
                  <a:lnTo>
                    <a:pt x="546771" y="324593"/>
                  </a:lnTo>
                  <a:lnTo>
                    <a:pt x="583873" y="296653"/>
                  </a:lnTo>
                  <a:lnTo>
                    <a:pt x="652256" y="296653"/>
                  </a:lnTo>
                  <a:lnTo>
                    <a:pt x="641986" y="290173"/>
                  </a:lnTo>
                  <a:close/>
                </a:path>
                <a:path w="1597025" h="392429">
                  <a:moveTo>
                    <a:pt x="652877" y="297045"/>
                  </a:moveTo>
                  <a:lnTo>
                    <a:pt x="611365" y="297045"/>
                  </a:lnTo>
                  <a:lnTo>
                    <a:pt x="647590" y="325059"/>
                  </a:lnTo>
                  <a:lnTo>
                    <a:pt x="687151" y="349023"/>
                  </a:lnTo>
                  <a:lnTo>
                    <a:pt x="730048" y="368938"/>
                  </a:lnTo>
                  <a:lnTo>
                    <a:pt x="776282" y="384805"/>
                  </a:lnTo>
                  <a:lnTo>
                    <a:pt x="780381" y="378276"/>
                  </a:lnTo>
                  <a:lnTo>
                    <a:pt x="789608" y="363748"/>
                  </a:lnTo>
                  <a:lnTo>
                    <a:pt x="794740" y="355748"/>
                  </a:lnTo>
                  <a:lnTo>
                    <a:pt x="753678" y="345244"/>
                  </a:lnTo>
                  <a:lnTo>
                    <a:pt x="714532" y="330813"/>
                  </a:lnTo>
                  <a:lnTo>
                    <a:pt x="677302" y="312457"/>
                  </a:lnTo>
                  <a:lnTo>
                    <a:pt x="652877" y="297045"/>
                  </a:lnTo>
                  <a:close/>
                </a:path>
                <a:path w="1597025" h="392429">
                  <a:moveTo>
                    <a:pt x="780202" y="265043"/>
                  </a:moveTo>
                  <a:lnTo>
                    <a:pt x="414647" y="265043"/>
                  </a:lnTo>
                  <a:lnTo>
                    <a:pt x="414647" y="290173"/>
                  </a:lnTo>
                  <a:lnTo>
                    <a:pt x="780202" y="290173"/>
                  </a:lnTo>
                  <a:lnTo>
                    <a:pt x="780202" y="265043"/>
                  </a:lnTo>
                  <a:close/>
                </a:path>
                <a:path w="1597025" h="392429">
                  <a:moveTo>
                    <a:pt x="611365" y="238342"/>
                  </a:moveTo>
                  <a:lnTo>
                    <a:pt x="583873" y="238342"/>
                  </a:lnTo>
                  <a:lnTo>
                    <a:pt x="583873" y="265043"/>
                  </a:lnTo>
                  <a:lnTo>
                    <a:pt x="611365" y="265043"/>
                  </a:lnTo>
                  <a:lnTo>
                    <a:pt x="611365" y="238342"/>
                  </a:lnTo>
                  <a:close/>
                </a:path>
                <a:path w="1597025" h="392429">
                  <a:moveTo>
                    <a:pt x="757044" y="105232"/>
                  </a:moveTo>
                  <a:lnTo>
                    <a:pt x="461766" y="105232"/>
                  </a:lnTo>
                  <a:lnTo>
                    <a:pt x="461766" y="245018"/>
                  </a:lnTo>
                  <a:lnTo>
                    <a:pt x="489245" y="245018"/>
                  </a:lnTo>
                  <a:lnTo>
                    <a:pt x="489245" y="230097"/>
                  </a:lnTo>
                  <a:lnTo>
                    <a:pt x="775490" y="230097"/>
                  </a:lnTo>
                  <a:lnTo>
                    <a:pt x="775490" y="205752"/>
                  </a:lnTo>
                  <a:lnTo>
                    <a:pt x="489245" y="205752"/>
                  </a:lnTo>
                  <a:lnTo>
                    <a:pt x="489245" y="177088"/>
                  </a:lnTo>
                  <a:lnTo>
                    <a:pt x="757044" y="177088"/>
                  </a:lnTo>
                  <a:lnTo>
                    <a:pt x="757044" y="154314"/>
                  </a:lnTo>
                  <a:lnTo>
                    <a:pt x="489245" y="154314"/>
                  </a:lnTo>
                  <a:lnTo>
                    <a:pt x="489245" y="126435"/>
                  </a:lnTo>
                  <a:lnTo>
                    <a:pt x="757044" y="126435"/>
                  </a:lnTo>
                  <a:lnTo>
                    <a:pt x="757044" y="105232"/>
                  </a:lnTo>
                  <a:close/>
                </a:path>
                <a:path w="1597025" h="392429">
                  <a:moveTo>
                    <a:pt x="625501" y="177088"/>
                  </a:moveTo>
                  <a:lnTo>
                    <a:pt x="598009" y="177088"/>
                  </a:lnTo>
                  <a:lnTo>
                    <a:pt x="598009" y="205752"/>
                  </a:lnTo>
                  <a:lnTo>
                    <a:pt x="625501" y="205752"/>
                  </a:lnTo>
                  <a:lnTo>
                    <a:pt x="625501" y="177088"/>
                  </a:lnTo>
                  <a:close/>
                </a:path>
                <a:path w="1597025" h="392429">
                  <a:moveTo>
                    <a:pt x="625501" y="126435"/>
                  </a:moveTo>
                  <a:lnTo>
                    <a:pt x="598009" y="126435"/>
                  </a:lnTo>
                  <a:lnTo>
                    <a:pt x="598009" y="154314"/>
                  </a:lnTo>
                  <a:lnTo>
                    <a:pt x="625501" y="154314"/>
                  </a:lnTo>
                  <a:lnTo>
                    <a:pt x="625501" y="126435"/>
                  </a:lnTo>
                  <a:close/>
                </a:path>
                <a:path w="1597025" h="392429">
                  <a:moveTo>
                    <a:pt x="497890" y="4711"/>
                  </a:moveTo>
                  <a:lnTo>
                    <a:pt x="477148" y="38087"/>
                  </a:lnTo>
                  <a:lnTo>
                    <a:pt x="454200" y="68714"/>
                  </a:lnTo>
                  <a:lnTo>
                    <a:pt x="429044" y="96593"/>
                  </a:lnTo>
                  <a:lnTo>
                    <a:pt x="401679" y="121724"/>
                  </a:lnTo>
                  <a:lnTo>
                    <a:pt x="407572" y="128791"/>
                  </a:lnTo>
                  <a:lnTo>
                    <a:pt x="412677" y="135466"/>
                  </a:lnTo>
                  <a:lnTo>
                    <a:pt x="416995" y="141749"/>
                  </a:lnTo>
                  <a:lnTo>
                    <a:pt x="420527" y="147639"/>
                  </a:lnTo>
                  <a:lnTo>
                    <a:pt x="430985" y="137921"/>
                  </a:lnTo>
                  <a:lnTo>
                    <a:pt x="441344" y="127613"/>
                  </a:lnTo>
                  <a:lnTo>
                    <a:pt x="451604" y="116717"/>
                  </a:lnTo>
                  <a:lnTo>
                    <a:pt x="461766" y="105232"/>
                  </a:lnTo>
                  <a:lnTo>
                    <a:pt x="757044" y="105232"/>
                  </a:lnTo>
                  <a:lnTo>
                    <a:pt x="757044" y="103661"/>
                  </a:lnTo>
                  <a:lnTo>
                    <a:pt x="489245" y="103661"/>
                  </a:lnTo>
                  <a:lnTo>
                    <a:pt x="489245" y="75782"/>
                  </a:lnTo>
                  <a:lnTo>
                    <a:pt x="774321" y="75782"/>
                  </a:lnTo>
                  <a:lnTo>
                    <a:pt x="774321" y="51437"/>
                  </a:lnTo>
                  <a:lnTo>
                    <a:pt x="502602" y="51437"/>
                  </a:lnTo>
                  <a:lnTo>
                    <a:pt x="508270" y="43093"/>
                  </a:lnTo>
                  <a:lnTo>
                    <a:pt x="513890" y="34553"/>
                  </a:lnTo>
                  <a:lnTo>
                    <a:pt x="519461" y="25817"/>
                  </a:lnTo>
                  <a:lnTo>
                    <a:pt x="524980" y="16883"/>
                  </a:lnTo>
                  <a:lnTo>
                    <a:pt x="497890" y="4711"/>
                  </a:lnTo>
                  <a:close/>
                </a:path>
                <a:path w="1597025" h="392429">
                  <a:moveTo>
                    <a:pt x="625501" y="75782"/>
                  </a:moveTo>
                  <a:lnTo>
                    <a:pt x="598009" y="75782"/>
                  </a:lnTo>
                  <a:lnTo>
                    <a:pt x="598009" y="103661"/>
                  </a:lnTo>
                  <a:lnTo>
                    <a:pt x="625501" y="103661"/>
                  </a:lnTo>
                  <a:lnTo>
                    <a:pt x="625501" y="75782"/>
                  </a:lnTo>
                  <a:close/>
                </a:path>
                <a:path w="1597025" h="392429">
                  <a:moveTo>
                    <a:pt x="611755" y="0"/>
                  </a:moveTo>
                  <a:lnTo>
                    <a:pt x="588585" y="14135"/>
                  </a:lnTo>
                  <a:lnTo>
                    <a:pt x="595605" y="23755"/>
                  </a:lnTo>
                  <a:lnTo>
                    <a:pt x="602135" y="33179"/>
                  </a:lnTo>
                  <a:lnTo>
                    <a:pt x="608171" y="42406"/>
                  </a:lnTo>
                  <a:lnTo>
                    <a:pt x="613715" y="51437"/>
                  </a:lnTo>
                  <a:lnTo>
                    <a:pt x="623930" y="51437"/>
                  </a:lnTo>
                  <a:lnTo>
                    <a:pt x="641986" y="40051"/>
                  </a:lnTo>
                  <a:lnTo>
                    <a:pt x="635679" y="30185"/>
                  </a:lnTo>
                  <a:lnTo>
                    <a:pt x="628538" y="20221"/>
                  </a:lnTo>
                  <a:lnTo>
                    <a:pt x="620564" y="10159"/>
                  </a:lnTo>
                  <a:lnTo>
                    <a:pt x="611755" y="0"/>
                  </a:lnTo>
                  <a:close/>
                </a:path>
                <a:path w="1597025" h="392429">
                  <a:moveTo>
                    <a:pt x="856384" y="80102"/>
                  </a:moveTo>
                  <a:lnTo>
                    <a:pt x="825750" y="80102"/>
                  </a:lnTo>
                  <a:lnTo>
                    <a:pt x="825750" y="387946"/>
                  </a:lnTo>
                  <a:lnTo>
                    <a:pt x="856384" y="387946"/>
                  </a:lnTo>
                  <a:lnTo>
                    <a:pt x="856384" y="80102"/>
                  </a:lnTo>
                  <a:close/>
                </a:path>
                <a:path w="1597025" h="392429">
                  <a:moveTo>
                    <a:pt x="1051142" y="355355"/>
                  </a:moveTo>
                  <a:lnTo>
                    <a:pt x="1053303" y="364852"/>
                  </a:lnTo>
                  <a:lnTo>
                    <a:pt x="1055143" y="373712"/>
                  </a:lnTo>
                  <a:lnTo>
                    <a:pt x="1056445" y="380755"/>
                  </a:lnTo>
                  <a:lnTo>
                    <a:pt x="1057425" y="387160"/>
                  </a:lnTo>
                  <a:lnTo>
                    <a:pt x="1073083" y="387504"/>
                  </a:lnTo>
                  <a:lnTo>
                    <a:pt x="1121821" y="387946"/>
                  </a:lnTo>
                  <a:lnTo>
                    <a:pt x="1144325" y="384387"/>
                  </a:lnTo>
                  <a:lnTo>
                    <a:pt x="1160400" y="373712"/>
                  </a:lnTo>
                  <a:lnTo>
                    <a:pt x="1169075" y="357710"/>
                  </a:lnTo>
                  <a:lnTo>
                    <a:pt x="1113968" y="357710"/>
                  </a:lnTo>
                  <a:lnTo>
                    <a:pt x="1098704" y="357563"/>
                  </a:lnTo>
                  <a:lnTo>
                    <a:pt x="1083144" y="357121"/>
                  </a:lnTo>
                  <a:lnTo>
                    <a:pt x="1067290" y="356385"/>
                  </a:lnTo>
                  <a:lnTo>
                    <a:pt x="1051142" y="355355"/>
                  </a:lnTo>
                  <a:close/>
                </a:path>
                <a:path w="1597025" h="392429">
                  <a:moveTo>
                    <a:pt x="1173262" y="27486"/>
                  </a:moveTo>
                  <a:lnTo>
                    <a:pt x="948662" y="27486"/>
                  </a:lnTo>
                  <a:lnTo>
                    <a:pt x="948662" y="56934"/>
                  </a:lnTo>
                  <a:lnTo>
                    <a:pt x="1142629" y="56934"/>
                  </a:lnTo>
                  <a:lnTo>
                    <a:pt x="1142629" y="327083"/>
                  </a:lnTo>
                  <a:lnTo>
                    <a:pt x="1140838" y="340483"/>
                  </a:lnTo>
                  <a:lnTo>
                    <a:pt x="1135465" y="350054"/>
                  </a:lnTo>
                  <a:lnTo>
                    <a:pt x="1126509" y="355796"/>
                  </a:lnTo>
                  <a:lnTo>
                    <a:pt x="1113968" y="357710"/>
                  </a:lnTo>
                  <a:lnTo>
                    <a:pt x="1169075" y="357710"/>
                  </a:lnTo>
                  <a:lnTo>
                    <a:pt x="1170047" y="355919"/>
                  </a:lnTo>
                  <a:lnTo>
                    <a:pt x="1173262" y="331010"/>
                  </a:lnTo>
                  <a:lnTo>
                    <a:pt x="1173262" y="27486"/>
                  </a:lnTo>
                  <a:close/>
                </a:path>
                <a:path w="1597025" h="392429">
                  <a:moveTo>
                    <a:pt x="1082165" y="126042"/>
                  </a:moveTo>
                  <a:lnTo>
                    <a:pt x="915678" y="126042"/>
                  </a:lnTo>
                  <a:lnTo>
                    <a:pt x="915678" y="305488"/>
                  </a:lnTo>
                  <a:lnTo>
                    <a:pt x="943950" y="305488"/>
                  </a:lnTo>
                  <a:lnTo>
                    <a:pt x="943950" y="283105"/>
                  </a:lnTo>
                  <a:lnTo>
                    <a:pt x="1082165" y="283105"/>
                  </a:lnTo>
                  <a:lnTo>
                    <a:pt x="1082165" y="254049"/>
                  </a:lnTo>
                  <a:lnTo>
                    <a:pt x="943950" y="254049"/>
                  </a:lnTo>
                  <a:lnTo>
                    <a:pt x="943950" y="155099"/>
                  </a:lnTo>
                  <a:lnTo>
                    <a:pt x="1082165" y="155099"/>
                  </a:lnTo>
                  <a:lnTo>
                    <a:pt x="1082165" y="126042"/>
                  </a:lnTo>
                  <a:close/>
                </a:path>
                <a:path w="1597025" h="392429">
                  <a:moveTo>
                    <a:pt x="1082165" y="155099"/>
                  </a:moveTo>
                  <a:lnTo>
                    <a:pt x="1053894" y="155099"/>
                  </a:lnTo>
                  <a:lnTo>
                    <a:pt x="1053894" y="254049"/>
                  </a:lnTo>
                  <a:lnTo>
                    <a:pt x="1082165" y="254049"/>
                  </a:lnTo>
                  <a:lnTo>
                    <a:pt x="1082165" y="155099"/>
                  </a:lnTo>
                  <a:close/>
                </a:path>
                <a:path w="1597025" h="392429">
                  <a:moveTo>
                    <a:pt x="867768" y="2355"/>
                  </a:moveTo>
                  <a:lnTo>
                    <a:pt x="845389" y="22380"/>
                  </a:lnTo>
                  <a:lnTo>
                    <a:pt x="856259" y="33768"/>
                  </a:lnTo>
                  <a:lnTo>
                    <a:pt x="868850" y="47511"/>
                  </a:lnTo>
                  <a:lnTo>
                    <a:pt x="883158" y="63610"/>
                  </a:lnTo>
                  <a:lnTo>
                    <a:pt x="899180" y="82064"/>
                  </a:lnTo>
                  <a:lnTo>
                    <a:pt x="924700" y="59684"/>
                  </a:lnTo>
                  <a:lnTo>
                    <a:pt x="907890" y="42259"/>
                  </a:lnTo>
                  <a:lnTo>
                    <a:pt x="892799" y="26896"/>
                  </a:lnTo>
                  <a:lnTo>
                    <a:pt x="879425" y="13595"/>
                  </a:lnTo>
                  <a:lnTo>
                    <a:pt x="867768" y="2355"/>
                  </a:lnTo>
                  <a:close/>
                </a:path>
                <a:path w="1597025" h="392429">
                  <a:moveTo>
                    <a:pt x="1264359" y="234809"/>
                  </a:moveTo>
                  <a:lnTo>
                    <a:pt x="1237256" y="234809"/>
                  </a:lnTo>
                  <a:lnTo>
                    <a:pt x="1234436" y="272799"/>
                  </a:lnTo>
                  <a:lnTo>
                    <a:pt x="1228329" y="305488"/>
                  </a:lnTo>
                  <a:lnTo>
                    <a:pt x="1218933" y="332875"/>
                  </a:lnTo>
                  <a:lnTo>
                    <a:pt x="1206245" y="354963"/>
                  </a:lnTo>
                  <a:lnTo>
                    <a:pt x="1210859" y="364190"/>
                  </a:lnTo>
                  <a:lnTo>
                    <a:pt x="1215275" y="373417"/>
                  </a:lnTo>
                  <a:lnTo>
                    <a:pt x="1219496" y="382645"/>
                  </a:lnTo>
                  <a:lnTo>
                    <a:pt x="1223522" y="391872"/>
                  </a:lnTo>
                  <a:lnTo>
                    <a:pt x="1233092" y="374841"/>
                  </a:lnTo>
                  <a:lnTo>
                    <a:pt x="1241387" y="356336"/>
                  </a:lnTo>
                  <a:lnTo>
                    <a:pt x="1248405" y="336360"/>
                  </a:lnTo>
                  <a:lnTo>
                    <a:pt x="1254143" y="314911"/>
                  </a:lnTo>
                  <a:lnTo>
                    <a:pt x="1286700" y="314911"/>
                  </a:lnTo>
                  <a:lnTo>
                    <a:pt x="1276919" y="304898"/>
                  </a:lnTo>
                  <a:lnTo>
                    <a:pt x="1268182" y="293659"/>
                  </a:lnTo>
                  <a:lnTo>
                    <a:pt x="1260426" y="281143"/>
                  </a:lnTo>
                  <a:lnTo>
                    <a:pt x="1261703" y="270001"/>
                  </a:lnTo>
                  <a:lnTo>
                    <a:pt x="1262828" y="257975"/>
                  </a:lnTo>
                  <a:lnTo>
                    <a:pt x="1263668" y="246834"/>
                  </a:lnTo>
                  <a:lnTo>
                    <a:pt x="1264359" y="234809"/>
                  </a:lnTo>
                  <a:close/>
                </a:path>
                <a:path w="1597025" h="392429">
                  <a:moveTo>
                    <a:pt x="1286700" y="314911"/>
                  </a:moveTo>
                  <a:lnTo>
                    <a:pt x="1254143" y="314911"/>
                  </a:lnTo>
                  <a:lnTo>
                    <a:pt x="1277830" y="340998"/>
                  </a:lnTo>
                  <a:lnTo>
                    <a:pt x="1342421" y="371822"/>
                  </a:lnTo>
                  <a:lnTo>
                    <a:pt x="1383325" y="376558"/>
                  </a:lnTo>
                  <a:lnTo>
                    <a:pt x="1464707" y="379503"/>
                  </a:lnTo>
                  <a:lnTo>
                    <a:pt x="1520196" y="379356"/>
                  </a:lnTo>
                  <a:lnTo>
                    <a:pt x="1585547" y="378129"/>
                  </a:lnTo>
                  <a:lnTo>
                    <a:pt x="1595309" y="350741"/>
                  </a:lnTo>
                  <a:lnTo>
                    <a:pt x="1471185" y="350741"/>
                  </a:lnTo>
                  <a:lnTo>
                    <a:pt x="1422568" y="350569"/>
                  </a:lnTo>
                  <a:lnTo>
                    <a:pt x="1383325" y="349072"/>
                  </a:lnTo>
                  <a:lnTo>
                    <a:pt x="1336873" y="342373"/>
                  </a:lnTo>
                  <a:lnTo>
                    <a:pt x="1323251" y="337686"/>
                  </a:lnTo>
                  <a:lnTo>
                    <a:pt x="1323251" y="323550"/>
                  </a:lnTo>
                  <a:lnTo>
                    <a:pt x="1297342" y="323550"/>
                  </a:lnTo>
                  <a:lnTo>
                    <a:pt x="1286700" y="314911"/>
                  </a:lnTo>
                  <a:close/>
                </a:path>
                <a:path w="1597025" h="392429">
                  <a:moveTo>
                    <a:pt x="1596541" y="347109"/>
                  </a:moveTo>
                  <a:lnTo>
                    <a:pt x="1529175" y="349588"/>
                  </a:lnTo>
                  <a:lnTo>
                    <a:pt x="1471185" y="350741"/>
                  </a:lnTo>
                  <a:lnTo>
                    <a:pt x="1595309" y="350741"/>
                  </a:lnTo>
                  <a:lnTo>
                    <a:pt x="1596541" y="347109"/>
                  </a:lnTo>
                  <a:close/>
                </a:path>
                <a:path w="1597025" h="392429">
                  <a:moveTo>
                    <a:pt x="1499552" y="135466"/>
                  </a:moveTo>
                  <a:lnTo>
                    <a:pt x="1473643" y="135466"/>
                  </a:lnTo>
                  <a:lnTo>
                    <a:pt x="1473586" y="184549"/>
                  </a:lnTo>
                  <a:lnTo>
                    <a:pt x="1472316" y="211004"/>
                  </a:lnTo>
                  <a:lnTo>
                    <a:pt x="1461710" y="255374"/>
                  </a:lnTo>
                  <a:lnTo>
                    <a:pt x="1422792" y="299303"/>
                  </a:lnTo>
                  <a:lnTo>
                    <a:pt x="1376263" y="320409"/>
                  </a:lnTo>
                  <a:lnTo>
                    <a:pt x="1382153" y="326274"/>
                  </a:lnTo>
                  <a:lnTo>
                    <a:pt x="1387649" y="332090"/>
                  </a:lnTo>
                  <a:lnTo>
                    <a:pt x="1392751" y="337857"/>
                  </a:lnTo>
                  <a:lnTo>
                    <a:pt x="1397461" y="343575"/>
                  </a:lnTo>
                  <a:lnTo>
                    <a:pt x="1423671" y="331599"/>
                  </a:lnTo>
                  <a:lnTo>
                    <a:pt x="1463722" y="301757"/>
                  </a:lnTo>
                  <a:lnTo>
                    <a:pt x="1482275" y="275646"/>
                  </a:lnTo>
                  <a:lnTo>
                    <a:pt x="1525952" y="275646"/>
                  </a:lnTo>
                  <a:lnTo>
                    <a:pt x="1519949" y="271130"/>
                  </a:lnTo>
                  <a:lnTo>
                    <a:pt x="1491699" y="250515"/>
                  </a:lnTo>
                  <a:lnTo>
                    <a:pt x="1495136" y="236085"/>
                  </a:lnTo>
                  <a:lnTo>
                    <a:pt x="1497590" y="220280"/>
                  </a:lnTo>
                  <a:lnTo>
                    <a:pt x="1499061" y="203101"/>
                  </a:lnTo>
                  <a:lnTo>
                    <a:pt x="1499552" y="184549"/>
                  </a:lnTo>
                  <a:lnTo>
                    <a:pt x="1499552" y="135466"/>
                  </a:lnTo>
                  <a:close/>
                </a:path>
                <a:path w="1597025" h="392429">
                  <a:moveTo>
                    <a:pt x="1525952" y="275646"/>
                  </a:moveTo>
                  <a:lnTo>
                    <a:pt x="1482275" y="275646"/>
                  </a:lnTo>
                  <a:lnTo>
                    <a:pt x="1504341" y="292603"/>
                  </a:lnTo>
                  <a:lnTo>
                    <a:pt x="1524589" y="308923"/>
                  </a:lnTo>
                  <a:lnTo>
                    <a:pt x="1543021" y="324605"/>
                  </a:lnTo>
                  <a:lnTo>
                    <a:pt x="1559638" y="339648"/>
                  </a:lnTo>
                  <a:lnTo>
                    <a:pt x="1580835" y="318838"/>
                  </a:lnTo>
                  <a:lnTo>
                    <a:pt x="1564515" y="305291"/>
                  </a:lnTo>
                  <a:lnTo>
                    <a:pt x="1544221" y="289389"/>
                  </a:lnTo>
                  <a:lnTo>
                    <a:pt x="1525952" y="275646"/>
                  </a:lnTo>
                  <a:close/>
                </a:path>
                <a:path w="1597025" h="392429">
                  <a:moveTo>
                    <a:pt x="1323251" y="216354"/>
                  </a:moveTo>
                  <a:lnTo>
                    <a:pt x="1297342" y="216354"/>
                  </a:lnTo>
                  <a:lnTo>
                    <a:pt x="1297342" y="323550"/>
                  </a:lnTo>
                  <a:lnTo>
                    <a:pt x="1323251" y="323550"/>
                  </a:lnTo>
                  <a:lnTo>
                    <a:pt x="1323251" y="283499"/>
                  </a:lnTo>
                  <a:lnTo>
                    <a:pt x="1386466" y="283499"/>
                  </a:lnTo>
                  <a:lnTo>
                    <a:pt x="1386466" y="257975"/>
                  </a:lnTo>
                  <a:lnTo>
                    <a:pt x="1323251" y="257975"/>
                  </a:lnTo>
                  <a:lnTo>
                    <a:pt x="1323251" y="216354"/>
                  </a:lnTo>
                  <a:close/>
                </a:path>
                <a:path w="1597025" h="392429">
                  <a:moveTo>
                    <a:pt x="1567491" y="93059"/>
                  </a:moveTo>
                  <a:lnTo>
                    <a:pt x="1405716" y="93059"/>
                  </a:lnTo>
                  <a:lnTo>
                    <a:pt x="1405716" y="259546"/>
                  </a:lnTo>
                  <a:lnTo>
                    <a:pt x="1431625" y="259546"/>
                  </a:lnTo>
                  <a:lnTo>
                    <a:pt x="1431625" y="118582"/>
                  </a:lnTo>
                  <a:lnTo>
                    <a:pt x="1567491" y="118582"/>
                  </a:lnTo>
                  <a:lnTo>
                    <a:pt x="1567491" y="93059"/>
                  </a:lnTo>
                  <a:close/>
                </a:path>
                <a:path w="1597025" h="392429">
                  <a:moveTo>
                    <a:pt x="1567491" y="118582"/>
                  </a:moveTo>
                  <a:lnTo>
                    <a:pt x="1541569" y="118582"/>
                  </a:lnTo>
                  <a:lnTo>
                    <a:pt x="1541569" y="259546"/>
                  </a:lnTo>
                  <a:lnTo>
                    <a:pt x="1567491" y="259546"/>
                  </a:lnTo>
                  <a:lnTo>
                    <a:pt x="1567491" y="118582"/>
                  </a:lnTo>
                  <a:close/>
                </a:path>
                <a:path w="1597025" h="392429">
                  <a:moveTo>
                    <a:pt x="1390789" y="190831"/>
                  </a:moveTo>
                  <a:lnTo>
                    <a:pt x="1209387" y="190831"/>
                  </a:lnTo>
                  <a:lnTo>
                    <a:pt x="1209387" y="216354"/>
                  </a:lnTo>
                  <a:lnTo>
                    <a:pt x="1390789" y="216354"/>
                  </a:lnTo>
                  <a:lnTo>
                    <a:pt x="1390789" y="190831"/>
                  </a:lnTo>
                  <a:close/>
                </a:path>
                <a:path w="1597025" h="392429">
                  <a:moveTo>
                    <a:pt x="1371941" y="20024"/>
                  </a:moveTo>
                  <a:lnTo>
                    <a:pt x="1233725" y="20024"/>
                  </a:lnTo>
                  <a:lnTo>
                    <a:pt x="1233725" y="171198"/>
                  </a:lnTo>
                  <a:lnTo>
                    <a:pt x="1259647" y="171198"/>
                  </a:lnTo>
                  <a:lnTo>
                    <a:pt x="1259647" y="159025"/>
                  </a:lnTo>
                  <a:lnTo>
                    <a:pt x="1371941" y="159025"/>
                  </a:lnTo>
                  <a:lnTo>
                    <a:pt x="1371941" y="135466"/>
                  </a:lnTo>
                  <a:lnTo>
                    <a:pt x="1259647" y="135466"/>
                  </a:lnTo>
                  <a:lnTo>
                    <a:pt x="1259647" y="100912"/>
                  </a:lnTo>
                  <a:lnTo>
                    <a:pt x="1371941" y="100912"/>
                  </a:lnTo>
                  <a:lnTo>
                    <a:pt x="1371941" y="77746"/>
                  </a:lnTo>
                  <a:lnTo>
                    <a:pt x="1259647" y="77746"/>
                  </a:lnTo>
                  <a:lnTo>
                    <a:pt x="1259647" y="43584"/>
                  </a:lnTo>
                  <a:lnTo>
                    <a:pt x="1371941" y="43584"/>
                  </a:lnTo>
                  <a:lnTo>
                    <a:pt x="1371941" y="20024"/>
                  </a:lnTo>
                  <a:close/>
                </a:path>
                <a:path w="1597025" h="392429">
                  <a:moveTo>
                    <a:pt x="1371941" y="159025"/>
                  </a:moveTo>
                  <a:lnTo>
                    <a:pt x="1346032" y="159025"/>
                  </a:lnTo>
                  <a:lnTo>
                    <a:pt x="1346032" y="171198"/>
                  </a:lnTo>
                  <a:lnTo>
                    <a:pt x="1371941" y="171198"/>
                  </a:lnTo>
                  <a:lnTo>
                    <a:pt x="1371941" y="159025"/>
                  </a:lnTo>
                  <a:close/>
                </a:path>
                <a:path w="1597025" h="392429">
                  <a:moveTo>
                    <a:pt x="1371941" y="100912"/>
                  </a:moveTo>
                  <a:lnTo>
                    <a:pt x="1346032" y="100912"/>
                  </a:lnTo>
                  <a:lnTo>
                    <a:pt x="1346032" y="135466"/>
                  </a:lnTo>
                  <a:lnTo>
                    <a:pt x="1371941" y="135466"/>
                  </a:lnTo>
                  <a:lnTo>
                    <a:pt x="1371941" y="100912"/>
                  </a:lnTo>
                  <a:close/>
                </a:path>
                <a:path w="1597025" h="392429">
                  <a:moveTo>
                    <a:pt x="1498383" y="48296"/>
                  </a:moveTo>
                  <a:lnTo>
                    <a:pt x="1469320" y="48296"/>
                  </a:lnTo>
                  <a:lnTo>
                    <a:pt x="1467787" y="59781"/>
                  </a:lnTo>
                  <a:lnTo>
                    <a:pt x="1466155" y="71070"/>
                  </a:lnTo>
                  <a:lnTo>
                    <a:pt x="1464439" y="82163"/>
                  </a:lnTo>
                  <a:lnTo>
                    <a:pt x="1462648" y="93059"/>
                  </a:lnTo>
                  <a:lnTo>
                    <a:pt x="1490530" y="93059"/>
                  </a:lnTo>
                  <a:lnTo>
                    <a:pt x="1492746" y="81574"/>
                  </a:lnTo>
                  <a:lnTo>
                    <a:pt x="1494650" y="71070"/>
                  </a:lnTo>
                  <a:lnTo>
                    <a:pt x="1496657" y="59193"/>
                  </a:lnTo>
                  <a:lnTo>
                    <a:pt x="1498383" y="48296"/>
                  </a:lnTo>
                  <a:close/>
                </a:path>
                <a:path w="1597025" h="392429">
                  <a:moveTo>
                    <a:pt x="1371941" y="43584"/>
                  </a:moveTo>
                  <a:lnTo>
                    <a:pt x="1346032" y="43584"/>
                  </a:lnTo>
                  <a:lnTo>
                    <a:pt x="1346032" y="77746"/>
                  </a:lnTo>
                  <a:lnTo>
                    <a:pt x="1371941" y="77746"/>
                  </a:lnTo>
                  <a:lnTo>
                    <a:pt x="1371941" y="43584"/>
                  </a:lnTo>
                  <a:close/>
                </a:path>
                <a:path w="1597025" h="392429">
                  <a:moveTo>
                    <a:pt x="1588299" y="22774"/>
                  </a:moveTo>
                  <a:lnTo>
                    <a:pt x="1391178" y="22774"/>
                  </a:lnTo>
                  <a:lnTo>
                    <a:pt x="1391178" y="48296"/>
                  </a:lnTo>
                  <a:lnTo>
                    <a:pt x="1588299" y="48296"/>
                  </a:lnTo>
                  <a:lnTo>
                    <a:pt x="1588299" y="227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273410" y="3871511"/>
              <a:ext cx="96399" cy="90507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5653693" y="3576035"/>
              <a:ext cx="1598930" cy="391795"/>
            </a:xfrm>
            <a:custGeom>
              <a:avLst/>
              <a:gdLst/>
              <a:ahLst/>
              <a:cxnLst/>
              <a:rect l="l" t="t" r="r" b="b"/>
              <a:pathLst>
                <a:path w="1598930" h="391795">
                  <a:moveTo>
                    <a:pt x="161184" y="204575"/>
                  </a:moveTo>
                  <a:lnTo>
                    <a:pt x="128992" y="204575"/>
                  </a:lnTo>
                  <a:lnTo>
                    <a:pt x="126328" y="230736"/>
                  </a:lnTo>
                  <a:lnTo>
                    <a:pt x="121480" y="254442"/>
                  </a:lnTo>
                  <a:lnTo>
                    <a:pt x="105232" y="294493"/>
                  </a:lnTo>
                  <a:lnTo>
                    <a:pt x="67439" y="335330"/>
                  </a:lnTo>
                  <a:lnTo>
                    <a:pt x="11383" y="365172"/>
                  </a:lnTo>
                  <a:lnTo>
                    <a:pt x="17349" y="371675"/>
                  </a:lnTo>
                  <a:lnTo>
                    <a:pt x="23069" y="378228"/>
                  </a:lnTo>
                  <a:lnTo>
                    <a:pt x="28544" y="384829"/>
                  </a:lnTo>
                  <a:lnTo>
                    <a:pt x="33774" y="391480"/>
                  </a:lnTo>
                  <a:lnTo>
                    <a:pt x="66388" y="375651"/>
                  </a:lnTo>
                  <a:lnTo>
                    <a:pt x="116447" y="335011"/>
                  </a:lnTo>
                  <a:lnTo>
                    <a:pt x="144066" y="288579"/>
                  </a:lnTo>
                  <a:lnTo>
                    <a:pt x="157711" y="235766"/>
                  </a:lnTo>
                  <a:lnTo>
                    <a:pt x="161184" y="204575"/>
                  </a:lnTo>
                  <a:close/>
                </a:path>
                <a:path w="1598930" h="391795">
                  <a:moveTo>
                    <a:pt x="166487" y="343576"/>
                  </a:moveTo>
                  <a:lnTo>
                    <a:pt x="168011" y="351993"/>
                  </a:lnTo>
                  <a:lnTo>
                    <a:pt x="169515" y="360853"/>
                  </a:lnTo>
                  <a:lnTo>
                    <a:pt x="170763" y="368681"/>
                  </a:lnTo>
                  <a:lnTo>
                    <a:pt x="171990" y="376951"/>
                  </a:lnTo>
                  <a:lnTo>
                    <a:pt x="189438" y="377958"/>
                  </a:lnTo>
                  <a:lnTo>
                    <a:pt x="206443" y="378620"/>
                  </a:lnTo>
                  <a:lnTo>
                    <a:pt x="223006" y="378940"/>
                  </a:lnTo>
                  <a:lnTo>
                    <a:pt x="239125" y="378915"/>
                  </a:lnTo>
                  <a:lnTo>
                    <a:pt x="267769" y="374498"/>
                  </a:lnTo>
                  <a:lnTo>
                    <a:pt x="288902" y="360853"/>
                  </a:lnTo>
                  <a:lnTo>
                    <a:pt x="296385" y="348288"/>
                  </a:lnTo>
                  <a:lnTo>
                    <a:pt x="234024" y="348288"/>
                  </a:lnTo>
                  <a:lnTo>
                    <a:pt x="215815" y="347846"/>
                  </a:lnTo>
                  <a:lnTo>
                    <a:pt x="198488" y="346913"/>
                  </a:lnTo>
                  <a:lnTo>
                    <a:pt x="182045" y="345490"/>
                  </a:lnTo>
                  <a:lnTo>
                    <a:pt x="166487" y="343576"/>
                  </a:lnTo>
                  <a:close/>
                </a:path>
                <a:path w="1598930" h="391795">
                  <a:moveTo>
                    <a:pt x="314516" y="175518"/>
                  </a:moveTo>
                  <a:lnTo>
                    <a:pt x="53401" y="175518"/>
                  </a:lnTo>
                  <a:lnTo>
                    <a:pt x="53401" y="204575"/>
                  </a:lnTo>
                  <a:lnTo>
                    <a:pt x="281934" y="204575"/>
                  </a:lnTo>
                  <a:lnTo>
                    <a:pt x="281046" y="231447"/>
                  </a:lnTo>
                  <a:lnTo>
                    <a:pt x="278690" y="280333"/>
                  </a:lnTo>
                  <a:lnTo>
                    <a:pt x="273047" y="322740"/>
                  </a:lnTo>
                  <a:lnTo>
                    <a:pt x="234024" y="348288"/>
                  </a:lnTo>
                  <a:lnTo>
                    <a:pt x="296385" y="348288"/>
                  </a:lnTo>
                  <a:lnTo>
                    <a:pt x="308635" y="305881"/>
                  </a:lnTo>
                  <a:lnTo>
                    <a:pt x="312065" y="241485"/>
                  </a:lnTo>
                  <a:lnTo>
                    <a:pt x="313413" y="208698"/>
                  </a:lnTo>
                  <a:lnTo>
                    <a:pt x="314516" y="175518"/>
                  </a:lnTo>
                  <a:close/>
                </a:path>
                <a:path w="1598930" h="391795">
                  <a:moveTo>
                    <a:pt x="138215" y="6282"/>
                  </a:moveTo>
                  <a:lnTo>
                    <a:pt x="108083" y="53156"/>
                  </a:lnTo>
                  <a:lnTo>
                    <a:pt x="75002" y="94827"/>
                  </a:lnTo>
                  <a:lnTo>
                    <a:pt x="38974" y="131295"/>
                  </a:lnTo>
                  <a:lnTo>
                    <a:pt x="0" y="162560"/>
                  </a:lnTo>
                  <a:lnTo>
                    <a:pt x="6872" y="169677"/>
                  </a:lnTo>
                  <a:lnTo>
                    <a:pt x="12959" y="176500"/>
                  </a:lnTo>
                  <a:lnTo>
                    <a:pt x="18261" y="183028"/>
                  </a:lnTo>
                  <a:lnTo>
                    <a:pt x="22780" y="189261"/>
                  </a:lnTo>
                  <a:lnTo>
                    <a:pt x="63097" y="155075"/>
                  </a:lnTo>
                  <a:lnTo>
                    <a:pt x="100423" y="115736"/>
                  </a:lnTo>
                  <a:lnTo>
                    <a:pt x="134756" y="71243"/>
                  </a:lnTo>
                  <a:lnTo>
                    <a:pt x="166097" y="21596"/>
                  </a:lnTo>
                  <a:lnTo>
                    <a:pt x="138215" y="6282"/>
                  </a:lnTo>
                  <a:close/>
                </a:path>
                <a:path w="1598930" h="391795">
                  <a:moveTo>
                    <a:pt x="244239" y="0"/>
                  </a:moveTo>
                  <a:lnTo>
                    <a:pt x="215968" y="12173"/>
                  </a:lnTo>
                  <a:lnTo>
                    <a:pt x="236965" y="55239"/>
                  </a:lnTo>
                  <a:lnTo>
                    <a:pt x="262896" y="94285"/>
                  </a:lnTo>
                  <a:lnTo>
                    <a:pt x="293759" y="129310"/>
                  </a:lnTo>
                  <a:lnTo>
                    <a:pt x="329554" y="160315"/>
                  </a:lnTo>
                  <a:lnTo>
                    <a:pt x="370279" y="187298"/>
                  </a:lnTo>
                  <a:lnTo>
                    <a:pt x="374822" y="181163"/>
                  </a:lnTo>
                  <a:lnTo>
                    <a:pt x="380589" y="174144"/>
                  </a:lnTo>
                  <a:lnTo>
                    <a:pt x="387581" y="166241"/>
                  </a:lnTo>
                  <a:lnTo>
                    <a:pt x="395799" y="157456"/>
                  </a:lnTo>
                  <a:lnTo>
                    <a:pt x="355057" y="134446"/>
                  </a:lnTo>
                  <a:lnTo>
                    <a:pt x="319529" y="107195"/>
                  </a:lnTo>
                  <a:lnTo>
                    <a:pt x="289216" y="75704"/>
                  </a:lnTo>
                  <a:lnTo>
                    <a:pt x="264120" y="39972"/>
                  </a:lnTo>
                  <a:lnTo>
                    <a:pt x="244239" y="0"/>
                  </a:lnTo>
                  <a:close/>
                </a:path>
                <a:path w="1598930" h="391795">
                  <a:moveTo>
                    <a:pt x="767260" y="18062"/>
                  </a:moveTo>
                  <a:lnTo>
                    <a:pt x="718765" y="24860"/>
                  </a:lnTo>
                  <a:lnTo>
                    <a:pt x="670270" y="29940"/>
                  </a:lnTo>
                  <a:lnTo>
                    <a:pt x="621775" y="33302"/>
                  </a:lnTo>
                  <a:lnTo>
                    <a:pt x="573280" y="34947"/>
                  </a:lnTo>
                  <a:lnTo>
                    <a:pt x="573255" y="193581"/>
                  </a:lnTo>
                  <a:lnTo>
                    <a:pt x="569845" y="245828"/>
                  </a:lnTo>
                  <a:lnTo>
                    <a:pt x="559539" y="291843"/>
                  </a:lnTo>
                  <a:lnTo>
                    <a:pt x="542360" y="331232"/>
                  </a:lnTo>
                  <a:lnTo>
                    <a:pt x="518308" y="363994"/>
                  </a:lnTo>
                  <a:lnTo>
                    <a:pt x="523562" y="370031"/>
                  </a:lnTo>
                  <a:lnTo>
                    <a:pt x="528715" y="376363"/>
                  </a:lnTo>
                  <a:lnTo>
                    <a:pt x="533769" y="382989"/>
                  </a:lnTo>
                  <a:lnTo>
                    <a:pt x="538727" y="389910"/>
                  </a:lnTo>
                  <a:lnTo>
                    <a:pt x="567074" y="351871"/>
                  </a:lnTo>
                  <a:lnTo>
                    <a:pt x="587319" y="306469"/>
                  </a:lnTo>
                  <a:lnTo>
                    <a:pt x="599464" y="253706"/>
                  </a:lnTo>
                  <a:lnTo>
                    <a:pt x="603512" y="193581"/>
                  </a:lnTo>
                  <a:lnTo>
                    <a:pt x="603512" y="178660"/>
                  </a:lnTo>
                  <a:lnTo>
                    <a:pt x="795129" y="178660"/>
                  </a:lnTo>
                  <a:lnTo>
                    <a:pt x="795129" y="149995"/>
                  </a:lnTo>
                  <a:lnTo>
                    <a:pt x="603512" y="149995"/>
                  </a:lnTo>
                  <a:lnTo>
                    <a:pt x="603512" y="62433"/>
                  </a:lnTo>
                  <a:lnTo>
                    <a:pt x="648723" y="59954"/>
                  </a:lnTo>
                  <a:lnTo>
                    <a:pt x="692850" y="56444"/>
                  </a:lnTo>
                  <a:lnTo>
                    <a:pt x="735893" y="51904"/>
                  </a:lnTo>
                  <a:lnTo>
                    <a:pt x="777852" y="46333"/>
                  </a:lnTo>
                  <a:lnTo>
                    <a:pt x="767260" y="18062"/>
                  </a:lnTo>
                  <a:close/>
                </a:path>
                <a:path w="1598930" h="391795">
                  <a:moveTo>
                    <a:pt x="495540" y="185727"/>
                  </a:moveTo>
                  <a:lnTo>
                    <a:pt x="466867" y="185727"/>
                  </a:lnTo>
                  <a:lnTo>
                    <a:pt x="466867" y="387554"/>
                  </a:lnTo>
                  <a:lnTo>
                    <a:pt x="495540" y="387554"/>
                  </a:lnTo>
                  <a:lnTo>
                    <a:pt x="495540" y="185727"/>
                  </a:lnTo>
                  <a:close/>
                </a:path>
                <a:path w="1598930" h="391795">
                  <a:moveTo>
                    <a:pt x="721309" y="178660"/>
                  </a:moveTo>
                  <a:lnTo>
                    <a:pt x="691078" y="178660"/>
                  </a:lnTo>
                  <a:lnTo>
                    <a:pt x="691078" y="387554"/>
                  </a:lnTo>
                  <a:lnTo>
                    <a:pt x="721309" y="387554"/>
                  </a:lnTo>
                  <a:lnTo>
                    <a:pt x="721309" y="178660"/>
                  </a:lnTo>
                  <a:close/>
                </a:path>
                <a:path w="1598930" h="391795">
                  <a:moveTo>
                    <a:pt x="495540" y="111122"/>
                  </a:moveTo>
                  <a:lnTo>
                    <a:pt x="466088" y="111122"/>
                  </a:lnTo>
                  <a:lnTo>
                    <a:pt x="454431" y="149038"/>
                  </a:lnTo>
                  <a:lnTo>
                    <a:pt x="440270" y="184647"/>
                  </a:lnTo>
                  <a:lnTo>
                    <a:pt x="423607" y="217950"/>
                  </a:lnTo>
                  <a:lnTo>
                    <a:pt x="404444" y="248945"/>
                  </a:lnTo>
                  <a:lnTo>
                    <a:pt x="408687" y="259080"/>
                  </a:lnTo>
                  <a:lnTo>
                    <a:pt x="412390" y="268283"/>
                  </a:lnTo>
                  <a:lnTo>
                    <a:pt x="415553" y="276554"/>
                  </a:lnTo>
                  <a:lnTo>
                    <a:pt x="418177" y="283892"/>
                  </a:lnTo>
                  <a:lnTo>
                    <a:pt x="431971" y="263032"/>
                  </a:lnTo>
                  <a:lnTo>
                    <a:pt x="444685" y="239718"/>
                  </a:lnTo>
                  <a:lnTo>
                    <a:pt x="456317" y="213950"/>
                  </a:lnTo>
                  <a:lnTo>
                    <a:pt x="466867" y="185727"/>
                  </a:lnTo>
                  <a:lnTo>
                    <a:pt x="495540" y="185727"/>
                  </a:lnTo>
                  <a:lnTo>
                    <a:pt x="495540" y="169236"/>
                  </a:lnTo>
                  <a:lnTo>
                    <a:pt x="530511" y="169236"/>
                  </a:lnTo>
                  <a:lnTo>
                    <a:pt x="526706" y="164450"/>
                  </a:lnTo>
                  <a:lnTo>
                    <a:pt x="519563" y="155885"/>
                  </a:lnTo>
                  <a:lnTo>
                    <a:pt x="495540" y="155885"/>
                  </a:lnTo>
                  <a:lnTo>
                    <a:pt x="495540" y="111122"/>
                  </a:lnTo>
                  <a:close/>
                </a:path>
                <a:path w="1598930" h="391795">
                  <a:moveTo>
                    <a:pt x="530511" y="169236"/>
                  </a:moveTo>
                  <a:lnTo>
                    <a:pt x="495540" y="169236"/>
                  </a:lnTo>
                  <a:lnTo>
                    <a:pt x="507000" y="184794"/>
                  </a:lnTo>
                  <a:lnTo>
                    <a:pt x="517820" y="200059"/>
                  </a:lnTo>
                  <a:lnTo>
                    <a:pt x="528001" y="215029"/>
                  </a:lnTo>
                  <a:lnTo>
                    <a:pt x="537545" y="229705"/>
                  </a:lnTo>
                  <a:lnTo>
                    <a:pt x="561897" y="211643"/>
                  </a:lnTo>
                  <a:lnTo>
                    <a:pt x="552621" y="198022"/>
                  </a:lnTo>
                  <a:lnTo>
                    <a:pt x="540891" y="182291"/>
                  </a:lnTo>
                  <a:lnTo>
                    <a:pt x="530511" y="169236"/>
                  </a:lnTo>
                  <a:close/>
                </a:path>
                <a:path w="1598930" h="391795">
                  <a:moveTo>
                    <a:pt x="510066" y="144498"/>
                  </a:moveTo>
                  <a:lnTo>
                    <a:pt x="495540" y="155885"/>
                  </a:lnTo>
                  <a:lnTo>
                    <a:pt x="519563" y="155885"/>
                  </a:lnTo>
                  <a:lnTo>
                    <a:pt x="510066" y="144498"/>
                  </a:lnTo>
                  <a:close/>
                </a:path>
                <a:path w="1598930" h="391795">
                  <a:moveTo>
                    <a:pt x="549721" y="84028"/>
                  </a:moveTo>
                  <a:lnTo>
                    <a:pt x="409935" y="84028"/>
                  </a:lnTo>
                  <a:lnTo>
                    <a:pt x="409935" y="111122"/>
                  </a:lnTo>
                  <a:lnTo>
                    <a:pt x="549721" y="111122"/>
                  </a:lnTo>
                  <a:lnTo>
                    <a:pt x="549721" y="84028"/>
                  </a:lnTo>
                  <a:close/>
                </a:path>
                <a:path w="1598930" h="391795">
                  <a:moveTo>
                    <a:pt x="495540" y="5890"/>
                  </a:moveTo>
                  <a:lnTo>
                    <a:pt x="466867" y="5890"/>
                  </a:lnTo>
                  <a:lnTo>
                    <a:pt x="466867" y="84028"/>
                  </a:lnTo>
                  <a:lnTo>
                    <a:pt x="495540" y="84028"/>
                  </a:lnTo>
                  <a:lnTo>
                    <a:pt x="495540" y="5890"/>
                  </a:lnTo>
                  <a:close/>
                </a:path>
                <a:path w="1598930" h="391795">
                  <a:moveTo>
                    <a:pt x="858746" y="79710"/>
                  </a:moveTo>
                  <a:lnTo>
                    <a:pt x="828112" y="79710"/>
                  </a:lnTo>
                  <a:lnTo>
                    <a:pt x="828112" y="387554"/>
                  </a:lnTo>
                  <a:lnTo>
                    <a:pt x="858746" y="387554"/>
                  </a:lnTo>
                  <a:lnTo>
                    <a:pt x="858746" y="79710"/>
                  </a:lnTo>
                  <a:close/>
                </a:path>
                <a:path w="1598930" h="391795">
                  <a:moveTo>
                    <a:pt x="1053505" y="354963"/>
                  </a:moveTo>
                  <a:lnTo>
                    <a:pt x="1055665" y="364460"/>
                  </a:lnTo>
                  <a:lnTo>
                    <a:pt x="1057505" y="373320"/>
                  </a:lnTo>
                  <a:lnTo>
                    <a:pt x="1058807" y="380363"/>
                  </a:lnTo>
                  <a:lnTo>
                    <a:pt x="1059787" y="386768"/>
                  </a:lnTo>
                  <a:lnTo>
                    <a:pt x="1075445" y="387112"/>
                  </a:lnTo>
                  <a:lnTo>
                    <a:pt x="1124183" y="387554"/>
                  </a:lnTo>
                  <a:lnTo>
                    <a:pt x="1146687" y="383995"/>
                  </a:lnTo>
                  <a:lnTo>
                    <a:pt x="1162763" y="373320"/>
                  </a:lnTo>
                  <a:lnTo>
                    <a:pt x="1171438" y="357318"/>
                  </a:lnTo>
                  <a:lnTo>
                    <a:pt x="1116330" y="357318"/>
                  </a:lnTo>
                  <a:lnTo>
                    <a:pt x="1101066" y="357171"/>
                  </a:lnTo>
                  <a:lnTo>
                    <a:pt x="1085506" y="356729"/>
                  </a:lnTo>
                  <a:lnTo>
                    <a:pt x="1069652" y="355993"/>
                  </a:lnTo>
                  <a:lnTo>
                    <a:pt x="1053505" y="354963"/>
                  </a:lnTo>
                  <a:close/>
                </a:path>
                <a:path w="1598930" h="391795">
                  <a:moveTo>
                    <a:pt x="1175624" y="27094"/>
                  </a:moveTo>
                  <a:lnTo>
                    <a:pt x="951024" y="27094"/>
                  </a:lnTo>
                  <a:lnTo>
                    <a:pt x="951024" y="56542"/>
                  </a:lnTo>
                  <a:lnTo>
                    <a:pt x="1144991" y="56542"/>
                  </a:lnTo>
                  <a:lnTo>
                    <a:pt x="1144991" y="326691"/>
                  </a:lnTo>
                  <a:lnTo>
                    <a:pt x="1143200" y="340091"/>
                  </a:lnTo>
                  <a:lnTo>
                    <a:pt x="1137827" y="349662"/>
                  </a:lnTo>
                  <a:lnTo>
                    <a:pt x="1128871" y="355404"/>
                  </a:lnTo>
                  <a:lnTo>
                    <a:pt x="1116330" y="357318"/>
                  </a:lnTo>
                  <a:lnTo>
                    <a:pt x="1171438" y="357318"/>
                  </a:lnTo>
                  <a:lnTo>
                    <a:pt x="1172409" y="355527"/>
                  </a:lnTo>
                  <a:lnTo>
                    <a:pt x="1175624" y="330618"/>
                  </a:lnTo>
                  <a:lnTo>
                    <a:pt x="1175624" y="27094"/>
                  </a:lnTo>
                  <a:close/>
                </a:path>
                <a:path w="1598930" h="391795">
                  <a:moveTo>
                    <a:pt x="1084528" y="125650"/>
                  </a:moveTo>
                  <a:lnTo>
                    <a:pt x="918041" y="125650"/>
                  </a:lnTo>
                  <a:lnTo>
                    <a:pt x="918041" y="305096"/>
                  </a:lnTo>
                  <a:lnTo>
                    <a:pt x="946312" y="305096"/>
                  </a:lnTo>
                  <a:lnTo>
                    <a:pt x="946312" y="282713"/>
                  </a:lnTo>
                  <a:lnTo>
                    <a:pt x="1084528" y="282713"/>
                  </a:lnTo>
                  <a:lnTo>
                    <a:pt x="1084528" y="253657"/>
                  </a:lnTo>
                  <a:lnTo>
                    <a:pt x="946312" y="253657"/>
                  </a:lnTo>
                  <a:lnTo>
                    <a:pt x="946312" y="154707"/>
                  </a:lnTo>
                  <a:lnTo>
                    <a:pt x="1084528" y="154707"/>
                  </a:lnTo>
                  <a:lnTo>
                    <a:pt x="1084528" y="125650"/>
                  </a:lnTo>
                  <a:close/>
                </a:path>
                <a:path w="1598930" h="391795">
                  <a:moveTo>
                    <a:pt x="1084528" y="154707"/>
                  </a:moveTo>
                  <a:lnTo>
                    <a:pt x="1056256" y="154707"/>
                  </a:lnTo>
                  <a:lnTo>
                    <a:pt x="1056256" y="253657"/>
                  </a:lnTo>
                  <a:lnTo>
                    <a:pt x="1084528" y="253657"/>
                  </a:lnTo>
                  <a:lnTo>
                    <a:pt x="1084528" y="154707"/>
                  </a:lnTo>
                  <a:close/>
                </a:path>
                <a:path w="1598930" h="391795">
                  <a:moveTo>
                    <a:pt x="870130" y="1963"/>
                  </a:moveTo>
                  <a:lnTo>
                    <a:pt x="847752" y="21988"/>
                  </a:lnTo>
                  <a:lnTo>
                    <a:pt x="858621" y="33376"/>
                  </a:lnTo>
                  <a:lnTo>
                    <a:pt x="871212" y="47119"/>
                  </a:lnTo>
                  <a:lnTo>
                    <a:pt x="885520" y="63218"/>
                  </a:lnTo>
                  <a:lnTo>
                    <a:pt x="901543" y="81672"/>
                  </a:lnTo>
                  <a:lnTo>
                    <a:pt x="927062" y="59292"/>
                  </a:lnTo>
                  <a:lnTo>
                    <a:pt x="910252" y="41867"/>
                  </a:lnTo>
                  <a:lnTo>
                    <a:pt x="895161" y="26504"/>
                  </a:lnTo>
                  <a:lnTo>
                    <a:pt x="881787" y="13203"/>
                  </a:lnTo>
                  <a:lnTo>
                    <a:pt x="870130" y="1963"/>
                  </a:lnTo>
                  <a:close/>
                </a:path>
                <a:path w="1598930" h="391795">
                  <a:moveTo>
                    <a:pt x="1266721" y="234417"/>
                  </a:moveTo>
                  <a:lnTo>
                    <a:pt x="1239618" y="234417"/>
                  </a:lnTo>
                  <a:lnTo>
                    <a:pt x="1236798" y="272407"/>
                  </a:lnTo>
                  <a:lnTo>
                    <a:pt x="1230691" y="305096"/>
                  </a:lnTo>
                  <a:lnTo>
                    <a:pt x="1221295" y="332483"/>
                  </a:lnTo>
                  <a:lnTo>
                    <a:pt x="1208608" y="354570"/>
                  </a:lnTo>
                  <a:lnTo>
                    <a:pt x="1213221" y="363798"/>
                  </a:lnTo>
                  <a:lnTo>
                    <a:pt x="1217637" y="373025"/>
                  </a:lnTo>
                  <a:lnTo>
                    <a:pt x="1221858" y="382253"/>
                  </a:lnTo>
                  <a:lnTo>
                    <a:pt x="1225885" y="391480"/>
                  </a:lnTo>
                  <a:lnTo>
                    <a:pt x="1235454" y="374449"/>
                  </a:lnTo>
                  <a:lnTo>
                    <a:pt x="1243749" y="355944"/>
                  </a:lnTo>
                  <a:lnTo>
                    <a:pt x="1250767" y="335968"/>
                  </a:lnTo>
                  <a:lnTo>
                    <a:pt x="1256506" y="314519"/>
                  </a:lnTo>
                  <a:lnTo>
                    <a:pt x="1289062" y="314519"/>
                  </a:lnTo>
                  <a:lnTo>
                    <a:pt x="1279281" y="304506"/>
                  </a:lnTo>
                  <a:lnTo>
                    <a:pt x="1270544" y="293266"/>
                  </a:lnTo>
                  <a:lnTo>
                    <a:pt x="1262788" y="280751"/>
                  </a:lnTo>
                  <a:lnTo>
                    <a:pt x="1264065" y="269609"/>
                  </a:lnTo>
                  <a:lnTo>
                    <a:pt x="1265190" y="257583"/>
                  </a:lnTo>
                  <a:lnTo>
                    <a:pt x="1266031" y="246442"/>
                  </a:lnTo>
                  <a:lnTo>
                    <a:pt x="1266721" y="234417"/>
                  </a:lnTo>
                  <a:close/>
                </a:path>
                <a:path w="1598930" h="391795">
                  <a:moveTo>
                    <a:pt x="1289062" y="314519"/>
                  </a:moveTo>
                  <a:lnTo>
                    <a:pt x="1256506" y="314519"/>
                  </a:lnTo>
                  <a:lnTo>
                    <a:pt x="1280192" y="340606"/>
                  </a:lnTo>
                  <a:lnTo>
                    <a:pt x="1344783" y="371430"/>
                  </a:lnTo>
                  <a:lnTo>
                    <a:pt x="1385687" y="376166"/>
                  </a:lnTo>
                  <a:lnTo>
                    <a:pt x="1467069" y="379111"/>
                  </a:lnTo>
                  <a:lnTo>
                    <a:pt x="1522558" y="378964"/>
                  </a:lnTo>
                  <a:lnTo>
                    <a:pt x="1587909" y="377737"/>
                  </a:lnTo>
                  <a:lnTo>
                    <a:pt x="1597672" y="350349"/>
                  </a:lnTo>
                  <a:lnTo>
                    <a:pt x="1473547" y="350349"/>
                  </a:lnTo>
                  <a:lnTo>
                    <a:pt x="1424930" y="350177"/>
                  </a:lnTo>
                  <a:lnTo>
                    <a:pt x="1385687" y="348680"/>
                  </a:lnTo>
                  <a:lnTo>
                    <a:pt x="1339235" y="341981"/>
                  </a:lnTo>
                  <a:lnTo>
                    <a:pt x="1325614" y="337294"/>
                  </a:lnTo>
                  <a:lnTo>
                    <a:pt x="1325614" y="323158"/>
                  </a:lnTo>
                  <a:lnTo>
                    <a:pt x="1299704" y="323158"/>
                  </a:lnTo>
                  <a:lnTo>
                    <a:pt x="1289062" y="314519"/>
                  </a:lnTo>
                  <a:close/>
                </a:path>
                <a:path w="1598930" h="391795">
                  <a:moveTo>
                    <a:pt x="1598904" y="346717"/>
                  </a:moveTo>
                  <a:lnTo>
                    <a:pt x="1531537" y="349196"/>
                  </a:lnTo>
                  <a:lnTo>
                    <a:pt x="1473547" y="350349"/>
                  </a:lnTo>
                  <a:lnTo>
                    <a:pt x="1597672" y="350349"/>
                  </a:lnTo>
                  <a:lnTo>
                    <a:pt x="1598904" y="346717"/>
                  </a:lnTo>
                  <a:close/>
                </a:path>
                <a:path w="1598930" h="391795">
                  <a:moveTo>
                    <a:pt x="1501914" y="135074"/>
                  </a:moveTo>
                  <a:lnTo>
                    <a:pt x="1476005" y="135074"/>
                  </a:lnTo>
                  <a:lnTo>
                    <a:pt x="1475948" y="184157"/>
                  </a:lnTo>
                  <a:lnTo>
                    <a:pt x="1474679" y="210612"/>
                  </a:lnTo>
                  <a:lnTo>
                    <a:pt x="1464072" y="254982"/>
                  </a:lnTo>
                  <a:lnTo>
                    <a:pt x="1425154" y="298911"/>
                  </a:lnTo>
                  <a:lnTo>
                    <a:pt x="1378626" y="320017"/>
                  </a:lnTo>
                  <a:lnTo>
                    <a:pt x="1384516" y="325882"/>
                  </a:lnTo>
                  <a:lnTo>
                    <a:pt x="1390011" y="331698"/>
                  </a:lnTo>
                  <a:lnTo>
                    <a:pt x="1395113" y="337465"/>
                  </a:lnTo>
                  <a:lnTo>
                    <a:pt x="1399823" y="343183"/>
                  </a:lnTo>
                  <a:lnTo>
                    <a:pt x="1426033" y="331207"/>
                  </a:lnTo>
                  <a:lnTo>
                    <a:pt x="1466084" y="301365"/>
                  </a:lnTo>
                  <a:lnTo>
                    <a:pt x="1484637" y="275254"/>
                  </a:lnTo>
                  <a:lnTo>
                    <a:pt x="1528314" y="275254"/>
                  </a:lnTo>
                  <a:lnTo>
                    <a:pt x="1522311" y="270738"/>
                  </a:lnTo>
                  <a:lnTo>
                    <a:pt x="1494061" y="250123"/>
                  </a:lnTo>
                  <a:lnTo>
                    <a:pt x="1497498" y="235693"/>
                  </a:lnTo>
                  <a:lnTo>
                    <a:pt x="1499952" y="219888"/>
                  </a:lnTo>
                  <a:lnTo>
                    <a:pt x="1501424" y="202709"/>
                  </a:lnTo>
                  <a:lnTo>
                    <a:pt x="1501914" y="184157"/>
                  </a:lnTo>
                  <a:lnTo>
                    <a:pt x="1501914" y="135074"/>
                  </a:lnTo>
                  <a:close/>
                </a:path>
                <a:path w="1598930" h="391795">
                  <a:moveTo>
                    <a:pt x="1528314" y="275254"/>
                  </a:moveTo>
                  <a:lnTo>
                    <a:pt x="1484637" y="275254"/>
                  </a:lnTo>
                  <a:lnTo>
                    <a:pt x="1506703" y="292211"/>
                  </a:lnTo>
                  <a:lnTo>
                    <a:pt x="1526951" y="308531"/>
                  </a:lnTo>
                  <a:lnTo>
                    <a:pt x="1545383" y="324213"/>
                  </a:lnTo>
                  <a:lnTo>
                    <a:pt x="1562000" y="339256"/>
                  </a:lnTo>
                  <a:lnTo>
                    <a:pt x="1583197" y="318446"/>
                  </a:lnTo>
                  <a:lnTo>
                    <a:pt x="1566877" y="304899"/>
                  </a:lnTo>
                  <a:lnTo>
                    <a:pt x="1546583" y="288997"/>
                  </a:lnTo>
                  <a:lnTo>
                    <a:pt x="1528314" y="275254"/>
                  </a:lnTo>
                  <a:close/>
                </a:path>
                <a:path w="1598930" h="391795">
                  <a:moveTo>
                    <a:pt x="1325614" y="215962"/>
                  </a:moveTo>
                  <a:lnTo>
                    <a:pt x="1299704" y="215962"/>
                  </a:lnTo>
                  <a:lnTo>
                    <a:pt x="1299704" y="323158"/>
                  </a:lnTo>
                  <a:lnTo>
                    <a:pt x="1325614" y="323158"/>
                  </a:lnTo>
                  <a:lnTo>
                    <a:pt x="1325614" y="283107"/>
                  </a:lnTo>
                  <a:lnTo>
                    <a:pt x="1388828" y="283107"/>
                  </a:lnTo>
                  <a:lnTo>
                    <a:pt x="1388828" y="257583"/>
                  </a:lnTo>
                  <a:lnTo>
                    <a:pt x="1325614" y="257583"/>
                  </a:lnTo>
                  <a:lnTo>
                    <a:pt x="1325614" y="215962"/>
                  </a:lnTo>
                  <a:close/>
                </a:path>
                <a:path w="1598930" h="391795">
                  <a:moveTo>
                    <a:pt x="1569853" y="92667"/>
                  </a:moveTo>
                  <a:lnTo>
                    <a:pt x="1408078" y="92667"/>
                  </a:lnTo>
                  <a:lnTo>
                    <a:pt x="1408078" y="259154"/>
                  </a:lnTo>
                  <a:lnTo>
                    <a:pt x="1433987" y="259154"/>
                  </a:lnTo>
                  <a:lnTo>
                    <a:pt x="1433987" y="118190"/>
                  </a:lnTo>
                  <a:lnTo>
                    <a:pt x="1569853" y="118190"/>
                  </a:lnTo>
                  <a:lnTo>
                    <a:pt x="1569853" y="92667"/>
                  </a:lnTo>
                  <a:close/>
                </a:path>
                <a:path w="1598930" h="391795">
                  <a:moveTo>
                    <a:pt x="1569853" y="118190"/>
                  </a:moveTo>
                  <a:lnTo>
                    <a:pt x="1543932" y="118190"/>
                  </a:lnTo>
                  <a:lnTo>
                    <a:pt x="1543932" y="259154"/>
                  </a:lnTo>
                  <a:lnTo>
                    <a:pt x="1569853" y="259154"/>
                  </a:lnTo>
                  <a:lnTo>
                    <a:pt x="1569853" y="118190"/>
                  </a:lnTo>
                  <a:close/>
                </a:path>
                <a:path w="1598930" h="391795">
                  <a:moveTo>
                    <a:pt x="1393151" y="190439"/>
                  </a:moveTo>
                  <a:lnTo>
                    <a:pt x="1211749" y="190439"/>
                  </a:lnTo>
                  <a:lnTo>
                    <a:pt x="1211749" y="215962"/>
                  </a:lnTo>
                  <a:lnTo>
                    <a:pt x="1393151" y="215962"/>
                  </a:lnTo>
                  <a:lnTo>
                    <a:pt x="1393151" y="190439"/>
                  </a:lnTo>
                  <a:close/>
                </a:path>
                <a:path w="1598930" h="391795">
                  <a:moveTo>
                    <a:pt x="1374303" y="19632"/>
                  </a:moveTo>
                  <a:lnTo>
                    <a:pt x="1236087" y="19632"/>
                  </a:lnTo>
                  <a:lnTo>
                    <a:pt x="1236087" y="170806"/>
                  </a:lnTo>
                  <a:lnTo>
                    <a:pt x="1262009" y="170806"/>
                  </a:lnTo>
                  <a:lnTo>
                    <a:pt x="1262009" y="158633"/>
                  </a:lnTo>
                  <a:lnTo>
                    <a:pt x="1374303" y="158633"/>
                  </a:lnTo>
                  <a:lnTo>
                    <a:pt x="1374303" y="135074"/>
                  </a:lnTo>
                  <a:lnTo>
                    <a:pt x="1262009" y="135074"/>
                  </a:lnTo>
                  <a:lnTo>
                    <a:pt x="1262009" y="100520"/>
                  </a:lnTo>
                  <a:lnTo>
                    <a:pt x="1374303" y="100520"/>
                  </a:lnTo>
                  <a:lnTo>
                    <a:pt x="1374303" y="77354"/>
                  </a:lnTo>
                  <a:lnTo>
                    <a:pt x="1262009" y="77354"/>
                  </a:lnTo>
                  <a:lnTo>
                    <a:pt x="1262009" y="43192"/>
                  </a:lnTo>
                  <a:lnTo>
                    <a:pt x="1374303" y="43192"/>
                  </a:lnTo>
                  <a:lnTo>
                    <a:pt x="1374303" y="19632"/>
                  </a:lnTo>
                  <a:close/>
                </a:path>
                <a:path w="1598930" h="391795">
                  <a:moveTo>
                    <a:pt x="1374303" y="158633"/>
                  </a:moveTo>
                  <a:lnTo>
                    <a:pt x="1348394" y="158633"/>
                  </a:lnTo>
                  <a:lnTo>
                    <a:pt x="1348394" y="170806"/>
                  </a:lnTo>
                  <a:lnTo>
                    <a:pt x="1374303" y="170806"/>
                  </a:lnTo>
                  <a:lnTo>
                    <a:pt x="1374303" y="158633"/>
                  </a:lnTo>
                  <a:close/>
                </a:path>
                <a:path w="1598930" h="391795">
                  <a:moveTo>
                    <a:pt x="1374303" y="100520"/>
                  </a:moveTo>
                  <a:lnTo>
                    <a:pt x="1348394" y="100520"/>
                  </a:lnTo>
                  <a:lnTo>
                    <a:pt x="1348394" y="135074"/>
                  </a:lnTo>
                  <a:lnTo>
                    <a:pt x="1374303" y="135074"/>
                  </a:lnTo>
                  <a:lnTo>
                    <a:pt x="1374303" y="100520"/>
                  </a:lnTo>
                  <a:close/>
                </a:path>
                <a:path w="1598930" h="391795">
                  <a:moveTo>
                    <a:pt x="1500745" y="47904"/>
                  </a:moveTo>
                  <a:lnTo>
                    <a:pt x="1471682" y="47904"/>
                  </a:lnTo>
                  <a:lnTo>
                    <a:pt x="1470149" y="59389"/>
                  </a:lnTo>
                  <a:lnTo>
                    <a:pt x="1468517" y="70678"/>
                  </a:lnTo>
                  <a:lnTo>
                    <a:pt x="1466801" y="81771"/>
                  </a:lnTo>
                  <a:lnTo>
                    <a:pt x="1465010" y="92667"/>
                  </a:lnTo>
                  <a:lnTo>
                    <a:pt x="1492892" y="92667"/>
                  </a:lnTo>
                  <a:lnTo>
                    <a:pt x="1495108" y="81182"/>
                  </a:lnTo>
                  <a:lnTo>
                    <a:pt x="1497012" y="70678"/>
                  </a:lnTo>
                  <a:lnTo>
                    <a:pt x="1499020" y="58801"/>
                  </a:lnTo>
                  <a:lnTo>
                    <a:pt x="1500745" y="47904"/>
                  </a:lnTo>
                  <a:close/>
                </a:path>
                <a:path w="1598930" h="391795">
                  <a:moveTo>
                    <a:pt x="1374303" y="43192"/>
                  </a:moveTo>
                  <a:lnTo>
                    <a:pt x="1348394" y="43192"/>
                  </a:lnTo>
                  <a:lnTo>
                    <a:pt x="1348394" y="77354"/>
                  </a:lnTo>
                  <a:lnTo>
                    <a:pt x="1374303" y="77354"/>
                  </a:lnTo>
                  <a:lnTo>
                    <a:pt x="1374303" y="43192"/>
                  </a:lnTo>
                  <a:close/>
                </a:path>
                <a:path w="1598930" h="391795">
                  <a:moveTo>
                    <a:pt x="1590661" y="22382"/>
                  </a:moveTo>
                  <a:lnTo>
                    <a:pt x="1393540" y="22382"/>
                  </a:lnTo>
                  <a:lnTo>
                    <a:pt x="1393540" y="47904"/>
                  </a:lnTo>
                  <a:lnTo>
                    <a:pt x="1590661" y="47904"/>
                  </a:lnTo>
                  <a:lnTo>
                    <a:pt x="1590661" y="223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90350" y="4299705"/>
              <a:ext cx="99540" cy="99539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3646417" y="4154429"/>
              <a:ext cx="1767205" cy="389255"/>
            </a:xfrm>
            <a:custGeom>
              <a:avLst/>
              <a:gdLst/>
              <a:ahLst/>
              <a:cxnLst/>
              <a:rect l="l" t="t" r="r" b="b"/>
              <a:pathLst>
                <a:path w="1767205" h="389254">
                  <a:moveTo>
                    <a:pt x="128409" y="78917"/>
                  </a:moveTo>
                  <a:lnTo>
                    <a:pt x="83248" y="78917"/>
                  </a:lnTo>
                  <a:lnTo>
                    <a:pt x="83248" y="5499"/>
                  </a:lnTo>
                  <a:lnTo>
                    <a:pt x="54190" y="5499"/>
                  </a:lnTo>
                  <a:lnTo>
                    <a:pt x="54190" y="78917"/>
                  </a:lnTo>
                  <a:lnTo>
                    <a:pt x="4711" y="78917"/>
                  </a:lnTo>
                  <a:lnTo>
                    <a:pt x="4711" y="107188"/>
                  </a:lnTo>
                  <a:lnTo>
                    <a:pt x="54190" y="107188"/>
                  </a:lnTo>
                  <a:lnTo>
                    <a:pt x="54190" y="196913"/>
                  </a:lnTo>
                  <a:lnTo>
                    <a:pt x="40944" y="200825"/>
                  </a:lnTo>
                  <a:lnTo>
                    <a:pt x="0" y="212420"/>
                  </a:lnTo>
                  <a:lnTo>
                    <a:pt x="3937" y="246189"/>
                  </a:lnTo>
                  <a:lnTo>
                    <a:pt x="54190" y="228917"/>
                  </a:lnTo>
                  <a:lnTo>
                    <a:pt x="54190" y="331787"/>
                  </a:lnTo>
                  <a:lnTo>
                    <a:pt x="53111" y="340893"/>
                  </a:lnTo>
                  <a:lnTo>
                    <a:pt x="49872" y="347395"/>
                  </a:lnTo>
                  <a:lnTo>
                    <a:pt x="44475" y="351307"/>
                  </a:lnTo>
                  <a:lnTo>
                    <a:pt x="36918" y="352602"/>
                  </a:lnTo>
                  <a:lnTo>
                    <a:pt x="31153" y="352463"/>
                  </a:lnTo>
                  <a:lnTo>
                    <a:pt x="23660" y="352018"/>
                  </a:lnTo>
                  <a:lnTo>
                    <a:pt x="14452" y="351282"/>
                  </a:lnTo>
                  <a:lnTo>
                    <a:pt x="3530" y="350253"/>
                  </a:lnTo>
                  <a:lnTo>
                    <a:pt x="5092" y="359003"/>
                  </a:lnTo>
                  <a:lnTo>
                    <a:pt x="6350" y="367131"/>
                  </a:lnTo>
                  <a:lnTo>
                    <a:pt x="7416" y="375208"/>
                  </a:lnTo>
                  <a:lnTo>
                    <a:pt x="8242" y="382841"/>
                  </a:lnTo>
                  <a:lnTo>
                    <a:pt x="18948" y="383159"/>
                  </a:lnTo>
                  <a:lnTo>
                    <a:pt x="28663" y="383324"/>
                  </a:lnTo>
                  <a:lnTo>
                    <a:pt x="37401" y="383349"/>
                  </a:lnTo>
                  <a:lnTo>
                    <a:pt x="45161" y="383235"/>
                  </a:lnTo>
                  <a:lnTo>
                    <a:pt x="80860" y="359003"/>
                  </a:lnTo>
                  <a:lnTo>
                    <a:pt x="83248" y="228917"/>
                  </a:lnTo>
                  <a:lnTo>
                    <a:pt x="83248" y="219290"/>
                  </a:lnTo>
                  <a:lnTo>
                    <a:pt x="122123" y="206540"/>
                  </a:lnTo>
                  <a:lnTo>
                    <a:pt x="121234" y="199758"/>
                  </a:lnTo>
                  <a:lnTo>
                    <a:pt x="120548" y="192405"/>
                  </a:lnTo>
                  <a:lnTo>
                    <a:pt x="120269" y="187883"/>
                  </a:lnTo>
                  <a:lnTo>
                    <a:pt x="120053" y="184454"/>
                  </a:lnTo>
                  <a:lnTo>
                    <a:pt x="119761" y="175907"/>
                  </a:lnTo>
                  <a:lnTo>
                    <a:pt x="110782" y="178943"/>
                  </a:lnTo>
                  <a:lnTo>
                    <a:pt x="83248" y="187883"/>
                  </a:lnTo>
                  <a:lnTo>
                    <a:pt x="83248" y="107188"/>
                  </a:lnTo>
                  <a:lnTo>
                    <a:pt x="128409" y="107188"/>
                  </a:lnTo>
                  <a:lnTo>
                    <a:pt x="128409" y="78917"/>
                  </a:lnTo>
                  <a:close/>
                </a:path>
                <a:path w="1767205" h="389254">
                  <a:moveTo>
                    <a:pt x="229704" y="124079"/>
                  </a:moveTo>
                  <a:lnTo>
                    <a:pt x="220992" y="112255"/>
                  </a:lnTo>
                  <a:lnTo>
                    <a:pt x="212140" y="100711"/>
                  </a:lnTo>
                  <a:lnTo>
                    <a:pt x="203136" y="89471"/>
                  </a:lnTo>
                  <a:lnTo>
                    <a:pt x="193979" y="78524"/>
                  </a:lnTo>
                  <a:lnTo>
                    <a:pt x="171196" y="93840"/>
                  </a:lnTo>
                  <a:lnTo>
                    <a:pt x="180200" y="105333"/>
                  </a:lnTo>
                  <a:lnTo>
                    <a:pt x="188772" y="117005"/>
                  </a:lnTo>
                  <a:lnTo>
                    <a:pt x="196900" y="128892"/>
                  </a:lnTo>
                  <a:lnTo>
                    <a:pt x="204571" y="140957"/>
                  </a:lnTo>
                  <a:lnTo>
                    <a:pt x="229704" y="124079"/>
                  </a:lnTo>
                  <a:close/>
                </a:path>
                <a:path w="1767205" h="389254">
                  <a:moveTo>
                    <a:pt x="378129" y="47510"/>
                  </a:moveTo>
                  <a:lnTo>
                    <a:pt x="267601" y="47510"/>
                  </a:lnTo>
                  <a:lnTo>
                    <a:pt x="277609" y="42799"/>
                  </a:lnTo>
                  <a:lnTo>
                    <a:pt x="271843" y="32029"/>
                  </a:lnTo>
                  <a:lnTo>
                    <a:pt x="265925" y="21297"/>
                  </a:lnTo>
                  <a:lnTo>
                    <a:pt x="259867" y="10629"/>
                  </a:lnTo>
                  <a:lnTo>
                    <a:pt x="253669" y="0"/>
                  </a:lnTo>
                  <a:lnTo>
                    <a:pt x="227355" y="12166"/>
                  </a:lnTo>
                  <a:lnTo>
                    <a:pt x="232397" y="20929"/>
                  </a:lnTo>
                  <a:lnTo>
                    <a:pt x="237312" y="29743"/>
                  </a:lnTo>
                  <a:lnTo>
                    <a:pt x="242112" y="38595"/>
                  </a:lnTo>
                  <a:lnTo>
                    <a:pt x="246786" y="47510"/>
                  </a:lnTo>
                  <a:lnTo>
                    <a:pt x="135864" y="47510"/>
                  </a:lnTo>
                  <a:lnTo>
                    <a:pt x="135864" y="73812"/>
                  </a:lnTo>
                  <a:lnTo>
                    <a:pt x="378129" y="73812"/>
                  </a:lnTo>
                  <a:lnTo>
                    <a:pt x="378129" y="47510"/>
                  </a:lnTo>
                  <a:close/>
                </a:path>
                <a:path w="1767205" h="389254">
                  <a:moveTo>
                    <a:pt x="384810" y="217525"/>
                  </a:moveTo>
                  <a:lnTo>
                    <a:pt x="301561" y="217525"/>
                  </a:lnTo>
                  <a:lnTo>
                    <a:pt x="301561" y="243840"/>
                  </a:lnTo>
                  <a:lnTo>
                    <a:pt x="293966" y="261112"/>
                  </a:lnTo>
                  <a:lnTo>
                    <a:pt x="284137" y="277012"/>
                  </a:lnTo>
                  <a:lnTo>
                    <a:pt x="272084" y="291541"/>
                  </a:lnTo>
                  <a:lnTo>
                    <a:pt x="257784" y="304698"/>
                  </a:lnTo>
                  <a:lnTo>
                    <a:pt x="193573" y="278790"/>
                  </a:lnTo>
                  <a:lnTo>
                    <a:pt x="199313" y="270344"/>
                  </a:lnTo>
                  <a:lnTo>
                    <a:pt x="205117" y="261708"/>
                  </a:lnTo>
                  <a:lnTo>
                    <a:pt x="210997" y="252869"/>
                  </a:lnTo>
                  <a:lnTo>
                    <a:pt x="216954" y="243840"/>
                  </a:lnTo>
                  <a:lnTo>
                    <a:pt x="301561" y="243840"/>
                  </a:lnTo>
                  <a:lnTo>
                    <a:pt x="301561" y="217525"/>
                  </a:lnTo>
                  <a:lnTo>
                    <a:pt x="233832" y="217525"/>
                  </a:lnTo>
                  <a:lnTo>
                    <a:pt x="238455" y="210197"/>
                  </a:lnTo>
                  <a:lnTo>
                    <a:pt x="243103" y="202704"/>
                  </a:lnTo>
                  <a:lnTo>
                    <a:pt x="247789" y="195072"/>
                  </a:lnTo>
                  <a:lnTo>
                    <a:pt x="252488" y="187299"/>
                  </a:lnTo>
                  <a:lnTo>
                    <a:pt x="223418" y="175120"/>
                  </a:lnTo>
                  <a:lnTo>
                    <a:pt x="218084" y="185724"/>
                  </a:lnTo>
                  <a:lnTo>
                    <a:pt x="212483" y="196329"/>
                  </a:lnTo>
                  <a:lnTo>
                    <a:pt x="206603" y="206933"/>
                  </a:lnTo>
                  <a:lnTo>
                    <a:pt x="200456" y="217525"/>
                  </a:lnTo>
                  <a:lnTo>
                    <a:pt x="119367" y="217525"/>
                  </a:lnTo>
                  <a:lnTo>
                    <a:pt x="119367" y="243840"/>
                  </a:lnTo>
                  <a:lnTo>
                    <a:pt x="183972" y="243840"/>
                  </a:lnTo>
                  <a:lnTo>
                    <a:pt x="176631" y="254736"/>
                  </a:lnTo>
                  <a:lnTo>
                    <a:pt x="168986" y="265633"/>
                  </a:lnTo>
                  <a:lnTo>
                    <a:pt x="161023" y="276529"/>
                  </a:lnTo>
                  <a:lnTo>
                    <a:pt x="152742" y="287426"/>
                  </a:lnTo>
                  <a:lnTo>
                    <a:pt x="231470" y="321983"/>
                  </a:lnTo>
                  <a:lnTo>
                    <a:pt x="205651" y="333933"/>
                  </a:lnTo>
                  <a:lnTo>
                    <a:pt x="176263" y="344068"/>
                  </a:lnTo>
                  <a:lnTo>
                    <a:pt x="143306" y="352386"/>
                  </a:lnTo>
                  <a:lnTo>
                    <a:pt x="106807" y="358889"/>
                  </a:lnTo>
                  <a:lnTo>
                    <a:pt x="111290" y="367131"/>
                  </a:lnTo>
                  <a:lnTo>
                    <a:pt x="115252" y="374789"/>
                  </a:lnTo>
                  <a:lnTo>
                    <a:pt x="118732" y="382003"/>
                  </a:lnTo>
                  <a:lnTo>
                    <a:pt x="121729" y="388734"/>
                  </a:lnTo>
                  <a:lnTo>
                    <a:pt x="163842" y="379107"/>
                  </a:lnTo>
                  <a:lnTo>
                    <a:pt x="201549" y="367080"/>
                  </a:lnTo>
                  <a:lnTo>
                    <a:pt x="234518" y="352806"/>
                  </a:lnTo>
                  <a:lnTo>
                    <a:pt x="263093" y="336118"/>
                  </a:lnTo>
                  <a:lnTo>
                    <a:pt x="292049" y="349681"/>
                  </a:lnTo>
                  <a:lnTo>
                    <a:pt x="319036" y="362712"/>
                  </a:lnTo>
                  <a:lnTo>
                    <a:pt x="344068" y="375208"/>
                  </a:lnTo>
                  <a:lnTo>
                    <a:pt x="367144" y="387159"/>
                  </a:lnTo>
                  <a:lnTo>
                    <a:pt x="384416" y="358101"/>
                  </a:lnTo>
                  <a:lnTo>
                    <a:pt x="368719" y="351282"/>
                  </a:lnTo>
                  <a:lnTo>
                    <a:pt x="333438" y="336118"/>
                  </a:lnTo>
                  <a:lnTo>
                    <a:pt x="287235" y="316674"/>
                  </a:lnTo>
                  <a:lnTo>
                    <a:pt x="298157" y="304698"/>
                  </a:lnTo>
                  <a:lnTo>
                    <a:pt x="301523" y="301002"/>
                  </a:lnTo>
                  <a:lnTo>
                    <a:pt x="313931" y="283641"/>
                  </a:lnTo>
                  <a:lnTo>
                    <a:pt x="324485" y="264591"/>
                  </a:lnTo>
                  <a:lnTo>
                    <a:pt x="333171" y="243840"/>
                  </a:lnTo>
                  <a:lnTo>
                    <a:pt x="384810" y="243840"/>
                  </a:lnTo>
                  <a:lnTo>
                    <a:pt x="384810" y="217525"/>
                  </a:lnTo>
                  <a:close/>
                </a:path>
                <a:path w="1767205" h="389254">
                  <a:moveTo>
                    <a:pt x="387553" y="142925"/>
                  </a:moveTo>
                  <a:lnTo>
                    <a:pt x="305689" y="142925"/>
                  </a:lnTo>
                  <a:lnTo>
                    <a:pt x="316153" y="130822"/>
                  </a:lnTo>
                  <a:lnTo>
                    <a:pt x="326542" y="118681"/>
                  </a:lnTo>
                  <a:lnTo>
                    <a:pt x="336867" y="106476"/>
                  </a:lnTo>
                  <a:lnTo>
                    <a:pt x="347116" y="94234"/>
                  </a:lnTo>
                  <a:lnTo>
                    <a:pt x="317652" y="78130"/>
                  </a:lnTo>
                  <a:lnTo>
                    <a:pt x="307682" y="93522"/>
                  </a:lnTo>
                  <a:lnTo>
                    <a:pt x="297002" y="109448"/>
                  </a:lnTo>
                  <a:lnTo>
                    <a:pt x="285597" y="125920"/>
                  </a:lnTo>
                  <a:lnTo>
                    <a:pt x="273494" y="142925"/>
                  </a:lnTo>
                  <a:lnTo>
                    <a:pt x="120548" y="142925"/>
                  </a:lnTo>
                  <a:lnTo>
                    <a:pt x="120548" y="169227"/>
                  </a:lnTo>
                  <a:lnTo>
                    <a:pt x="387553" y="169227"/>
                  </a:lnTo>
                  <a:lnTo>
                    <a:pt x="387553" y="142925"/>
                  </a:lnTo>
                  <a:close/>
                </a:path>
                <a:path w="1767205" h="389254">
                  <a:moveTo>
                    <a:pt x="792784" y="341604"/>
                  </a:moveTo>
                  <a:lnTo>
                    <a:pt x="758888" y="322465"/>
                  </a:lnTo>
                  <a:lnTo>
                    <a:pt x="725995" y="293293"/>
                  </a:lnTo>
                  <a:lnTo>
                    <a:pt x="694105" y="254114"/>
                  </a:lnTo>
                  <a:lnTo>
                    <a:pt x="663232" y="204901"/>
                  </a:lnTo>
                  <a:lnTo>
                    <a:pt x="633361" y="145669"/>
                  </a:lnTo>
                  <a:lnTo>
                    <a:pt x="628357" y="135851"/>
                  </a:lnTo>
                  <a:lnTo>
                    <a:pt x="607593" y="95021"/>
                  </a:lnTo>
                  <a:lnTo>
                    <a:pt x="582904" y="54965"/>
                  </a:lnTo>
                  <a:lnTo>
                    <a:pt x="559295" y="25514"/>
                  </a:lnTo>
                  <a:lnTo>
                    <a:pt x="536765" y="6667"/>
                  </a:lnTo>
                  <a:lnTo>
                    <a:pt x="510844" y="25133"/>
                  </a:lnTo>
                  <a:lnTo>
                    <a:pt x="526440" y="36410"/>
                  </a:lnTo>
                  <a:lnTo>
                    <a:pt x="541972" y="51828"/>
                  </a:lnTo>
                  <a:lnTo>
                    <a:pt x="557453" y="71361"/>
                  </a:lnTo>
                  <a:lnTo>
                    <a:pt x="572897" y="95021"/>
                  </a:lnTo>
                  <a:lnTo>
                    <a:pt x="555853" y="150342"/>
                  </a:lnTo>
                  <a:lnTo>
                    <a:pt x="534187" y="200469"/>
                  </a:lnTo>
                  <a:lnTo>
                    <a:pt x="507911" y="245414"/>
                  </a:lnTo>
                  <a:lnTo>
                    <a:pt x="476999" y="285153"/>
                  </a:lnTo>
                  <a:lnTo>
                    <a:pt x="441464" y="319709"/>
                  </a:lnTo>
                  <a:lnTo>
                    <a:pt x="401307" y="349072"/>
                  </a:lnTo>
                  <a:lnTo>
                    <a:pt x="407809" y="356069"/>
                  </a:lnTo>
                  <a:lnTo>
                    <a:pt x="413956" y="363308"/>
                  </a:lnTo>
                  <a:lnTo>
                    <a:pt x="419773" y="370789"/>
                  </a:lnTo>
                  <a:lnTo>
                    <a:pt x="425246" y="378523"/>
                  </a:lnTo>
                  <a:lnTo>
                    <a:pt x="464375" y="347726"/>
                  </a:lnTo>
                  <a:lnTo>
                    <a:pt x="499135" y="313080"/>
                  </a:lnTo>
                  <a:lnTo>
                    <a:pt x="529551" y="274561"/>
                  </a:lnTo>
                  <a:lnTo>
                    <a:pt x="555612" y="232194"/>
                  </a:lnTo>
                  <a:lnTo>
                    <a:pt x="577329" y="185953"/>
                  </a:lnTo>
                  <a:lnTo>
                    <a:pt x="594677" y="135851"/>
                  </a:lnTo>
                  <a:lnTo>
                    <a:pt x="597535" y="141922"/>
                  </a:lnTo>
                  <a:lnTo>
                    <a:pt x="600430" y="148132"/>
                  </a:lnTo>
                  <a:lnTo>
                    <a:pt x="603338" y="154482"/>
                  </a:lnTo>
                  <a:lnTo>
                    <a:pt x="606259" y="160985"/>
                  </a:lnTo>
                  <a:lnTo>
                    <a:pt x="636003" y="222123"/>
                  </a:lnTo>
                  <a:lnTo>
                    <a:pt x="666762" y="274193"/>
                  </a:lnTo>
                  <a:lnTo>
                    <a:pt x="698576" y="317233"/>
                  </a:lnTo>
                  <a:lnTo>
                    <a:pt x="731418" y="351218"/>
                  </a:lnTo>
                  <a:lnTo>
                    <a:pt x="765289" y="376161"/>
                  </a:lnTo>
                  <a:lnTo>
                    <a:pt x="792784" y="341604"/>
                  </a:lnTo>
                  <a:close/>
                </a:path>
                <a:path w="1767205" h="389254">
                  <a:moveTo>
                    <a:pt x="1072908" y="226555"/>
                  </a:moveTo>
                  <a:lnTo>
                    <a:pt x="1023848" y="226555"/>
                  </a:lnTo>
                  <a:lnTo>
                    <a:pt x="1022819" y="234264"/>
                  </a:lnTo>
                  <a:lnTo>
                    <a:pt x="1021346" y="241731"/>
                  </a:lnTo>
                  <a:lnTo>
                    <a:pt x="1002538" y="279831"/>
                  </a:lnTo>
                  <a:lnTo>
                    <a:pt x="966558" y="300278"/>
                  </a:lnTo>
                  <a:lnTo>
                    <a:pt x="950671" y="301739"/>
                  </a:lnTo>
                  <a:lnTo>
                    <a:pt x="939609" y="301167"/>
                  </a:lnTo>
                  <a:lnTo>
                    <a:pt x="903122" y="287477"/>
                  </a:lnTo>
                  <a:lnTo>
                    <a:pt x="874814" y="251180"/>
                  </a:lnTo>
                  <a:lnTo>
                    <a:pt x="864679" y="212674"/>
                  </a:lnTo>
                  <a:lnTo>
                    <a:pt x="863422" y="192379"/>
                  </a:lnTo>
                  <a:lnTo>
                    <a:pt x="863739" y="182168"/>
                  </a:lnTo>
                  <a:lnTo>
                    <a:pt x="871308" y="142582"/>
                  </a:lnTo>
                  <a:lnTo>
                    <a:pt x="895946" y="103060"/>
                  </a:lnTo>
                  <a:lnTo>
                    <a:pt x="939609" y="83591"/>
                  </a:lnTo>
                  <a:lnTo>
                    <a:pt x="950671" y="83007"/>
                  </a:lnTo>
                  <a:lnTo>
                    <a:pt x="958278" y="83273"/>
                  </a:lnTo>
                  <a:lnTo>
                    <a:pt x="1004824" y="104178"/>
                  </a:lnTo>
                  <a:lnTo>
                    <a:pt x="1022248" y="140106"/>
                  </a:lnTo>
                  <a:lnTo>
                    <a:pt x="1072502" y="140106"/>
                  </a:lnTo>
                  <a:lnTo>
                    <a:pt x="1060043" y="98691"/>
                  </a:lnTo>
                  <a:lnTo>
                    <a:pt x="1033703" y="67932"/>
                  </a:lnTo>
                  <a:lnTo>
                    <a:pt x="996111" y="48628"/>
                  </a:lnTo>
                  <a:lnTo>
                    <a:pt x="950671" y="41998"/>
                  </a:lnTo>
                  <a:lnTo>
                    <a:pt x="935012" y="42748"/>
                  </a:lnTo>
                  <a:lnTo>
                    <a:pt x="892975" y="54063"/>
                  </a:lnTo>
                  <a:lnTo>
                    <a:pt x="859091" y="76898"/>
                  </a:lnTo>
                  <a:lnTo>
                    <a:pt x="834123" y="108839"/>
                  </a:lnTo>
                  <a:lnTo>
                    <a:pt x="818476" y="148348"/>
                  </a:lnTo>
                  <a:lnTo>
                    <a:pt x="813155" y="192379"/>
                  </a:lnTo>
                  <a:lnTo>
                    <a:pt x="813752" y="207632"/>
                  </a:lnTo>
                  <a:lnTo>
                    <a:pt x="822604" y="250672"/>
                  </a:lnTo>
                  <a:lnTo>
                    <a:pt x="841425" y="287845"/>
                  </a:lnTo>
                  <a:lnTo>
                    <a:pt x="869403" y="316865"/>
                  </a:lnTo>
                  <a:lnTo>
                    <a:pt x="906157" y="336080"/>
                  </a:lnTo>
                  <a:lnTo>
                    <a:pt x="950671" y="342747"/>
                  </a:lnTo>
                  <a:lnTo>
                    <a:pt x="963472" y="342226"/>
                  </a:lnTo>
                  <a:lnTo>
                    <a:pt x="1009027" y="329641"/>
                  </a:lnTo>
                  <a:lnTo>
                    <a:pt x="1043952" y="302285"/>
                  </a:lnTo>
                  <a:lnTo>
                    <a:pt x="1044359" y="301739"/>
                  </a:lnTo>
                  <a:lnTo>
                    <a:pt x="1050747" y="293446"/>
                  </a:lnTo>
                  <a:lnTo>
                    <a:pt x="1069327" y="251231"/>
                  </a:lnTo>
                  <a:lnTo>
                    <a:pt x="1071613" y="239141"/>
                  </a:lnTo>
                  <a:lnTo>
                    <a:pt x="1072908" y="226555"/>
                  </a:lnTo>
                  <a:close/>
                </a:path>
                <a:path w="1767205" h="389254">
                  <a:moveTo>
                    <a:pt x="1169263" y="48831"/>
                  </a:moveTo>
                  <a:lnTo>
                    <a:pt x="1119009" y="48831"/>
                  </a:lnTo>
                  <a:lnTo>
                    <a:pt x="1119009" y="335915"/>
                  </a:lnTo>
                  <a:lnTo>
                    <a:pt x="1169263" y="335915"/>
                  </a:lnTo>
                  <a:lnTo>
                    <a:pt x="1169263" y="48831"/>
                  </a:lnTo>
                  <a:close/>
                </a:path>
                <a:path w="1767205" h="389254">
                  <a:moveTo>
                    <a:pt x="1474990" y="226555"/>
                  </a:moveTo>
                  <a:lnTo>
                    <a:pt x="1425930" y="226555"/>
                  </a:lnTo>
                  <a:lnTo>
                    <a:pt x="1424901" y="234264"/>
                  </a:lnTo>
                  <a:lnTo>
                    <a:pt x="1423428" y="241731"/>
                  </a:lnTo>
                  <a:lnTo>
                    <a:pt x="1404620" y="279831"/>
                  </a:lnTo>
                  <a:lnTo>
                    <a:pt x="1368640" y="300278"/>
                  </a:lnTo>
                  <a:lnTo>
                    <a:pt x="1352753" y="301739"/>
                  </a:lnTo>
                  <a:lnTo>
                    <a:pt x="1341691" y="301167"/>
                  </a:lnTo>
                  <a:lnTo>
                    <a:pt x="1305204" y="287477"/>
                  </a:lnTo>
                  <a:lnTo>
                    <a:pt x="1276896" y="251180"/>
                  </a:lnTo>
                  <a:lnTo>
                    <a:pt x="1266761" y="212674"/>
                  </a:lnTo>
                  <a:lnTo>
                    <a:pt x="1265504" y="192379"/>
                  </a:lnTo>
                  <a:lnTo>
                    <a:pt x="1265821" y="182168"/>
                  </a:lnTo>
                  <a:lnTo>
                    <a:pt x="1273390" y="142582"/>
                  </a:lnTo>
                  <a:lnTo>
                    <a:pt x="1298028" y="103060"/>
                  </a:lnTo>
                  <a:lnTo>
                    <a:pt x="1341691" y="83591"/>
                  </a:lnTo>
                  <a:lnTo>
                    <a:pt x="1352753" y="83007"/>
                  </a:lnTo>
                  <a:lnTo>
                    <a:pt x="1360360" y="83273"/>
                  </a:lnTo>
                  <a:lnTo>
                    <a:pt x="1406906" y="104178"/>
                  </a:lnTo>
                  <a:lnTo>
                    <a:pt x="1424330" y="140106"/>
                  </a:lnTo>
                  <a:lnTo>
                    <a:pt x="1474584" y="140106"/>
                  </a:lnTo>
                  <a:lnTo>
                    <a:pt x="1462125" y="98691"/>
                  </a:lnTo>
                  <a:lnTo>
                    <a:pt x="1435785" y="67932"/>
                  </a:lnTo>
                  <a:lnTo>
                    <a:pt x="1398193" y="48628"/>
                  </a:lnTo>
                  <a:lnTo>
                    <a:pt x="1352753" y="41998"/>
                  </a:lnTo>
                  <a:lnTo>
                    <a:pt x="1337094" y="42748"/>
                  </a:lnTo>
                  <a:lnTo>
                    <a:pt x="1295057" y="54063"/>
                  </a:lnTo>
                  <a:lnTo>
                    <a:pt x="1261173" y="76898"/>
                  </a:lnTo>
                  <a:lnTo>
                    <a:pt x="1236205" y="108839"/>
                  </a:lnTo>
                  <a:lnTo>
                    <a:pt x="1220558" y="148348"/>
                  </a:lnTo>
                  <a:lnTo>
                    <a:pt x="1215237" y="192379"/>
                  </a:lnTo>
                  <a:lnTo>
                    <a:pt x="1215834" y="207632"/>
                  </a:lnTo>
                  <a:lnTo>
                    <a:pt x="1224686" y="250672"/>
                  </a:lnTo>
                  <a:lnTo>
                    <a:pt x="1243507" y="287845"/>
                  </a:lnTo>
                  <a:lnTo>
                    <a:pt x="1271485" y="316865"/>
                  </a:lnTo>
                  <a:lnTo>
                    <a:pt x="1308239" y="336080"/>
                  </a:lnTo>
                  <a:lnTo>
                    <a:pt x="1352753" y="342747"/>
                  </a:lnTo>
                  <a:lnTo>
                    <a:pt x="1365554" y="342226"/>
                  </a:lnTo>
                  <a:lnTo>
                    <a:pt x="1411109" y="329641"/>
                  </a:lnTo>
                  <a:lnTo>
                    <a:pt x="1446034" y="302285"/>
                  </a:lnTo>
                  <a:lnTo>
                    <a:pt x="1446441" y="301739"/>
                  </a:lnTo>
                  <a:lnTo>
                    <a:pt x="1452829" y="293446"/>
                  </a:lnTo>
                  <a:lnTo>
                    <a:pt x="1471409" y="251231"/>
                  </a:lnTo>
                  <a:lnTo>
                    <a:pt x="1473695" y="239141"/>
                  </a:lnTo>
                  <a:lnTo>
                    <a:pt x="1474990" y="226555"/>
                  </a:lnTo>
                  <a:close/>
                </a:path>
                <a:path w="1767205" h="389254">
                  <a:moveTo>
                    <a:pt x="1766760" y="192379"/>
                  </a:moveTo>
                  <a:lnTo>
                    <a:pt x="1762582" y="149783"/>
                  </a:lnTo>
                  <a:lnTo>
                    <a:pt x="1749933" y="112001"/>
                  </a:lnTo>
                  <a:lnTo>
                    <a:pt x="1735709" y="89839"/>
                  </a:lnTo>
                  <a:lnTo>
                    <a:pt x="1728419" y="81610"/>
                  </a:lnTo>
                  <a:lnTo>
                    <a:pt x="1719122" y="73406"/>
                  </a:lnTo>
                  <a:lnTo>
                    <a:pt x="1716506" y="71615"/>
                  </a:lnTo>
                  <a:lnTo>
                    <a:pt x="1716506" y="192379"/>
                  </a:lnTo>
                  <a:lnTo>
                    <a:pt x="1716265" y="203047"/>
                  </a:lnTo>
                  <a:lnTo>
                    <a:pt x="1710347" y="241833"/>
                  </a:lnTo>
                  <a:lnTo>
                    <a:pt x="1685544" y="277710"/>
                  </a:lnTo>
                  <a:lnTo>
                    <a:pt x="1647494" y="292950"/>
                  </a:lnTo>
                  <a:lnTo>
                    <a:pt x="1620812" y="294906"/>
                  </a:lnTo>
                  <a:lnTo>
                    <a:pt x="1571345" y="294906"/>
                  </a:lnTo>
                  <a:lnTo>
                    <a:pt x="1571345" y="89839"/>
                  </a:lnTo>
                  <a:lnTo>
                    <a:pt x="1620812" y="89839"/>
                  </a:lnTo>
                  <a:lnTo>
                    <a:pt x="1658835" y="94259"/>
                  </a:lnTo>
                  <a:lnTo>
                    <a:pt x="1692376" y="112839"/>
                  </a:lnTo>
                  <a:lnTo>
                    <a:pt x="1712683" y="151968"/>
                  </a:lnTo>
                  <a:lnTo>
                    <a:pt x="1716506" y="192379"/>
                  </a:lnTo>
                  <a:lnTo>
                    <a:pt x="1716506" y="71615"/>
                  </a:lnTo>
                  <a:lnTo>
                    <a:pt x="1670862" y="51650"/>
                  </a:lnTo>
                  <a:lnTo>
                    <a:pt x="1640103" y="48831"/>
                  </a:lnTo>
                  <a:lnTo>
                    <a:pt x="1521091" y="48831"/>
                  </a:lnTo>
                  <a:lnTo>
                    <a:pt x="1521091" y="335915"/>
                  </a:lnTo>
                  <a:lnTo>
                    <a:pt x="1640103" y="335915"/>
                  </a:lnTo>
                  <a:lnTo>
                    <a:pt x="1684591" y="329590"/>
                  </a:lnTo>
                  <a:lnTo>
                    <a:pt x="1719122" y="311340"/>
                  </a:lnTo>
                  <a:lnTo>
                    <a:pt x="1735709" y="294906"/>
                  </a:lnTo>
                  <a:lnTo>
                    <a:pt x="1736610" y="293903"/>
                  </a:lnTo>
                  <a:lnTo>
                    <a:pt x="1759318" y="248259"/>
                  </a:lnTo>
                  <a:lnTo>
                    <a:pt x="1766303" y="207022"/>
                  </a:lnTo>
                  <a:lnTo>
                    <a:pt x="1766760" y="1923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90350" y="4877698"/>
              <a:ext cx="99540" cy="99539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3676261" y="2664465"/>
              <a:ext cx="1642745" cy="2458085"/>
            </a:xfrm>
            <a:custGeom>
              <a:avLst/>
              <a:gdLst/>
              <a:ahLst/>
              <a:cxnLst/>
              <a:rect l="l" t="t" r="r" b="b"/>
              <a:pathLst>
                <a:path w="1642744" h="2458085">
                  <a:moveTo>
                    <a:pt x="31407" y="2149233"/>
                  </a:moveTo>
                  <a:lnTo>
                    <a:pt x="0" y="2149233"/>
                  </a:lnTo>
                  <a:lnTo>
                    <a:pt x="0" y="2453932"/>
                  </a:lnTo>
                  <a:lnTo>
                    <a:pt x="31407" y="2453932"/>
                  </a:lnTo>
                  <a:lnTo>
                    <a:pt x="31407" y="2149233"/>
                  </a:lnTo>
                  <a:close/>
                </a:path>
                <a:path w="1642744" h="2458085">
                  <a:moveTo>
                    <a:pt x="95415" y="2122932"/>
                  </a:moveTo>
                  <a:lnTo>
                    <a:pt x="81064" y="2108149"/>
                  </a:lnTo>
                  <a:lnTo>
                    <a:pt x="67043" y="2094064"/>
                  </a:lnTo>
                  <a:lnTo>
                    <a:pt x="53378" y="2080666"/>
                  </a:lnTo>
                  <a:lnTo>
                    <a:pt x="40055" y="2067953"/>
                  </a:lnTo>
                  <a:lnTo>
                    <a:pt x="17665" y="2087981"/>
                  </a:lnTo>
                  <a:lnTo>
                    <a:pt x="30353" y="2101430"/>
                  </a:lnTo>
                  <a:lnTo>
                    <a:pt x="43294" y="2115464"/>
                  </a:lnTo>
                  <a:lnTo>
                    <a:pt x="56464" y="2130094"/>
                  </a:lnTo>
                  <a:lnTo>
                    <a:pt x="69900" y="2145309"/>
                  </a:lnTo>
                  <a:lnTo>
                    <a:pt x="95415" y="2122932"/>
                  </a:lnTo>
                  <a:close/>
                </a:path>
                <a:path w="1642744" h="2458085">
                  <a:moveTo>
                    <a:pt x="331406" y="2097405"/>
                  </a:moveTo>
                  <a:lnTo>
                    <a:pt x="118592" y="2097405"/>
                  </a:lnTo>
                  <a:lnTo>
                    <a:pt x="118592" y="2127250"/>
                  </a:lnTo>
                  <a:lnTo>
                    <a:pt x="299986" y="2127250"/>
                  </a:lnTo>
                  <a:lnTo>
                    <a:pt x="299986" y="2388755"/>
                  </a:lnTo>
                  <a:lnTo>
                    <a:pt x="298196" y="2401811"/>
                  </a:lnTo>
                  <a:lnTo>
                    <a:pt x="292823" y="2411133"/>
                  </a:lnTo>
                  <a:lnTo>
                    <a:pt x="283870" y="2416733"/>
                  </a:lnTo>
                  <a:lnTo>
                    <a:pt x="271322" y="2418600"/>
                  </a:lnTo>
                  <a:lnTo>
                    <a:pt x="257556" y="2418448"/>
                  </a:lnTo>
                  <a:lnTo>
                    <a:pt x="242570" y="2418003"/>
                  </a:lnTo>
                  <a:lnTo>
                    <a:pt x="226339" y="2417267"/>
                  </a:lnTo>
                  <a:lnTo>
                    <a:pt x="208889" y="2416238"/>
                  </a:lnTo>
                  <a:lnTo>
                    <a:pt x="210908" y="2425496"/>
                  </a:lnTo>
                  <a:lnTo>
                    <a:pt x="212623" y="2434005"/>
                  </a:lnTo>
                  <a:lnTo>
                    <a:pt x="214045" y="2441791"/>
                  </a:lnTo>
                  <a:lnTo>
                    <a:pt x="215176" y="2448839"/>
                  </a:lnTo>
                  <a:lnTo>
                    <a:pt x="277609" y="2449614"/>
                  </a:lnTo>
                  <a:lnTo>
                    <a:pt x="301142" y="2446109"/>
                  </a:lnTo>
                  <a:lnTo>
                    <a:pt x="317957" y="2435580"/>
                  </a:lnTo>
                  <a:lnTo>
                    <a:pt x="327710" y="2418600"/>
                  </a:lnTo>
                  <a:lnTo>
                    <a:pt x="328041" y="2418029"/>
                  </a:lnTo>
                  <a:lnTo>
                    <a:pt x="331406" y="2393467"/>
                  </a:lnTo>
                  <a:lnTo>
                    <a:pt x="331406" y="2097405"/>
                  </a:lnTo>
                  <a:close/>
                </a:path>
                <a:path w="1642744" h="2458085">
                  <a:moveTo>
                    <a:pt x="498284" y="2378938"/>
                  </a:moveTo>
                  <a:lnTo>
                    <a:pt x="478256" y="2355380"/>
                  </a:lnTo>
                  <a:lnTo>
                    <a:pt x="453123" y="2372906"/>
                  </a:lnTo>
                  <a:lnTo>
                    <a:pt x="428002" y="2388959"/>
                  </a:lnTo>
                  <a:lnTo>
                    <a:pt x="402869" y="2403525"/>
                  </a:lnTo>
                  <a:lnTo>
                    <a:pt x="377736" y="2416632"/>
                  </a:lnTo>
                  <a:lnTo>
                    <a:pt x="382308" y="2423045"/>
                  </a:lnTo>
                  <a:lnTo>
                    <a:pt x="386575" y="2429294"/>
                  </a:lnTo>
                  <a:lnTo>
                    <a:pt x="390652" y="2435580"/>
                  </a:lnTo>
                  <a:lnTo>
                    <a:pt x="394220" y="2441371"/>
                  </a:lnTo>
                  <a:lnTo>
                    <a:pt x="421640" y="2426424"/>
                  </a:lnTo>
                  <a:lnTo>
                    <a:pt x="448119" y="2411044"/>
                  </a:lnTo>
                  <a:lnTo>
                    <a:pt x="473671" y="2395207"/>
                  </a:lnTo>
                  <a:lnTo>
                    <a:pt x="498284" y="2378938"/>
                  </a:lnTo>
                  <a:close/>
                </a:path>
                <a:path w="1642744" h="2458085">
                  <a:moveTo>
                    <a:pt x="557961" y="2114283"/>
                  </a:moveTo>
                  <a:lnTo>
                    <a:pt x="490029" y="2114283"/>
                  </a:lnTo>
                  <a:lnTo>
                    <a:pt x="490029" y="2070696"/>
                  </a:lnTo>
                  <a:lnTo>
                    <a:pt x="463334" y="2070696"/>
                  </a:lnTo>
                  <a:lnTo>
                    <a:pt x="463334" y="2114283"/>
                  </a:lnTo>
                  <a:lnTo>
                    <a:pt x="387553" y="2114283"/>
                  </a:lnTo>
                  <a:lnTo>
                    <a:pt x="387553" y="2138629"/>
                  </a:lnTo>
                  <a:lnTo>
                    <a:pt x="457441" y="2138629"/>
                  </a:lnTo>
                  <a:lnTo>
                    <a:pt x="437959" y="2161679"/>
                  </a:lnTo>
                  <a:lnTo>
                    <a:pt x="416801" y="2182507"/>
                  </a:lnTo>
                  <a:lnTo>
                    <a:pt x="393979" y="2201138"/>
                  </a:lnTo>
                  <a:lnTo>
                    <a:pt x="369481" y="2217559"/>
                  </a:lnTo>
                  <a:lnTo>
                    <a:pt x="375577" y="2222665"/>
                  </a:lnTo>
                  <a:lnTo>
                    <a:pt x="381266" y="2227770"/>
                  </a:lnTo>
                  <a:lnTo>
                    <a:pt x="386562" y="2232876"/>
                  </a:lnTo>
                  <a:lnTo>
                    <a:pt x="391477" y="2237981"/>
                  </a:lnTo>
                  <a:lnTo>
                    <a:pt x="412165" y="2220379"/>
                  </a:lnTo>
                  <a:lnTo>
                    <a:pt x="431038" y="2201748"/>
                  </a:lnTo>
                  <a:lnTo>
                    <a:pt x="448094" y="2182101"/>
                  </a:lnTo>
                  <a:lnTo>
                    <a:pt x="463334" y="2161413"/>
                  </a:lnTo>
                  <a:lnTo>
                    <a:pt x="463334" y="2241118"/>
                  </a:lnTo>
                  <a:lnTo>
                    <a:pt x="490029" y="2241118"/>
                  </a:lnTo>
                  <a:lnTo>
                    <a:pt x="490029" y="2173973"/>
                  </a:lnTo>
                  <a:lnTo>
                    <a:pt x="504444" y="2182114"/>
                  </a:lnTo>
                  <a:lnTo>
                    <a:pt x="517423" y="2190077"/>
                  </a:lnTo>
                  <a:lnTo>
                    <a:pt x="529082" y="2197900"/>
                  </a:lnTo>
                  <a:lnTo>
                    <a:pt x="539115" y="2205380"/>
                  </a:lnTo>
                  <a:lnTo>
                    <a:pt x="553250" y="2184577"/>
                  </a:lnTo>
                  <a:lnTo>
                    <a:pt x="515924" y="2161895"/>
                  </a:lnTo>
                  <a:lnTo>
                    <a:pt x="499465" y="2153158"/>
                  </a:lnTo>
                  <a:lnTo>
                    <a:pt x="490029" y="2167686"/>
                  </a:lnTo>
                  <a:lnTo>
                    <a:pt x="490029" y="2161413"/>
                  </a:lnTo>
                  <a:lnTo>
                    <a:pt x="490029" y="2138629"/>
                  </a:lnTo>
                  <a:lnTo>
                    <a:pt x="557961" y="2138629"/>
                  </a:lnTo>
                  <a:lnTo>
                    <a:pt x="557961" y="2114283"/>
                  </a:lnTo>
                  <a:close/>
                </a:path>
                <a:path w="1642744" h="2458085">
                  <a:moveTo>
                    <a:pt x="715822" y="2253284"/>
                  </a:moveTo>
                  <a:lnTo>
                    <a:pt x="423684" y="2253284"/>
                  </a:lnTo>
                  <a:lnTo>
                    <a:pt x="423684" y="2280780"/>
                  </a:lnTo>
                  <a:lnTo>
                    <a:pt x="715822" y="2280780"/>
                  </a:lnTo>
                  <a:lnTo>
                    <a:pt x="715822" y="2253284"/>
                  </a:lnTo>
                  <a:close/>
                </a:path>
                <a:path w="1642744" h="2458085">
                  <a:moveTo>
                    <a:pt x="730427" y="40043"/>
                  </a:moveTo>
                  <a:lnTo>
                    <a:pt x="712177" y="3822"/>
                  </a:lnTo>
                  <a:lnTo>
                    <a:pt x="663092" y="8356"/>
                  </a:lnTo>
                  <a:lnTo>
                    <a:pt x="614349" y="11785"/>
                  </a:lnTo>
                  <a:lnTo>
                    <a:pt x="565924" y="14147"/>
                  </a:lnTo>
                  <a:lnTo>
                    <a:pt x="517842" y="15417"/>
                  </a:lnTo>
                  <a:lnTo>
                    <a:pt x="470090" y="15608"/>
                  </a:lnTo>
                  <a:lnTo>
                    <a:pt x="470014" y="143116"/>
                  </a:lnTo>
                  <a:lnTo>
                    <a:pt x="468490" y="178257"/>
                  </a:lnTo>
                  <a:lnTo>
                    <a:pt x="463689" y="210629"/>
                  </a:lnTo>
                  <a:lnTo>
                    <a:pt x="455676" y="238480"/>
                  </a:lnTo>
                  <a:lnTo>
                    <a:pt x="444474" y="261797"/>
                  </a:lnTo>
                  <a:lnTo>
                    <a:pt x="454266" y="270217"/>
                  </a:lnTo>
                  <a:lnTo>
                    <a:pt x="463029" y="278079"/>
                  </a:lnTo>
                  <a:lnTo>
                    <a:pt x="470763" y="285381"/>
                  </a:lnTo>
                  <a:lnTo>
                    <a:pt x="477456" y="292138"/>
                  </a:lnTo>
                  <a:lnTo>
                    <a:pt x="491756" y="264375"/>
                  </a:lnTo>
                  <a:lnTo>
                    <a:pt x="501967" y="230289"/>
                  </a:lnTo>
                  <a:lnTo>
                    <a:pt x="508101" y="189877"/>
                  </a:lnTo>
                  <a:lnTo>
                    <a:pt x="510133" y="143116"/>
                  </a:lnTo>
                  <a:lnTo>
                    <a:pt x="510133" y="52717"/>
                  </a:lnTo>
                  <a:lnTo>
                    <a:pt x="577227" y="49974"/>
                  </a:lnTo>
                  <a:lnTo>
                    <a:pt x="600849" y="48742"/>
                  </a:lnTo>
                  <a:lnTo>
                    <a:pt x="600849" y="70675"/>
                  </a:lnTo>
                  <a:lnTo>
                    <a:pt x="521042" y="70675"/>
                  </a:lnTo>
                  <a:lnTo>
                    <a:pt x="521042" y="103949"/>
                  </a:lnTo>
                  <a:lnTo>
                    <a:pt x="600849" y="103949"/>
                  </a:lnTo>
                  <a:lnTo>
                    <a:pt x="600849" y="123977"/>
                  </a:lnTo>
                  <a:lnTo>
                    <a:pt x="529577" y="123977"/>
                  </a:lnTo>
                  <a:lnTo>
                    <a:pt x="529577" y="226466"/>
                  </a:lnTo>
                  <a:lnTo>
                    <a:pt x="567867" y="226466"/>
                  </a:lnTo>
                  <a:lnTo>
                    <a:pt x="567867" y="157251"/>
                  </a:lnTo>
                  <a:lnTo>
                    <a:pt x="676833" y="157251"/>
                  </a:lnTo>
                  <a:lnTo>
                    <a:pt x="676833" y="226466"/>
                  </a:lnTo>
                  <a:lnTo>
                    <a:pt x="715111" y="226466"/>
                  </a:lnTo>
                  <a:lnTo>
                    <a:pt x="715111" y="157251"/>
                  </a:lnTo>
                  <a:lnTo>
                    <a:pt x="715111" y="123977"/>
                  </a:lnTo>
                  <a:lnTo>
                    <a:pt x="641197" y="123977"/>
                  </a:lnTo>
                  <a:lnTo>
                    <a:pt x="641197" y="103949"/>
                  </a:lnTo>
                  <a:lnTo>
                    <a:pt x="725131" y="103949"/>
                  </a:lnTo>
                  <a:lnTo>
                    <a:pt x="725131" y="70675"/>
                  </a:lnTo>
                  <a:lnTo>
                    <a:pt x="641197" y="70675"/>
                  </a:lnTo>
                  <a:lnTo>
                    <a:pt x="641197" y="48742"/>
                  </a:lnTo>
                  <a:lnTo>
                    <a:pt x="641197" y="46380"/>
                  </a:lnTo>
                  <a:lnTo>
                    <a:pt x="730427" y="40043"/>
                  </a:lnTo>
                  <a:close/>
                </a:path>
                <a:path w="1642744" h="2458085">
                  <a:moveTo>
                    <a:pt x="736307" y="255917"/>
                  </a:moveTo>
                  <a:lnTo>
                    <a:pt x="708914" y="244132"/>
                  </a:lnTo>
                  <a:lnTo>
                    <a:pt x="683933" y="233680"/>
                  </a:lnTo>
                  <a:lnTo>
                    <a:pt x="660311" y="224104"/>
                  </a:lnTo>
                  <a:lnTo>
                    <a:pt x="638390" y="215569"/>
                  </a:lnTo>
                  <a:lnTo>
                    <a:pt x="641527" y="204978"/>
                  </a:lnTo>
                  <a:lnTo>
                    <a:pt x="643877" y="193548"/>
                  </a:lnTo>
                  <a:lnTo>
                    <a:pt x="645439" y="181279"/>
                  </a:lnTo>
                  <a:lnTo>
                    <a:pt x="646201" y="168148"/>
                  </a:lnTo>
                  <a:lnTo>
                    <a:pt x="604964" y="168148"/>
                  </a:lnTo>
                  <a:lnTo>
                    <a:pt x="602869" y="188607"/>
                  </a:lnTo>
                  <a:lnTo>
                    <a:pt x="598182" y="205625"/>
                  </a:lnTo>
                  <a:lnTo>
                    <a:pt x="567817" y="237540"/>
                  </a:lnTo>
                  <a:lnTo>
                    <a:pt x="528980" y="251828"/>
                  </a:lnTo>
                  <a:lnTo>
                    <a:pt x="503364" y="257975"/>
                  </a:lnTo>
                  <a:lnTo>
                    <a:pt x="508266" y="265430"/>
                  </a:lnTo>
                  <a:lnTo>
                    <a:pt x="513232" y="273659"/>
                  </a:lnTo>
                  <a:lnTo>
                    <a:pt x="518274" y="282651"/>
                  </a:lnTo>
                  <a:lnTo>
                    <a:pt x="523392" y="292430"/>
                  </a:lnTo>
                  <a:lnTo>
                    <a:pt x="556336" y="283451"/>
                  </a:lnTo>
                  <a:lnTo>
                    <a:pt x="583907" y="272402"/>
                  </a:lnTo>
                  <a:lnTo>
                    <a:pt x="606107" y="259295"/>
                  </a:lnTo>
                  <a:lnTo>
                    <a:pt x="622935" y="244132"/>
                  </a:lnTo>
                  <a:lnTo>
                    <a:pt x="645312" y="255257"/>
                  </a:lnTo>
                  <a:lnTo>
                    <a:pt x="667702" y="266814"/>
                  </a:lnTo>
                  <a:lnTo>
                    <a:pt x="690079" y="278815"/>
                  </a:lnTo>
                  <a:lnTo>
                    <a:pt x="712457" y="291249"/>
                  </a:lnTo>
                  <a:lnTo>
                    <a:pt x="736307" y="255917"/>
                  </a:lnTo>
                  <a:close/>
                </a:path>
                <a:path w="1642744" h="2458085">
                  <a:moveTo>
                    <a:pt x="747229" y="2410358"/>
                  </a:moveTo>
                  <a:lnTo>
                    <a:pt x="720559" y="2396388"/>
                  </a:lnTo>
                  <a:lnTo>
                    <a:pt x="693928" y="2382774"/>
                  </a:lnTo>
                  <a:lnTo>
                    <a:pt x="667346" y="2369489"/>
                  </a:lnTo>
                  <a:lnTo>
                    <a:pt x="640816" y="2356561"/>
                  </a:lnTo>
                  <a:lnTo>
                    <a:pt x="625500" y="2380513"/>
                  </a:lnTo>
                  <a:lnTo>
                    <a:pt x="653211" y="2395524"/>
                  </a:lnTo>
                  <a:lnTo>
                    <a:pt x="679792" y="2410358"/>
                  </a:lnTo>
                  <a:lnTo>
                    <a:pt x="705243" y="2424976"/>
                  </a:lnTo>
                  <a:lnTo>
                    <a:pt x="729564" y="2439403"/>
                  </a:lnTo>
                  <a:lnTo>
                    <a:pt x="747229" y="2410358"/>
                  </a:lnTo>
                  <a:close/>
                </a:path>
                <a:path w="1642744" h="2458085">
                  <a:moveTo>
                    <a:pt x="758228" y="2316505"/>
                  </a:moveTo>
                  <a:lnTo>
                    <a:pt x="378904" y="2316505"/>
                  </a:lnTo>
                  <a:lnTo>
                    <a:pt x="378904" y="2343988"/>
                  </a:lnTo>
                  <a:lnTo>
                    <a:pt x="558749" y="2343988"/>
                  </a:lnTo>
                  <a:lnTo>
                    <a:pt x="558749" y="2399360"/>
                  </a:lnTo>
                  <a:lnTo>
                    <a:pt x="557377" y="2409152"/>
                  </a:lnTo>
                  <a:lnTo>
                    <a:pt x="553262" y="2416149"/>
                  </a:lnTo>
                  <a:lnTo>
                    <a:pt x="546392" y="2420340"/>
                  </a:lnTo>
                  <a:lnTo>
                    <a:pt x="536765" y="2421737"/>
                  </a:lnTo>
                  <a:lnTo>
                    <a:pt x="527024" y="2421547"/>
                  </a:lnTo>
                  <a:lnTo>
                    <a:pt x="515861" y="2420950"/>
                  </a:lnTo>
                  <a:lnTo>
                    <a:pt x="503262" y="2419972"/>
                  </a:lnTo>
                  <a:lnTo>
                    <a:pt x="489254" y="2418600"/>
                  </a:lnTo>
                  <a:lnTo>
                    <a:pt x="490728" y="2427262"/>
                  </a:lnTo>
                  <a:lnTo>
                    <a:pt x="491998" y="2435580"/>
                  </a:lnTo>
                  <a:lnTo>
                    <a:pt x="493077" y="2443556"/>
                  </a:lnTo>
                  <a:lnTo>
                    <a:pt x="493966" y="2451189"/>
                  </a:lnTo>
                  <a:lnTo>
                    <a:pt x="520268" y="2451773"/>
                  </a:lnTo>
                  <a:lnTo>
                    <a:pt x="564591" y="2448928"/>
                  </a:lnTo>
                  <a:lnTo>
                    <a:pt x="587349" y="2421737"/>
                  </a:lnTo>
                  <a:lnTo>
                    <a:pt x="589749" y="2403525"/>
                  </a:lnTo>
                  <a:lnTo>
                    <a:pt x="589775" y="2343988"/>
                  </a:lnTo>
                  <a:lnTo>
                    <a:pt x="758228" y="2343988"/>
                  </a:lnTo>
                  <a:lnTo>
                    <a:pt x="758228" y="2316505"/>
                  </a:lnTo>
                  <a:close/>
                </a:path>
                <a:path w="1642744" h="2458085">
                  <a:moveTo>
                    <a:pt x="764895" y="2208530"/>
                  </a:moveTo>
                  <a:lnTo>
                    <a:pt x="713663" y="2180259"/>
                  </a:lnTo>
                  <a:lnTo>
                    <a:pt x="668312" y="2138629"/>
                  </a:lnTo>
                  <a:lnTo>
                    <a:pt x="748804" y="2138629"/>
                  </a:lnTo>
                  <a:lnTo>
                    <a:pt x="748804" y="2114283"/>
                  </a:lnTo>
                  <a:lnTo>
                    <a:pt x="663194" y="2114283"/>
                  </a:lnTo>
                  <a:lnTo>
                    <a:pt x="663194" y="2070696"/>
                  </a:lnTo>
                  <a:lnTo>
                    <a:pt x="636498" y="2070696"/>
                  </a:lnTo>
                  <a:lnTo>
                    <a:pt x="636498" y="2114283"/>
                  </a:lnTo>
                  <a:lnTo>
                    <a:pt x="572884" y="2114283"/>
                  </a:lnTo>
                  <a:lnTo>
                    <a:pt x="572884" y="2138629"/>
                  </a:lnTo>
                  <a:lnTo>
                    <a:pt x="630212" y="2138629"/>
                  </a:lnTo>
                  <a:lnTo>
                    <a:pt x="610844" y="2160003"/>
                  </a:lnTo>
                  <a:lnTo>
                    <a:pt x="589673" y="2179764"/>
                  </a:lnTo>
                  <a:lnTo>
                    <a:pt x="566674" y="2197900"/>
                  </a:lnTo>
                  <a:lnTo>
                    <a:pt x="541870" y="2214410"/>
                  </a:lnTo>
                  <a:lnTo>
                    <a:pt x="547458" y="2219744"/>
                  </a:lnTo>
                  <a:lnTo>
                    <a:pt x="552856" y="2225116"/>
                  </a:lnTo>
                  <a:lnTo>
                    <a:pt x="558063" y="2230539"/>
                  </a:lnTo>
                  <a:lnTo>
                    <a:pt x="563079" y="2236012"/>
                  </a:lnTo>
                  <a:lnTo>
                    <a:pt x="583717" y="2218410"/>
                  </a:lnTo>
                  <a:lnTo>
                    <a:pt x="602830" y="2199792"/>
                  </a:lnTo>
                  <a:lnTo>
                    <a:pt x="620420" y="2180132"/>
                  </a:lnTo>
                  <a:lnTo>
                    <a:pt x="636498" y="2159444"/>
                  </a:lnTo>
                  <a:lnTo>
                    <a:pt x="636498" y="2240724"/>
                  </a:lnTo>
                  <a:lnTo>
                    <a:pt x="663194" y="2240724"/>
                  </a:lnTo>
                  <a:lnTo>
                    <a:pt x="663194" y="2159444"/>
                  </a:lnTo>
                  <a:lnTo>
                    <a:pt x="681304" y="2181656"/>
                  </a:lnTo>
                  <a:lnTo>
                    <a:pt x="701090" y="2201557"/>
                  </a:lnTo>
                  <a:lnTo>
                    <a:pt x="722541" y="2219147"/>
                  </a:lnTo>
                  <a:lnTo>
                    <a:pt x="745655" y="2234438"/>
                  </a:lnTo>
                  <a:lnTo>
                    <a:pt x="749947" y="2228253"/>
                  </a:lnTo>
                  <a:lnTo>
                    <a:pt x="754595" y="2221877"/>
                  </a:lnTo>
                  <a:lnTo>
                    <a:pt x="759574" y="2215299"/>
                  </a:lnTo>
                  <a:lnTo>
                    <a:pt x="764895" y="2208530"/>
                  </a:lnTo>
                  <a:close/>
                </a:path>
                <a:path w="1642744" h="2458085">
                  <a:moveTo>
                    <a:pt x="1009599" y="11480"/>
                  </a:moveTo>
                  <a:lnTo>
                    <a:pt x="969556" y="11480"/>
                  </a:lnTo>
                  <a:lnTo>
                    <a:pt x="969556" y="32092"/>
                  </a:lnTo>
                  <a:lnTo>
                    <a:pt x="969556" y="42405"/>
                  </a:lnTo>
                  <a:lnTo>
                    <a:pt x="969556" y="60071"/>
                  </a:lnTo>
                  <a:lnTo>
                    <a:pt x="969556" y="70383"/>
                  </a:lnTo>
                  <a:lnTo>
                    <a:pt x="816406" y="70383"/>
                  </a:lnTo>
                  <a:lnTo>
                    <a:pt x="816406" y="60071"/>
                  </a:lnTo>
                  <a:lnTo>
                    <a:pt x="969556" y="60071"/>
                  </a:lnTo>
                  <a:lnTo>
                    <a:pt x="969556" y="42405"/>
                  </a:lnTo>
                  <a:lnTo>
                    <a:pt x="816406" y="42405"/>
                  </a:lnTo>
                  <a:lnTo>
                    <a:pt x="816406" y="32092"/>
                  </a:lnTo>
                  <a:lnTo>
                    <a:pt x="969556" y="32092"/>
                  </a:lnTo>
                  <a:lnTo>
                    <a:pt x="969556" y="11480"/>
                  </a:lnTo>
                  <a:lnTo>
                    <a:pt x="776363" y="11480"/>
                  </a:lnTo>
                  <a:lnTo>
                    <a:pt x="776363" y="90995"/>
                  </a:lnTo>
                  <a:lnTo>
                    <a:pt x="1009599" y="90995"/>
                  </a:lnTo>
                  <a:lnTo>
                    <a:pt x="1009599" y="70383"/>
                  </a:lnTo>
                  <a:lnTo>
                    <a:pt x="1009599" y="60071"/>
                  </a:lnTo>
                  <a:lnTo>
                    <a:pt x="1009599" y="42405"/>
                  </a:lnTo>
                  <a:lnTo>
                    <a:pt x="1009599" y="32092"/>
                  </a:lnTo>
                  <a:lnTo>
                    <a:pt x="1009599" y="11480"/>
                  </a:lnTo>
                  <a:close/>
                </a:path>
                <a:path w="1642744" h="2458085">
                  <a:moveTo>
                    <a:pt x="1038466" y="100711"/>
                  </a:moveTo>
                  <a:lnTo>
                    <a:pt x="748690" y="100711"/>
                  </a:lnTo>
                  <a:lnTo>
                    <a:pt x="748690" y="122504"/>
                  </a:lnTo>
                  <a:lnTo>
                    <a:pt x="1038466" y="122504"/>
                  </a:lnTo>
                  <a:lnTo>
                    <a:pt x="1038466" y="100711"/>
                  </a:lnTo>
                  <a:close/>
                </a:path>
                <a:path w="1642744" h="2458085">
                  <a:moveTo>
                    <a:pt x="1039050" y="260629"/>
                  </a:moveTo>
                  <a:lnTo>
                    <a:pt x="912139" y="260629"/>
                  </a:lnTo>
                  <a:lnTo>
                    <a:pt x="912139" y="249440"/>
                  </a:lnTo>
                  <a:lnTo>
                    <a:pt x="1021384" y="249440"/>
                  </a:lnTo>
                  <a:lnTo>
                    <a:pt x="1021384" y="228815"/>
                  </a:lnTo>
                  <a:lnTo>
                    <a:pt x="912139" y="228815"/>
                  </a:lnTo>
                  <a:lnTo>
                    <a:pt x="912139" y="218224"/>
                  </a:lnTo>
                  <a:lnTo>
                    <a:pt x="1009904" y="218224"/>
                  </a:lnTo>
                  <a:lnTo>
                    <a:pt x="1009904" y="197599"/>
                  </a:lnTo>
                  <a:lnTo>
                    <a:pt x="1009904" y="184353"/>
                  </a:lnTo>
                  <a:lnTo>
                    <a:pt x="1009904" y="166382"/>
                  </a:lnTo>
                  <a:lnTo>
                    <a:pt x="1009904" y="153136"/>
                  </a:lnTo>
                  <a:lnTo>
                    <a:pt x="1009904" y="132524"/>
                  </a:lnTo>
                  <a:lnTo>
                    <a:pt x="972210" y="132524"/>
                  </a:lnTo>
                  <a:lnTo>
                    <a:pt x="972210" y="153136"/>
                  </a:lnTo>
                  <a:lnTo>
                    <a:pt x="972210" y="166382"/>
                  </a:lnTo>
                  <a:lnTo>
                    <a:pt x="972210" y="184353"/>
                  </a:lnTo>
                  <a:lnTo>
                    <a:pt x="972210" y="197599"/>
                  </a:lnTo>
                  <a:lnTo>
                    <a:pt x="912139" y="197599"/>
                  </a:lnTo>
                  <a:lnTo>
                    <a:pt x="912139" y="184353"/>
                  </a:lnTo>
                  <a:lnTo>
                    <a:pt x="972210" y="184353"/>
                  </a:lnTo>
                  <a:lnTo>
                    <a:pt x="972210" y="166382"/>
                  </a:lnTo>
                  <a:lnTo>
                    <a:pt x="912139" y="166382"/>
                  </a:lnTo>
                  <a:lnTo>
                    <a:pt x="912139" y="153136"/>
                  </a:lnTo>
                  <a:lnTo>
                    <a:pt x="972210" y="153136"/>
                  </a:lnTo>
                  <a:lnTo>
                    <a:pt x="972210" y="132524"/>
                  </a:lnTo>
                  <a:lnTo>
                    <a:pt x="873252" y="132524"/>
                  </a:lnTo>
                  <a:lnTo>
                    <a:pt x="873252" y="153136"/>
                  </a:lnTo>
                  <a:lnTo>
                    <a:pt x="873252" y="166382"/>
                  </a:lnTo>
                  <a:lnTo>
                    <a:pt x="873252" y="184353"/>
                  </a:lnTo>
                  <a:lnTo>
                    <a:pt x="873252" y="197599"/>
                  </a:lnTo>
                  <a:lnTo>
                    <a:pt x="813473" y="197599"/>
                  </a:lnTo>
                  <a:lnTo>
                    <a:pt x="813473" y="184353"/>
                  </a:lnTo>
                  <a:lnTo>
                    <a:pt x="873252" y="184353"/>
                  </a:lnTo>
                  <a:lnTo>
                    <a:pt x="873252" y="166382"/>
                  </a:lnTo>
                  <a:lnTo>
                    <a:pt x="813473" y="166382"/>
                  </a:lnTo>
                  <a:lnTo>
                    <a:pt x="813473" y="153136"/>
                  </a:lnTo>
                  <a:lnTo>
                    <a:pt x="873252" y="153136"/>
                  </a:lnTo>
                  <a:lnTo>
                    <a:pt x="873252" y="132524"/>
                  </a:lnTo>
                  <a:lnTo>
                    <a:pt x="775779" y="132524"/>
                  </a:lnTo>
                  <a:lnTo>
                    <a:pt x="775779" y="218224"/>
                  </a:lnTo>
                  <a:lnTo>
                    <a:pt x="873252" y="218224"/>
                  </a:lnTo>
                  <a:lnTo>
                    <a:pt x="873252" y="228815"/>
                  </a:lnTo>
                  <a:lnTo>
                    <a:pt x="766064" y="228815"/>
                  </a:lnTo>
                  <a:lnTo>
                    <a:pt x="766064" y="249440"/>
                  </a:lnTo>
                  <a:lnTo>
                    <a:pt x="873252" y="249440"/>
                  </a:lnTo>
                  <a:lnTo>
                    <a:pt x="873252" y="260629"/>
                  </a:lnTo>
                  <a:lnTo>
                    <a:pt x="747509" y="260629"/>
                  </a:lnTo>
                  <a:lnTo>
                    <a:pt x="747509" y="282422"/>
                  </a:lnTo>
                  <a:lnTo>
                    <a:pt x="1039050" y="282422"/>
                  </a:lnTo>
                  <a:lnTo>
                    <a:pt x="1039050" y="260629"/>
                  </a:lnTo>
                  <a:close/>
                </a:path>
                <a:path w="1642744" h="2458085">
                  <a:moveTo>
                    <a:pt x="1137526" y="2365197"/>
                  </a:moveTo>
                  <a:lnTo>
                    <a:pt x="1070292" y="2329764"/>
                  </a:lnTo>
                  <a:lnTo>
                    <a:pt x="1030160" y="2310219"/>
                  </a:lnTo>
                  <a:lnTo>
                    <a:pt x="985570" y="2289416"/>
                  </a:lnTo>
                  <a:lnTo>
                    <a:pt x="969467" y="2310219"/>
                  </a:lnTo>
                  <a:lnTo>
                    <a:pt x="969467" y="2265070"/>
                  </a:lnTo>
                  <a:lnTo>
                    <a:pt x="936485" y="2265070"/>
                  </a:lnTo>
                  <a:lnTo>
                    <a:pt x="936485" y="2457869"/>
                  </a:lnTo>
                  <a:lnTo>
                    <a:pt x="969467" y="2457869"/>
                  </a:lnTo>
                  <a:lnTo>
                    <a:pt x="969467" y="2316111"/>
                  </a:lnTo>
                  <a:lnTo>
                    <a:pt x="1014031" y="2338082"/>
                  </a:lnTo>
                  <a:lnTo>
                    <a:pt x="1053503" y="2358428"/>
                  </a:lnTo>
                  <a:lnTo>
                    <a:pt x="1087856" y="2377148"/>
                  </a:lnTo>
                  <a:lnTo>
                    <a:pt x="1117104" y="2394254"/>
                  </a:lnTo>
                  <a:lnTo>
                    <a:pt x="1137526" y="2365197"/>
                  </a:lnTo>
                  <a:close/>
                </a:path>
                <a:path w="1642744" h="2458085">
                  <a:moveTo>
                    <a:pt x="1159510" y="2221090"/>
                  </a:moveTo>
                  <a:lnTo>
                    <a:pt x="969873" y="2221090"/>
                  </a:lnTo>
                  <a:lnTo>
                    <a:pt x="969873" y="2158657"/>
                  </a:lnTo>
                  <a:lnTo>
                    <a:pt x="1134783" y="2158657"/>
                  </a:lnTo>
                  <a:lnTo>
                    <a:pt x="1134783" y="2129599"/>
                  </a:lnTo>
                  <a:lnTo>
                    <a:pt x="969873" y="2129599"/>
                  </a:lnTo>
                  <a:lnTo>
                    <a:pt x="969873" y="2071090"/>
                  </a:lnTo>
                  <a:lnTo>
                    <a:pt x="936891" y="2071090"/>
                  </a:lnTo>
                  <a:lnTo>
                    <a:pt x="936891" y="2221090"/>
                  </a:lnTo>
                  <a:lnTo>
                    <a:pt x="780211" y="2221090"/>
                  </a:lnTo>
                  <a:lnTo>
                    <a:pt x="780211" y="2250935"/>
                  </a:lnTo>
                  <a:lnTo>
                    <a:pt x="1159510" y="2250935"/>
                  </a:lnTo>
                  <a:lnTo>
                    <a:pt x="1159510" y="2221090"/>
                  </a:lnTo>
                  <a:close/>
                </a:path>
                <a:path w="1642744" h="2458085">
                  <a:moveTo>
                    <a:pt x="1161859" y="47701"/>
                  </a:moveTo>
                  <a:lnTo>
                    <a:pt x="1154353" y="34455"/>
                  </a:lnTo>
                  <a:lnTo>
                    <a:pt x="1147140" y="22085"/>
                  </a:lnTo>
                  <a:lnTo>
                    <a:pt x="1140218" y="10604"/>
                  </a:lnTo>
                  <a:lnTo>
                    <a:pt x="1133589" y="0"/>
                  </a:lnTo>
                  <a:lnTo>
                    <a:pt x="1095006" y="13538"/>
                  </a:lnTo>
                  <a:lnTo>
                    <a:pt x="1101382" y="24828"/>
                  </a:lnTo>
                  <a:lnTo>
                    <a:pt x="1107821" y="36880"/>
                  </a:lnTo>
                  <a:lnTo>
                    <a:pt x="1114336" y="49707"/>
                  </a:lnTo>
                  <a:lnTo>
                    <a:pt x="1120927" y="63309"/>
                  </a:lnTo>
                  <a:lnTo>
                    <a:pt x="1161859" y="47701"/>
                  </a:lnTo>
                  <a:close/>
                </a:path>
                <a:path w="1642744" h="2458085">
                  <a:moveTo>
                    <a:pt x="1256118" y="2369121"/>
                  </a:moveTo>
                  <a:lnTo>
                    <a:pt x="1228623" y="2353411"/>
                  </a:lnTo>
                  <a:lnTo>
                    <a:pt x="1215351" y="2376144"/>
                  </a:lnTo>
                  <a:lnTo>
                    <a:pt x="1202220" y="2397201"/>
                  </a:lnTo>
                  <a:lnTo>
                    <a:pt x="1189240" y="2416581"/>
                  </a:lnTo>
                  <a:lnTo>
                    <a:pt x="1176401" y="2434310"/>
                  </a:lnTo>
                  <a:lnTo>
                    <a:pt x="1203490" y="2453551"/>
                  </a:lnTo>
                  <a:lnTo>
                    <a:pt x="1215326" y="2436787"/>
                  </a:lnTo>
                  <a:lnTo>
                    <a:pt x="1228039" y="2417127"/>
                  </a:lnTo>
                  <a:lnTo>
                    <a:pt x="1241640" y="2394572"/>
                  </a:lnTo>
                  <a:lnTo>
                    <a:pt x="1256118" y="2369121"/>
                  </a:lnTo>
                  <a:close/>
                </a:path>
                <a:path w="1642744" h="2458085">
                  <a:moveTo>
                    <a:pt x="1329131" y="14135"/>
                  </a:moveTo>
                  <a:lnTo>
                    <a:pt x="1171867" y="14135"/>
                  </a:lnTo>
                  <a:lnTo>
                    <a:pt x="1171867" y="50355"/>
                  </a:lnTo>
                  <a:lnTo>
                    <a:pt x="1288199" y="50355"/>
                  </a:lnTo>
                  <a:lnTo>
                    <a:pt x="1288199" y="232943"/>
                  </a:lnTo>
                  <a:lnTo>
                    <a:pt x="1286979" y="240677"/>
                  </a:lnTo>
                  <a:lnTo>
                    <a:pt x="1283335" y="246189"/>
                  </a:lnTo>
                  <a:lnTo>
                    <a:pt x="1277264" y="249504"/>
                  </a:lnTo>
                  <a:lnTo>
                    <a:pt x="1268755" y="250609"/>
                  </a:lnTo>
                  <a:lnTo>
                    <a:pt x="1261402" y="250571"/>
                  </a:lnTo>
                  <a:lnTo>
                    <a:pt x="1254518" y="250431"/>
                  </a:lnTo>
                  <a:lnTo>
                    <a:pt x="1248079" y="250202"/>
                  </a:lnTo>
                  <a:lnTo>
                    <a:pt x="1242110" y="249872"/>
                  </a:lnTo>
                  <a:lnTo>
                    <a:pt x="1244371" y="244767"/>
                  </a:lnTo>
                  <a:lnTo>
                    <a:pt x="1245501" y="238633"/>
                  </a:lnTo>
                  <a:lnTo>
                    <a:pt x="1245501" y="231470"/>
                  </a:lnTo>
                  <a:lnTo>
                    <a:pt x="1245501" y="139293"/>
                  </a:lnTo>
                  <a:lnTo>
                    <a:pt x="1245501" y="128689"/>
                  </a:lnTo>
                  <a:lnTo>
                    <a:pt x="1277886" y="128689"/>
                  </a:lnTo>
                  <a:lnTo>
                    <a:pt x="1277886" y="95123"/>
                  </a:lnTo>
                  <a:lnTo>
                    <a:pt x="1245501" y="95123"/>
                  </a:lnTo>
                  <a:lnTo>
                    <a:pt x="1245501" y="63614"/>
                  </a:lnTo>
                  <a:lnTo>
                    <a:pt x="1208392" y="63614"/>
                  </a:lnTo>
                  <a:lnTo>
                    <a:pt x="1208392" y="95123"/>
                  </a:lnTo>
                  <a:lnTo>
                    <a:pt x="1114742" y="95123"/>
                  </a:lnTo>
                  <a:lnTo>
                    <a:pt x="1114742" y="128689"/>
                  </a:lnTo>
                  <a:lnTo>
                    <a:pt x="1180846" y="128689"/>
                  </a:lnTo>
                  <a:lnTo>
                    <a:pt x="1164475" y="151358"/>
                  </a:lnTo>
                  <a:lnTo>
                    <a:pt x="1145705" y="171361"/>
                  </a:lnTo>
                  <a:lnTo>
                    <a:pt x="1124508" y="188683"/>
                  </a:lnTo>
                  <a:lnTo>
                    <a:pt x="1100899" y="203352"/>
                  </a:lnTo>
                  <a:lnTo>
                    <a:pt x="1100899" y="38874"/>
                  </a:lnTo>
                  <a:lnTo>
                    <a:pt x="1059967" y="38874"/>
                  </a:lnTo>
                  <a:lnTo>
                    <a:pt x="1059967" y="289775"/>
                  </a:lnTo>
                  <a:lnTo>
                    <a:pt x="1100899" y="289775"/>
                  </a:lnTo>
                  <a:lnTo>
                    <a:pt x="1100899" y="206146"/>
                  </a:lnTo>
                  <a:lnTo>
                    <a:pt x="1105535" y="213398"/>
                  </a:lnTo>
                  <a:lnTo>
                    <a:pt x="1110170" y="221462"/>
                  </a:lnTo>
                  <a:lnTo>
                    <a:pt x="1114818" y="230327"/>
                  </a:lnTo>
                  <a:lnTo>
                    <a:pt x="1119454" y="240004"/>
                  </a:lnTo>
                  <a:lnTo>
                    <a:pt x="1146987" y="219684"/>
                  </a:lnTo>
                  <a:lnTo>
                    <a:pt x="1191450" y="169329"/>
                  </a:lnTo>
                  <a:lnTo>
                    <a:pt x="1208392" y="139293"/>
                  </a:lnTo>
                  <a:lnTo>
                    <a:pt x="1208392" y="227152"/>
                  </a:lnTo>
                  <a:lnTo>
                    <a:pt x="1204455" y="231470"/>
                  </a:lnTo>
                  <a:lnTo>
                    <a:pt x="1196606" y="231470"/>
                  </a:lnTo>
                  <a:lnTo>
                    <a:pt x="1190015" y="231381"/>
                  </a:lnTo>
                  <a:lnTo>
                    <a:pt x="1182331" y="231101"/>
                  </a:lnTo>
                  <a:lnTo>
                    <a:pt x="1173530" y="230644"/>
                  </a:lnTo>
                  <a:lnTo>
                    <a:pt x="1163624" y="229997"/>
                  </a:lnTo>
                  <a:lnTo>
                    <a:pt x="1166393" y="239496"/>
                  </a:lnTo>
                  <a:lnTo>
                    <a:pt x="1168781" y="249135"/>
                  </a:lnTo>
                  <a:lnTo>
                    <a:pt x="1170800" y="258927"/>
                  </a:lnTo>
                  <a:lnTo>
                    <a:pt x="1172451" y="268871"/>
                  </a:lnTo>
                  <a:lnTo>
                    <a:pt x="1189913" y="268719"/>
                  </a:lnTo>
                  <a:lnTo>
                    <a:pt x="1228064" y="264947"/>
                  </a:lnTo>
                  <a:lnTo>
                    <a:pt x="1237830" y="256794"/>
                  </a:lnTo>
                  <a:lnTo>
                    <a:pt x="1239710" y="264198"/>
                  </a:lnTo>
                  <a:lnTo>
                    <a:pt x="1241564" y="272478"/>
                  </a:lnTo>
                  <a:lnTo>
                    <a:pt x="1243253" y="280987"/>
                  </a:lnTo>
                  <a:lnTo>
                    <a:pt x="1244904" y="290372"/>
                  </a:lnTo>
                  <a:lnTo>
                    <a:pt x="1261592" y="290017"/>
                  </a:lnTo>
                  <a:lnTo>
                    <a:pt x="1303502" y="285457"/>
                  </a:lnTo>
                  <a:lnTo>
                    <a:pt x="1328051" y="250609"/>
                  </a:lnTo>
                  <a:lnTo>
                    <a:pt x="1328585" y="247446"/>
                  </a:lnTo>
                  <a:lnTo>
                    <a:pt x="1329016" y="238633"/>
                  </a:lnTo>
                  <a:lnTo>
                    <a:pt x="1329131" y="14135"/>
                  </a:lnTo>
                  <a:close/>
                </a:path>
                <a:path w="1642744" h="2458085">
                  <a:moveTo>
                    <a:pt x="1353108" y="2435479"/>
                  </a:moveTo>
                  <a:lnTo>
                    <a:pt x="1346136" y="2413762"/>
                  </a:lnTo>
                  <a:lnTo>
                    <a:pt x="1338567" y="2392591"/>
                  </a:lnTo>
                  <a:lnTo>
                    <a:pt x="1330426" y="2371941"/>
                  </a:lnTo>
                  <a:lnTo>
                    <a:pt x="1321689" y="2351849"/>
                  </a:lnTo>
                  <a:lnTo>
                    <a:pt x="1293418" y="2362060"/>
                  </a:lnTo>
                  <a:lnTo>
                    <a:pt x="1301051" y="2382939"/>
                  </a:lnTo>
                  <a:lnTo>
                    <a:pt x="1308239" y="2403970"/>
                  </a:lnTo>
                  <a:lnTo>
                    <a:pt x="1314983" y="2425154"/>
                  </a:lnTo>
                  <a:lnTo>
                    <a:pt x="1321295" y="2446477"/>
                  </a:lnTo>
                  <a:lnTo>
                    <a:pt x="1353108" y="2435479"/>
                  </a:lnTo>
                  <a:close/>
                </a:path>
                <a:path w="1642744" h="2458085">
                  <a:moveTo>
                    <a:pt x="1449692" y="2430373"/>
                  </a:moveTo>
                  <a:lnTo>
                    <a:pt x="1441818" y="2409393"/>
                  </a:lnTo>
                  <a:lnTo>
                    <a:pt x="1433499" y="2388857"/>
                  </a:lnTo>
                  <a:lnTo>
                    <a:pt x="1424736" y="2368753"/>
                  </a:lnTo>
                  <a:lnTo>
                    <a:pt x="1415529" y="2349093"/>
                  </a:lnTo>
                  <a:lnTo>
                    <a:pt x="1386865" y="2360091"/>
                  </a:lnTo>
                  <a:lnTo>
                    <a:pt x="1396657" y="2382913"/>
                  </a:lnTo>
                  <a:lnTo>
                    <a:pt x="1405216" y="2404262"/>
                  </a:lnTo>
                  <a:lnTo>
                    <a:pt x="1412557" y="2424150"/>
                  </a:lnTo>
                  <a:lnTo>
                    <a:pt x="1418666" y="2442553"/>
                  </a:lnTo>
                  <a:lnTo>
                    <a:pt x="1449692" y="2430373"/>
                  </a:lnTo>
                  <a:close/>
                </a:path>
                <a:path w="1642744" h="2458085">
                  <a:moveTo>
                    <a:pt x="1558455" y="2115464"/>
                  </a:moveTo>
                  <a:lnTo>
                    <a:pt x="1382941" y="2115464"/>
                  </a:lnTo>
                  <a:lnTo>
                    <a:pt x="1382941" y="2068347"/>
                  </a:lnTo>
                  <a:lnTo>
                    <a:pt x="1349959" y="2068347"/>
                  </a:lnTo>
                  <a:lnTo>
                    <a:pt x="1349959" y="2191639"/>
                  </a:lnTo>
                  <a:lnTo>
                    <a:pt x="1226667" y="2191639"/>
                  </a:lnTo>
                  <a:lnTo>
                    <a:pt x="1226667" y="2341638"/>
                  </a:lnTo>
                  <a:lnTo>
                    <a:pt x="1258862" y="2341638"/>
                  </a:lnTo>
                  <a:lnTo>
                    <a:pt x="1258862" y="2325141"/>
                  </a:lnTo>
                  <a:lnTo>
                    <a:pt x="1489748" y="2325141"/>
                  </a:lnTo>
                  <a:lnTo>
                    <a:pt x="1489748" y="2341638"/>
                  </a:lnTo>
                  <a:lnTo>
                    <a:pt x="1521942" y="2341638"/>
                  </a:lnTo>
                  <a:lnTo>
                    <a:pt x="1521942" y="2325141"/>
                  </a:lnTo>
                  <a:lnTo>
                    <a:pt x="1521942" y="2296871"/>
                  </a:lnTo>
                  <a:lnTo>
                    <a:pt x="1521942" y="2219909"/>
                  </a:lnTo>
                  <a:lnTo>
                    <a:pt x="1521942" y="2191639"/>
                  </a:lnTo>
                  <a:lnTo>
                    <a:pt x="1489748" y="2191639"/>
                  </a:lnTo>
                  <a:lnTo>
                    <a:pt x="1489748" y="2219909"/>
                  </a:lnTo>
                  <a:lnTo>
                    <a:pt x="1489748" y="2296871"/>
                  </a:lnTo>
                  <a:lnTo>
                    <a:pt x="1258862" y="2296871"/>
                  </a:lnTo>
                  <a:lnTo>
                    <a:pt x="1258862" y="2219909"/>
                  </a:lnTo>
                  <a:lnTo>
                    <a:pt x="1489748" y="2219909"/>
                  </a:lnTo>
                  <a:lnTo>
                    <a:pt x="1489748" y="2191639"/>
                  </a:lnTo>
                  <a:lnTo>
                    <a:pt x="1382941" y="2191639"/>
                  </a:lnTo>
                  <a:lnTo>
                    <a:pt x="1382941" y="2143734"/>
                  </a:lnTo>
                  <a:lnTo>
                    <a:pt x="1558455" y="2143734"/>
                  </a:lnTo>
                  <a:lnTo>
                    <a:pt x="1558455" y="2115464"/>
                  </a:lnTo>
                  <a:close/>
                </a:path>
                <a:path w="1642744" h="2458085">
                  <a:moveTo>
                    <a:pt x="1561211" y="2436266"/>
                  </a:moveTo>
                  <a:lnTo>
                    <a:pt x="1551000" y="2416632"/>
                  </a:lnTo>
                  <a:lnTo>
                    <a:pt x="1539214" y="2395829"/>
                  </a:lnTo>
                  <a:lnTo>
                    <a:pt x="1525866" y="2373833"/>
                  </a:lnTo>
                  <a:lnTo>
                    <a:pt x="1510944" y="2350668"/>
                  </a:lnTo>
                  <a:lnTo>
                    <a:pt x="1483855" y="2364803"/>
                  </a:lnTo>
                  <a:lnTo>
                    <a:pt x="1497279" y="2388095"/>
                  </a:lnTo>
                  <a:lnTo>
                    <a:pt x="1509674" y="2410447"/>
                  </a:lnTo>
                  <a:lnTo>
                    <a:pt x="1521040" y="2431872"/>
                  </a:lnTo>
                  <a:lnTo>
                    <a:pt x="1531366" y="2452370"/>
                  </a:lnTo>
                  <a:lnTo>
                    <a:pt x="1561211" y="2436266"/>
                  </a:lnTo>
                  <a:close/>
                </a:path>
                <a:path w="1642744" h="2458085">
                  <a:moveTo>
                    <a:pt x="1642173" y="210566"/>
                  </a:moveTo>
                  <a:lnTo>
                    <a:pt x="1630438" y="188328"/>
                  </a:lnTo>
                  <a:lnTo>
                    <a:pt x="1617586" y="164909"/>
                  </a:lnTo>
                  <a:lnTo>
                    <a:pt x="1603641" y="140322"/>
                  </a:lnTo>
                  <a:lnTo>
                    <a:pt x="1602435" y="138264"/>
                  </a:lnTo>
                  <a:lnTo>
                    <a:pt x="1597533" y="129870"/>
                  </a:lnTo>
                  <a:lnTo>
                    <a:pt x="1588592" y="114554"/>
                  </a:lnTo>
                  <a:lnTo>
                    <a:pt x="1559725" y="129870"/>
                  </a:lnTo>
                  <a:lnTo>
                    <a:pt x="1559725" y="107492"/>
                  </a:lnTo>
                  <a:lnTo>
                    <a:pt x="1543227" y="107492"/>
                  </a:lnTo>
                  <a:lnTo>
                    <a:pt x="1547812" y="95758"/>
                  </a:lnTo>
                  <a:lnTo>
                    <a:pt x="1552130" y="83858"/>
                  </a:lnTo>
                  <a:lnTo>
                    <a:pt x="1556207" y="71767"/>
                  </a:lnTo>
                  <a:lnTo>
                    <a:pt x="1560017" y="59486"/>
                  </a:lnTo>
                  <a:lnTo>
                    <a:pt x="1631569" y="59486"/>
                  </a:lnTo>
                  <a:lnTo>
                    <a:pt x="1631569" y="20320"/>
                  </a:lnTo>
                  <a:lnTo>
                    <a:pt x="1468132" y="20320"/>
                  </a:lnTo>
                  <a:lnTo>
                    <a:pt x="1468132" y="59486"/>
                  </a:lnTo>
                  <a:lnTo>
                    <a:pt x="1518488" y="59486"/>
                  </a:lnTo>
                  <a:lnTo>
                    <a:pt x="1505051" y="96735"/>
                  </a:lnTo>
                  <a:lnTo>
                    <a:pt x="1487411" y="132816"/>
                  </a:lnTo>
                  <a:lnTo>
                    <a:pt x="1465592" y="167716"/>
                  </a:lnTo>
                  <a:lnTo>
                    <a:pt x="1439570" y="201434"/>
                  </a:lnTo>
                  <a:lnTo>
                    <a:pt x="1443786" y="204571"/>
                  </a:lnTo>
                  <a:lnTo>
                    <a:pt x="1448600" y="208445"/>
                  </a:lnTo>
                  <a:lnTo>
                    <a:pt x="1453997" y="213067"/>
                  </a:lnTo>
                  <a:lnTo>
                    <a:pt x="1425143" y="217627"/>
                  </a:lnTo>
                  <a:lnTo>
                    <a:pt x="1425143" y="157556"/>
                  </a:lnTo>
                  <a:lnTo>
                    <a:pt x="1456347" y="157556"/>
                  </a:lnTo>
                  <a:lnTo>
                    <a:pt x="1456347" y="118389"/>
                  </a:lnTo>
                  <a:lnTo>
                    <a:pt x="1425143" y="118389"/>
                  </a:lnTo>
                  <a:lnTo>
                    <a:pt x="1425143" y="60375"/>
                  </a:lnTo>
                  <a:lnTo>
                    <a:pt x="1457236" y="60375"/>
                  </a:lnTo>
                  <a:lnTo>
                    <a:pt x="1457236" y="21196"/>
                  </a:lnTo>
                  <a:lnTo>
                    <a:pt x="1353566" y="21196"/>
                  </a:lnTo>
                  <a:lnTo>
                    <a:pt x="1353566" y="60375"/>
                  </a:lnTo>
                  <a:lnTo>
                    <a:pt x="1385976" y="60375"/>
                  </a:lnTo>
                  <a:lnTo>
                    <a:pt x="1385976" y="118389"/>
                  </a:lnTo>
                  <a:lnTo>
                    <a:pt x="1355344" y="118389"/>
                  </a:lnTo>
                  <a:lnTo>
                    <a:pt x="1355344" y="157556"/>
                  </a:lnTo>
                  <a:lnTo>
                    <a:pt x="1385976" y="157556"/>
                  </a:lnTo>
                  <a:lnTo>
                    <a:pt x="1385976" y="223075"/>
                  </a:lnTo>
                  <a:lnTo>
                    <a:pt x="1349159" y="227342"/>
                  </a:lnTo>
                  <a:lnTo>
                    <a:pt x="1353566" y="267398"/>
                  </a:lnTo>
                  <a:lnTo>
                    <a:pt x="1455166" y="251498"/>
                  </a:lnTo>
                  <a:lnTo>
                    <a:pt x="1455585" y="240550"/>
                  </a:lnTo>
                  <a:lnTo>
                    <a:pt x="1456093" y="230949"/>
                  </a:lnTo>
                  <a:lnTo>
                    <a:pt x="1456690" y="222732"/>
                  </a:lnTo>
                  <a:lnTo>
                    <a:pt x="1457210" y="217627"/>
                  </a:lnTo>
                  <a:lnTo>
                    <a:pt x="1457375" y="215861"/>
                  </a:lnTo>
                  <a:lnTo>
                    <a:pt x="1461998" y="219786"/>
                  </a:lnTo>
                  <a:lnTo>
                    <a:pt x="1467053" y="224205"/>
                  </a:lnTo>
                  <a:lnTo>
                    <a:pt x="1472552" y="229120"/>
                  </a:lnTo>
                  <a:lnTo>
                    <a:pt x="1482648" y="215861"/>
                  </a:lnTo>
                  <a:lnTo>
                    <a:pt x="1485620" y="211963"/>
                  </a:lnTo>
                  <a:lnTo>
                    <a:pt x="1497876" y="194259"/>
                  </a:lnTo>
                  <a:lnTo>
                    <a:pt x="1509331" y="175971"/>
                  </a:lnTo>
                  <a:lnTo>
                    <a:pt x="1519974" y="157111"/>
                  </a:lnTo>
                  <a:lnTo>
                    <a:pt x="1519974" y="291249"/>
                  </a:lnTo>
                  <a:lnTo>
                    <a:pt x="1559725" y="291249"/>
                  </a:lnTo>
                  <a:lnTo>
                    <a:pt x="1559725" y="157111"/>
                  </a:lnTo>
                  <a:lnTo>
                    <a:pt x="1559725" y="138264"/>
                  </a:lnTo>
                  <a:lnTo>
                    <a:pt x="1572031" y="161874"/>
                  </a:lnTo>
                  <a:lnTo>
                    <a:pt x="1583944" y="184975"/>
                  </a:lnTo>
                  <a:lnTo>
                    <a:pt x="1595450" y="207594"/>
                  </a:lnTo>
                  <a:lnTo>
                    <a:pt x="1606537" y="229704"/>
                  </a:lnTo>
                  <a:lnTo>
                    <a:pt x="1642173" y="2105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83745" y="7314529"/>
              <a:ext cx="111981" cy="111981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3136161" y="7149760"/>
              <a:ext cx="1798320" cy="441325"/>
            </a:xfrm>
            <a:custGeom>
              <a:avLst/>
              <a:gdLst/>
              <a:ahLst/>
              <a:cxnLst/>
              <a:rect l="l" t="t" r="r" b="b"/>
              <a:pathLst>
                <a:path w="1798320" h="441325">
                  <a:moveTo>
                    <a:pt x="150235" y="365319"/>
                  </a:moveTo>
                  <a:lnTo>
                    <a:pt x="116176" y="365319"/>
                  </a:lnTo>
                  <a:lnTo>
                    <a:pt x="110130" y="378019"/>
                  </a:lnTo>
                  <a:lnTo>
                    <a:pt x="103477" y="389836"/>
                  </a:lnTo>
                  <a:lnTo>
                    <a:pt x="96216" y="400769"/>
                  </a:lnTo>
                  <a:lnTo>
                    <a:pt x="88347" y="410818"/>
                  </a:lnTo>
                  <a:lnTo>
                    <a:pt x="94338" y="417665"/>
                  </a:lnTo>
                  <a:lnTo>
                    <a:pt x="99943" y="424512"/>
                  </a:lnTo>
                  <a:lnTo>
                    <a:pt x="105181" y="431387"/>
                  </a:lnTo>
                  <a:lnTo>
                    <a:pt x="109993" y="438206"/>
                  </a:lnTo>
                  <a:lnTo>
                    <a:pt x="133370" y="404033"/>
                  </a:lnTo>
                  <a:lnTo>
                    <a:pt x="150235" y="365319"/>
                  </a:lnTo>
                  <a:close/>
                </a:path>
                <a:path w="1798320" h="441325">
                  <a:moveTo>
                    <a:pt x="422302" y="200108"/>
                  </a:moveTo>
                  <a:lnTo>
                    <a:pt x="188622" y="200108"/>
                  </a:lnTo>
                  <a:lnTo>
                    <a:pt x="188622" y="435556"/>
                  </a:lnTo>
                  <a:lnTo>
                    <a:pt x="216894" y="435556"/>
                  </a:lnTo>
                  <a:lnTo>
                    <a:pt x="216894" y="322471"/>
                  </a:lnTo>
                  <a:lnTo>
                    <a:pt x="422302" y="322471"/>
                  </a:lnTo>
                  <a:lnTo>
                    <a:pt x="422302" y="295525"/>
                  </a:lnTo>
                  <a:lnTo>
                    <a:pt x="216894" y="295525"/>
                  </a:lnTo>
                  <a:lnTo>
                    <a:pt x="216894" y="228380"/>
                  </a:lnTo>
                  <a:lnTo>
                    <a:pt x="422302" y="228380"/>
                  </a:lnTo>
                  <a:lnTo>
                    <a:pt x="422302" y="200108"/>
                  </a:lnTo>
                  <a:close/>
                </a:path>
                <a:path w="1798320" h="441325">
                  <a:moveTo>
                    <a:pt x="351183" y="322471"/>
                  </a:moveTo>
                  <a:lnTo>
                    <a:pt x="324236" y="322471"/>
                  </a:lnTo>
                  <a:lnTo>
                    <a:pt x="324236" y="411703"/>
                  </a:lnTo>
                  <a:lnTo>
                    <a:pt x="344777" y="411703"/>
                  </a:lnTo>
                  <a:lnTo>
                    <a:pt x="346692" y="418770"/>
                  </a:lnTo>
                  <a:lnTo>
                    <a:pt x="348238" y="426426"/>
                  </a:lnTo>
                  <a:lnTo>
                    <a:pt x="349415" y="434673"/>
                  </a:lnTo>
                  <a:lnTo>
                    <a:pt x="357118" y="434617"/>
                  </a:lnTo>
                  <a:lnTo>
                    <a:pt x="402921" y="431387"/>
                  </a:lnTo>
                  <a:lnTo>
                    <a:pt x="420945" y="405959"/>
                  </a:lnTo>
                  <a:lnTo>
                    <a:pt x="366791" y="405959"/>
                  </a:lnTo>
                  <a:lnTo>
                    <a:pt x="358692" y="405738"/>
                  </a:lnTo>
                  <a:lnTo>
                    <a:pt x="351183" y="405297"/>
                  </a:lnTo>
                  <a:lnTo>
                    <a:pt x="351183" y="322471"/>
                  </a:lnTo>
                  <a:close/>
                </a:path>
                <a:path w="1798320" h="441325">
                  <a:moveTo>
                    <a:pt x="284038" y="322471"/>
                  </a:moveTo>
                  <a:lnTo>
                    <a:pt x="257092" y="322471"/>
                  </a:lnTo>
                  <a:lnTo>
                    <a:pt x="257092" y="413469"/>
                  </a:lnTo>
                  <a:lnTo>
                    <a:pt x="284038" y="413469"/>
                  </a:lnTo>
                  <a:lnTo>
                    <a:pt x="284038" y="322471"/>
                  </a:lnTo>
                  <a:close/>
                </a:path>
                <a:path w="1798320" h="441325">
                  <a:moveTo>
                    <a:pt x="422302" y="322471"/>
                  </a:moveTo>
                  <a:lnTo>
                    <a:pt x="392707" y="322471"/>
                  </a:lnTo>
                  <a:lnTo>
                    <a:pt x="392592" y="387848"/>
                  </a:lnTo>
                  <a:lnTo>
                    <a:pt x="391630" y="395275"/>
                  </a:lnTo>
                  <a:lnTo>
                    <a:pt x="388399" y="401210"/>
                  </a:lnTo>
                  <a:lnTo>
                    <a:pt x="383016" y="404772"/>
                  </a:lnTo>
                  <a:lnTo>
                    <a:pt x="375479" y="405959"/>
                  </a:lnTo>
                  <a:lnTo>
                    <a:pt x="420945" y="405959"/>
                  </a:lnTo>
                  <a:lnTo>
                    <a:pt x="422302" y="395358"/>
                  </a:lnTo>
                  <a:lnTo>
                    <a:pt x="422302" y="322471"/>
                  </a:lnTo>
                  <a:close/>
                </a:path>
                <a:path w="1798320" h="441325">
                  <a:moveTo>
                    <a:pt x="415677" y="48150"/>
                  </a:moveTo>
                  <a:lnTo>
                    <a:pt x="144890" y="48150"/>
                  </a:lnTo>
                  <a:lnTo>
                    <a:pt x="144878" y="191715"/>
                  </a:lnTo>
                  <a:lnTo>
                    <a:pt x="143785" y="232521"/>
                  </a:lnTo>
                  <a:lnTo>
                    <a:pt x="140473" y="270345"/>
                  </a:lnTo>
                  <a:lnTo>
                    <a:pt x="134951" y="304746"/>
                  </a:lnTo>
                  <a:lnTo>
                    <a:pt x="127221" y="335723"/>
                  </a:lnTo>
                  <a:lnTo>
                    <a:pt x="0" y="354275"/>
                  </a:lnTo>
                  <a:lnTo>
                    <a:pt x="7951" y="387848"/>
                  </a:lnTo>
                  <a:lnTo>
                    <a:pt x="116176" y="365319"/>
                  </a:lnTo>
                  <a:lnTo>
                    <a:pt x="150235" y="365319"/>
                  </a:lnTo>
                  <a:lnTo>
                    <a:pt x="151551" y="362298"/>
                  </a:lnTo>
                  <a:lnTo>
                    <a:pt x="164538" y="312999"/>
                  </a:lnTo>
                  <a:lnTo>
                    <a:pt x="172330" y="256138"/>
                  </a:lnTo>
                  <a:lnTo>
                    <a:pt x="174928" y="191715"/>
                  </a:lnTo>
                  <a:lnTo>
                    <a:pt x="174928" y="155051"/>
                  </a:lnTo>
                  <a:lnTo>
                    <a:pt x="415677" y="155051"/>
                  </a:lnTo>
                  <a:lnTo>
                    <a:pt x="415677" y="126780"/>
                  </a:lnTo>
                  <a:lnTo>
                    <a:pt x="174928" y="126780"/>
                  </a:lnTo>
                  <a:lnTo>
                    <a:pt x="174928" y="76421"/>
                  </a:lnTo>
                  <a:lnTo>
                    <a:pt x="415677" y="76421"/>
                  </a:lnTo>
                  <a:lnTo>
                    <a:pt x="415677" y="48150"/>
                  </a:lnTo>
                  <a:close/>
                </a:path>
                <a:path w="1798320" h="441325">
                  <a:moveTo>
                    <a:pt x="102688" y="179126"/>
                  </a:moveTo>
                  <a:lnTo>
                    <a:pt x="67586" y="179126"/>
                  </a:lnTo>
                  <a:lnTo>
                    <a:pt x="50330" y="210199"/>
                  </a:lnTo>
                  <a:lnTo>
                    <a:pt x="34786" y="235613"/>
                  </a:lnTo>
                  <a:lnTo>
                    <a:pt x="20954" y="255367"/>
                  </a:lnTo>
                  <a:lnTo>
                    <a:pt x="8834" y="269461"/>
                  </a:lnTo>
                  <a:lnTo>
                    <a:pt x="15019" y="297291"/>
                  </a:lnTo>
                  <a:lnTo>
                    <a:pt x="30673" y="295276"/>
                  </a:lnTo>
                  <a:lnTo>
                    <a:pt x="54223" y="292763"/>
                  </a:lnTo>
                  <a:lnTo>
                    <a:pt x="125012" y="286248"/>
                  </a:lnTo>
                  <a:lnTo>
                    <a:pt x="126557" y="273989"/>
                  </a:lnTo>
                  <a:lnTo>
                    <a:pt x="127798" y="263719"/>
                  </a:lnTo>
                  <a:lnTo>
                    <a:pt x="52124" y="263719"/>
                  </a:lnTo>
                  <a:lnTo>
                    <a:pt x="68220" y="238015"/>
                  </a:lnTo>
                  <a:lnTo>
                    <a:pt x="87794" y="205078"/>
                  </a:lnTo>
                  <a:lnTo>
                    <a:pt x="102688" y="179126"/>
                  </a:lnTo>
                  <a:close/>
                </a:path>
                <a:path w="1798320" h="441325">
                  <a:moveTo>
                    <a:pt x="284038" y="228380"/>
                  </a:moveTo>
                  <a:lnTo>
                    <a:pt x="257092" y="228380"/>
                  </a:lnTo>
                  <a:lnTo>
                    <a:pt x="257092" y="295525"/>
                  </a:lnTo>
                  <a:lnTo>
                    <a:pt x="284038" y="295525"/>
                  </a:lnTo>
                  <a:lnTo>
                    <a:pt x="284038" y="228380"/>
                  </a:lnTo>
                  <a:close/>
                </a:path>
                <a:path w="1798320" h="441325">
                  <a:moveTo>
                    <a:pt x="351183" y="228380"/>
                  </a:moveTo>
                  <a:lnTo>
                    <a:pt x="324236" y="228380"/>
                  </a:lnTo>
                  <a:lnTo>
                    <a:pt x="324236" y="295525"/>
                  </a:lnTo>
                  <a:lnTo>
                    <a:pt x="351183" y="295525"/>
                  </a:lnTo>
                  <a:lnTo>
                    <a:pt x="351183" y="228380"/>
                  </a:lnTo>
                  <a:close/>
                </a:path>
                <a:path w="1798320" h="441325">
                  <a:moveTo>
                    <a:pt x="422302" y="228380"/>
                  </a:moveTo>
                  <a:lnTo>
                    <a:pt x="392707" y="228380"/>
                  </a:lnTo>
                  <a:lnTo>
                    <a:pt x="392707" y="295525"/>
                  </a:lnTo>
                  <a:lnTo>
                    <a:pt x="422302" y="295525"/>
                  </a:lnTo>
                  <a:lnTo>
                    <a:pt x="422302" y="228380"/>
                  </a:lnTo>
                  <a:close/>
                </a:path>
                <a:path w="1798320" h="441325">
                  <a:moveTo>
                    <a:pt x="128545" y="257534"/>
                  </a:moveTo>
                  <a:lnTo>
                    <a:pt x="81611" y="261731"/>
                  </a:lnTo>
                  <a:lnTo>
                    <a:pt x="64687" y="263001"/>
                  </a:lnTo>
                  <a:lnTo>
                    <a:pt x="52124" y="263719"/>
                  </a:lnTo>
                  <a:lnTo>
                    <a:pt x="127798" y="263719"/>
                  </a:lnTo>
                  <a:lnTo>
                    <a:pt x="128545" y="257534"/>
                  </a:lnTo>
                  <a:close/>
                </a:path>
                <a:path w="1798320" h="441325">
                  <a:moveTo>
                    <a:pt x="75095" y="4417"/>
                  </a:moveTo>
                  <a:lnTo>
                    <a:pt x="58336" y="45555"/>
                  </a:lnTo>
                  <a:lnTo>
                    <a:pt x="40308" y="84593"/>
                  </a:lnTo>
                  <a:lnTo>
                    <a:pt x="21009" y="121534"/>
                  </a:lnTo>
                  <a:lnTo>
                    <a:pt x="441" y="156375"/>
                  </a:lnTo>
                  <a:lnTo>
                    <a:pt x="8834" y="184206"/>
                  </a:lnTo>
                  <a:lnTo>
                    <a:pt x="67586" y="179126"/>
                  </a:lnTo>
                  <a:lnTo>
                    <a:pt x="102688" y="179126"/>
                  </a:lnTo>
                  <a:lnTo>
                    <a:pt x="110848" y="164907"/>
                  </a:lnTo>
                  <a:lnTo>
                    <a:pt x="117106" y="153725"/>
                  </a:lnTo>
                  <a:lnTo>
                    <a:pt x="37989" y="153725"/>
                  </a:lnTo>
                  <a:lnTo>
                    <a:pt x="55382" y="123466"/>
                  </a:lnTo>
                  <a:lnTo>
                    <a:pt x="73107" y="90557"/>
                  </a:lnTo>
                  <a:lnTo>
                    <a:pt x="91163" y="54997"/>
                  </a:lnTo>
                  <a:lnTo>
                    <a:pt x="109551" y="16786"/>
                  </a:lnTo>
                  <a:lnTo>
                    <a:pt x="75095" y="4417"/>
                  </a:lnTo>
                  <a:close/>
                </a:path>
                <a:path w="1798320" h="441325">
                  <a:moveTo>
                    <a:pt x="415677" y="155051"/>
                  </a:moveTo>
                  <a:lnTo>
                    <a:pt x="385639" y="155051"/>
                  </a:lnTo>
                  <a:lnTo>
                    <a:pt x="385639" y="169187"/>
                  </a:lnTo>
                  <a:lnTo>
                    <a:pt x="415677" y="169187"/>
                  </a:lnTo>
                  <a:lnTo>
                    <a:pt x="415677" y="155051"/>
                  </a:lnTo>
                  <a:close/>
                </a:path>
                <a:path w="1798320" h="441325">
                  <a:moveTo>
                    <a:pt x="105575" y="103367"/>
                  </a:moveTo>
                  <a:lnTo>
                    <a:pt x="86980" y="141426"/>
                  </a:lnTo>
                  <a:lnTo>
                    <a:pt x="37989" y="153725"/>
                  </a:lnTo>
                  <a:lnTo>
                    <a:pt x="117106" y="153725"/>
                  </a:lnTo>
                  <a:lnTo>
                    <a:pt x="137380" y="117503"/>
                  </a:lnTo>
                  <a:lnTo>
                    <a:pt x="105575" y="103367"/>
                  </a:lnTo>
                  <a:close/>
                </a:path>
                <a:path w="1798320" h="441325">
                  <a:moveTo>
                    <a:pt x="415677" y="76421"/>
                  </a:moveTo>
                  <a:lnTo>
                    <a:pt x="385639" y="76421"/>
                  </a:lnTo>
                  <a:lnTo>
                    <a:pt x="385639" y="126780"/>
                  </a:lnTo>
                  <a:lnTo>
                    <a:pt x="415677" y="126780"/>
                  </a:lnTo>
                  <a:lnTo>
                    <a:pt x="415677" y="76421"/>
                  </a:lnTo>
                  <a:close/>
                </a:path>
                <a:path w="1798320" h="441325">
                  <a:moveTo>
                    <a:pt x="283154" y="0"/>
                  </a:moveTo>
                  <a:lnTo>
                    <a:pt x="249582" y="15461"/>
                  </a:lnTo>
                  <a:lnTo>
                    <a:pt x="254289" y="22805"/>
                  </a:lnTo>
                  <a:lnTo>
                    <a:pt x="259135" y="30701"/>
                  </a:lnTo>
                  <a:lnTo>
                    <a:pt x="264118" y="39149"/>
                  </a:lnTo>
                  <a:lnTo>
                    <a:pt x="269240" y="48150"/>
                  </a:lnTo>
                  <a:lnTo>
                    <a:pt x="311426" y="48150"/>
                  </a:lnTo>
                  <a:lnTo>
                    <a:pt x="303778" y="34622"/>
                  </a:lnTo>
                  <a:lnTo>
                    <a:pt x="296517" y="22087"/>
                  </a:lnTo>
                  <a:lnTo>
                    <a:pt x="289643" y="10546"/>
                  </a:lnTo>
                  <a:lnTo>
                    <a:pt x="283154" y="0"/>
                  </a:lnTo>
                  <a:close/>
                </a:path>
                <a:path w="1798320" h="441325">
                  <a:moveTo>
                    <a:pt x="527879" y="242294"/>
                  </a:moveTo>
                  <a:lnTo>
                    <a:pt x="496515" y="242294"/>
                  </a:lnTo>
                  <a:lnTo>
                    <a:pt x="496515" y="426279"/>
                  </a:lnTo>
                  <a:lnTo>
                    <a:pt x="527879" y="426279"/>
                  </a:lnTo>
                  <a:lnTo>
                    <a:pt x="527879" y="390057"/>
                  </a:lnTo>
                  <a:lnTo>
                    <a:pt x="614460" y="390057"/>
                  </a:lnTo>
                  <a:lnTo>
                    <a:pt x="614460" y="360902"/>
                  </a:lnTo>
                  <a:lnTo>
                    <a:pt x="527879" y="360902"/>
                  </a:lnTo>
                  <a:lnTo>
                    <a:pt x="527879" y="242294"/>
                  </a:lnTo>
                  <a:close/>
                </a:path>
                <a:path w="1798320" h="441325">
                  <a:moveTo>
                    <a:pt x="614460" y="390057"/>
                  </a:moveTo>
                  <a:lnTo>
                    <a:pt x="583096" y="390057"/>
                  </a:lnTo>
                  <a:lnTo>
                    <a:pt x="583096" y="420537"/>
                  </a:lnTo>
                  <a:lnTo>
                    <a:pt x="614460" y="420537"/>
                  </a:lnTo>
                  <a:lnTo>
                    <a:pt x="614460" y="390057"/>
                  </a:lnTo>
                  <a:close/>
                </a:path>
                <a:path w="1798320" h="441325">
                  <a:moveTo>
                    <a:pt x="614460" y="211152"/>
                  </a:moveTo>
                  <a:lnTo>
                    <a:pt x="583096" y="211152"/>
                  </a:lnTo>
                  <a:lnTo>
                    <a:pt x="583096" y="360902"/>
                  </a:lnTo>
                  <a:lnTo>
                    <a:pt x="614460" y="360902"/>
                  </a:lnTo>
                  <a:lnTo>
                    <a:pt x="614460" y="211152"/>
                  </a:lnTo>
                  <a:close/>
                </a:path>
                <a:path w="1798320" h="441325">
                  <a:moveTo>
                    <a:pt x="564323" y="77746"/>
                  </a:moveTo>
                  <a:lnTo>
                    <a:pt x="530308" y="77746"/>
                  </a:lnTo>
                  <a:lnTo>
                    <a:pt x="516407" y="124350"/>
                  </a:lnTo>
                  <a:lnTo>
                    <a:pt x="498779" y="168303"/>
                  </a:lnTo>
                  <a:lnTo>
                    <a:pt x="477424" y="209606"/>
                  </a:lnTo>
                  <a:lnTo>
                    <a:pt x="452342" y="248257"/>
                  </a:lnTo>
                  <a:lnTo>
                    <a:pt x="458360" y="256761"/>
                  </a:lnTo>
                  <a:lnTo>
                    <a:pt x="463606" y="264602"/>
                  </a:lnTo>
                  <a:lnTo>
                    <a:pt x="468078" y="271781"/>
                  </a:lnTo>
                  <a:lnTo>
                    <a:pt x="471777" y="278297"/>
                  </a:lnTo>
                  <a:lnTo>
                    <a:pt x="478210" y="269586"/>
                  </a:lnTo>
                  <a:lnTo>
                    <a:pt x="484478" y="260682"/>
                  </a:lnTo>
                  <a:lnTo>
                    <a:pt x="490579" y="251585"/>
                  </a:lnTo>
                  <a:lnTo>
                    <a:pt x="496515" y="242294"/>
                  </a:lnTo>
                  <a:lnTo>
                    <a:pt x="527879" y="242294"/>
                  </a:lnTo>
                  <a:lnTo>
                    <a:pt x="527879" y="211152"/>
                  </a:lnTo>
                  <a:lnTo>
                    <a:pt x="614460" y="211152"/>
                  </a:lnTo>
                  <a:lnTo>
                    <a:pt x="614460" y="181114"/>
                  </a:lnTo>
                  <a:lnTo>
                    <a:pt x="528984" y="181114"/>
                  </a:lnTo>
                  <a:lnTo>
                    <a:pt x="539226" y="156680"/>
                  </a:lnTo>
                  <a:lnTo>
                    <a:pt x="548530" y="131307"/>
                  </a:lnTo>
                  <a:lnTo>
                    <a:pt x="556896" y="104996"/>
                  </a:lnTo>
                  <a:lnTo>
                    <a:pt x="564323" y="77746"/>
                  </a:lnTo>
                  <a:close/>
                </a:path>
                <a:path w="1798320" h="441325">
                  <a:moveTo>
                    <a:pt x="630362" y="45058"/>
                  </a:moveTo>
                  <a:lnTo>
                    <a:pt x="465152" y="45058"/>
                  </a:lnTo>
                  <a:lnTo>
                    <a:pt x="465152" y="77746"/>
                  </a:lnTo>
                  <a:lnTo>
                    <a:pt x="630362" y="77746"/>
                  </a:lnTo>
                  <a:lnTo>
                    <a:pt x="630362" y="45058"/>
                  </a:lnTo>
                  <a:close/>
                </a:path>
                <a:path w="1798320" h="441325">
                  <a:moveTo>
                    <a:pt x="733730" y="390499"/>
                  </a:moveTo>
                  <a:lnTo>
                    <a:pt x="737043" y="409825"/>
                  </a:lnTo>
                  <a:lnTo>
                    <a:pt x="738534" y="418742"/>
                  </a:lnTo>
                  <a:lnTo>
                    <a:pt x="739915" y="427163"/>
                  </a:lnTo>
                  <a:lnTo>
                    <a:pt x="774812" y="428157"/>
                  </a:lnTo>
                  <a:lnTo>
                    <a:pt x="806175" y="428488"/>
                  </a:lnTo>
                  <a:lnTo>
                    <a:pt x="832128" y="424375"/>
                  </a:lnTo>
                  <a:lnTo>
                    <a:pt x="851233" y="412033"/>
                  </a:lnTo>
                  <a:lnTo>
                    <a:pt x="861698" y="394475"/>
                  </a:lnTo>
                  <a:lnTo>
                    <a:pt x="798224" y="394475"/>
                  </a:lnTo>
                  <a:lnTo>
                    <a:pt x="783426" y="394226"/>
                  </a:lnTo>
                  <a:lnTo>
                    <a:pt x="767744" y="393481"/>
                  </a:lnTo>
                  <a:lnTo>
                    <a:pt x="751179" y="392238"/>
                  </a:lnTo>
                  <a:lnTo>
                    <a:pt x="733730" y="390499"/>
                  </a:lnTo>
                  <a:close/>
                </a:path>
                <a:path w="1798320" h="441325">
                  <a:moveTo>
                    <a:pt x="703250" y="77746"/>
                  </a:moveTo>
                  <a:lnTo>
                    <a:pt x="669677" y="77746"/>
                  </a:lnTo>
                  <a:lnTo>
                    <a:pt x="655984" y="238982"/>
                  </a:lnTo>
                  <a:lnTo>
                    <a:pt x="840189" y="238982"/>
                  </a:lnTo>
                  <a:lnTo>
                    <a:pt x="839195" y="272195"/>
                  </a:lnTo>
                  <a:lnTo>
                    <a:pt x="836545" y="331167"/>
                  </a:lnTo>
                  <a:lnTo>
                    <a:pt x="831603" y="373354"/>
                  </a:lnTo>
                  <a:lnTo>
                    <a:pt x="798224" y="394475"/>
                  </a:lnTo>
                  <a:lnTo>
                    <a:pt x="861698" y="394475"/>
                  </a:lnTo>
                  <a:lnTo>
                    <a:pt x="870669" y="328268"/>
                  </a:lnTo>
                  <a:lnTo>
                    <a:pt x="874203" y="250522"/>
                  </a:lnTo>
                  <a:lnTo>
                    <a:pt x="875970" y="207176"/>
                  </a:lnTo>
                  <a:lnTo>
                    <a:pt x="691764" y="207176"/>
                  </a:lnTo>
                  <a:lnTo>
                    <a:pt x="703250" y="77746"/>
                  </a:lnTo>
                  <a:close/>
                </a:path>
                <a:path w="1798320" h="441325">
                  <a:moveTo>
                    <a:pt x="818544" y="298617"/>
                  </a:moveTo>
                  <a:lnTo>
                    <a:pt x="632129" y="298617"/>
                  </a:lnTo>
                  <a:lnTo>
                    <a:pt x="632129" y="330422"/>
                  </a:lnTo>
                  <a:lnTo>
                    <a:pt x="818544" y="330422"/>
                  </a:lnTo>
                  <a:lnTo>
                    <a:pt x="818544" y="298617"/>
                  </a:lnTo>
                  <a:close/>
                </a:path>
                <a:path w="1798320" h="441325">
                  <a:moveTo>
                    <a:pt x="847699" y="30039"/>
                  </a:moveTo>
                  <a:lnTo>
                    <a:pt x="647590" y="30039"/>
                  </a:lnTo>
                  <a:lnTo>
                    <a:pt x="647590" y="61843"/>
                  </a:lnTo>
                  <a:lnTo>
                    <a:pt x="810593" y="61843"/>
                  </a:lnTo>
                  <a:lnTo>
                    <a:pt x="795794" y="207176"/>
                  </a:lnTo>
                  <a:lnTo>
                    <a:pt x="829145" y="207176"/>
                  </a:lnTo>
                  <a:lnTo>
                    <a:pt x="847699" y="30039"/>
                  </a:lnTo>
                  <a:close/>
                </a:path>
                <a:path w="1798320" h="441325">
                  <a:moveTo>
                    <a:pt x="1215227" y="93207"/>
                  </a:moveTo>
                  <a:lnTo>
                    <a:pt x="1182538" y="93207"/>
                  </a:lnTo>
                  <a:lnTo>
                    <a:pt x="1182523" y="159027"/>
                  </a:lnTo>
                  <a:lnTo>
                    <a:pt x="1181047" y="203090"/>
                  </a:lnTo>
                  <a:lnTo>
                    <a:pt x="1176574" y="241632"/>
                  </a:lnTo>
                  <a:lnTo>
                    <a:pt x="1158684" y="300825"/>
                  </a:lnTo>
                  <a:lnTo>
                    <a:pt x="1120142" y="356263"/>
                  </a:lnTo>
                  <a:lnTo>
                    <a:pt x="1090849" y="384479"/>
                  </a:lnTo>
                  <a:lnTo>
                    <a:pt x="1054875" y="413027"/>
                  </a:lnTo>
                  <a:lnTo>
                    <a:pt x="1060038" y="417941"/>
                  </a:lnTo>
                  <a:lnTo>
                    <a:pt x="1066250" y="424291"/>
                  </a:lnTo>
                  <a:lnTo>
                    <a:pt x="1073511" y="432077"/>
                  </a:lnTo>
                  <a:lnTo>
                    <a:pt x="1081821" y="441298"/>
                  </a:lnTo>
                  <a:lnTo>
                    <a:pt x="1127514" y="401486"/>
                  </a:lnTo>
                  <a:lnTo>
                    <a:pt x="1162991" y="360681"/>
                  </a:lnTo>
                  <a:lnTo>
                    <a:pt x="1188253" y="318881"/>
                  </a:lnTo>
                  <a:lnTo>
                    <a:pt x="1203300" y="276088"/>
                  </a:lnTo>
                  <a:lnTo>
                    <a:pt x="1235547" y="276088"/>
                  </a:lnTo>
                  <a:lnTo>
                    <a:pt x="1235547" y="262393"/>
                  </a:lnTo>
                  <a:lnTo>
                    <a:pt x="1206392" y="262393"/>
                  </a:lnTo>
                  <a:lnTo>
                    <a:pt x="1210257" y="239533"/>
                  </a:lnTo>
                  <a:lnTo>
                    <a:pt x="1213018" y="214685"/>
                  </a:lnTo>
                  <a:lnTo>
                    <a:pt x="1214675" y="187850"/>
                  </a:lnTo>
                  <a:lnTo>
                    <a:pt x="1215227" y="159027"/>
                  </a:lnTo>
                  <a:lnTo>
                    <a:pt x="1215227" y="93207"/>
                  </a:lnTo>
                  <a:close/>
                </a:path>
                <a:path w="1798320" h="441325">
                  <a:moveTo>
                    <a:pt x="1008493" y="228380"/>
                  </a:moveTo>
                  <a:lnTo>
                    <a:pt x="975362" y="228380"/>
                  </a:lnTo>
                  <a:lnTo>
                    <a:pt x="970033" y="275121"/>
                  </a:lnTo>
                  <a:lnTo>
                    <a:pt x="956698" y="320372"/>
                  </a:lnTo>
                  <a:lnTo>
                    <a:pt x="935357" y="364132"/>
                  </a:lnTo>
                  <a:lnTo>
                    <a:pt x="906008" y="406401"/>
                  </a:lnTo>
                  <a:lnTo>
                    <a:pt x="912303" y="415457"/>
                  </a:lnTo>
                  <a:lnTo>
                    <a:pt x="917935" y="423629"/>
                  </a:lnTo>
                  <a:lnTo>
                    <a:pt x="922905" y="430918"/>
                  </a:lnTo>
                  <a:lnTo>
                    <a:pt x="927212" y="437323"/>
                  </a:lnTo>
                  <a:lnTo>
                    <a:pt x="951673" y="404855"/>
                  </a:lnTo>
                  <a:lnTo>
                    <a:pt x="972049" y="369736"/>
                  </a:lnTo>
                  <a:lnTo>
                    <a:pt x="988338" y="331968"/>
                  </a:lnTo>
                  <a:lnTo>
                    <a:pt x="1000542" y="291549"/>
                  </a:lnTo>
                  <a:lnTo>
                    <a:pt x="1042664" y="291549"/>
                  </a:lnTo>
                  <a:lnTo>
                    <a:pt x="1027653" y="277137"/>
                  </a:lnTo>
                  <a:lnTo>
                    <a:pt x="1006284" y="257093"/>
                  </a:lnTo>
                  <a:lnTo>
                    <a:pt x="1007084" y="249832"/>
                  </a:lnTo>
                  <a:lnTo>
                    <a:pt x="1007719" y="242626"/>
                  </a:lnTo>
                  <a:lnTo>
                    <a:pt x="1008189" y="235475"/>
                  </a:lnTo>
                  <a:lnTo>
                    <a:pt x="1008493" y="228380"/>
                  </a:lnTo>
                  <a:close/>
                </a:path>
                <a:path w="1798320" h="441325">
                  <a:moveTo>
                    <a:pt x="1235547" y="276088"/>
                  </a:moveTo>
                  <a:lnTo>
                    <a:pt x="1203300" y="276088"/>
                  </a:lnTo>
                  <a:lnTo>
                    <a:pt x="1203300" y="376804"/>
                  </a:lnTo>
                  <a:lnTo>
                    <a:pt x="1206282" y="399223"/>
                  </a:lnTo>
                  <a:lnTo>
                    <a:pt x="1215227" y="415236"/>
                  </a:lnTo>
                  <a:lnTo>
                    <a:pt x="1230136" y="424843"/>
                  </a:lnTo>
                  <a:lnTo>
                    <a:pt x="1251009" y="428046"/>
                  </a:lnTo>
                  <a:lnTo>
                    <a:pt x="1287672" y="428046"/>
                  </a:lnTo>
                  <a:lnTo>
                    <a:pt x="1307440" y="425368"/>
                  </a:lnTo>
                  <a:lnTo>
                    <a:pt x="1322570" y="417334"/>
                  </a:lnTo>
                  <a:lnTo>
                    <a:pt x="1333061" y="403944"/>
                  </a:lnTo>
                  <a:lnTo>
                    <a:pt x="1335190" y="397125"/>
                  </a:lnTo>
                  <a:lnTo>
                    <a:pt x="1259843" y="397125"/>
                  </a:lnTo>
                  <a:lnTo>
                    <a:pt x="1249213" y="395523"/>
                  </a:lnTo>
                  <a:lnTo>
                    <a:pt x="1241621" y="390719"/>
                  </a:lnTo>
                  <a:lnTo>
                    <a:pt x="1237066" y="382713"/>
                  </a:lnTo>
                  <a:lnTo>
                    <a:pt x="1235671" y="372415"/>
                  </a:lnTo>
                  <a:lnTo>
                    <a:pt x="1235547" y="276088"/>
                  </a:lnTo>
                  <a:close/>
                </a:path>
                <a:path w="1798320" h="441325">
                  <a:moveTo>
                    <a:pt x="1310642" y="315403"/>
                  </a:moveTo>
                  <a:lnTo>
                    <a:pt x="1307661" y="361288"/>
                  </a:lnTo>
                  <a:lnTo>
                    <a:pt x="1291317" y="395716"/>
                  </a:lnTo>
                  <a:lnTo>
                    <a:pt x="1281488" y="397125"/>
                  </a:lnTo>
                  <a:lnTo>
                    <a:pt x="1335190" y="397125"/>
                  </a:lnTo>
                  <a:lnTo>
                    <a:pt x="1342337" y="358804"/>
                  </a:lnTo>
                  <a:lnTo>
                    <a:pt x="1345540" y="329096"/>
                  </a:lnTo>
                  <a:lnTo>
                    <a:pt x="1338058" y="326418"/>
                  </a:lnTo>
                  <a:lnTo>
                    <a:pt x="1329748" y="323243"/>
                  </a:lnTo>
                  <a:lnTo>
                    <a:pt x="1320609" y="319571"/>
                  </a:lnTo>
                  <a:lnTo>
                    <a:pt x="1310642" y="315403"/>
                  </a:lnTo>
                  <a:close/>
                </a:path>
                <a:path w="1798320" h="441325">
                  <a:moveTo>
                    <a:pt x="1042664" y="291549"/>
                  </a:moveTo>
                  <a:lnTo>
                    <a:pt x="1000542" y="291549"/>
                  </a:lnTo>
                  <a:lnTo>
                    <a:pt x="1018239" y="310543"/>
                  </a:lnTo>
                  <a:lnTo>
                    <a:pt x="1035549" y="329980"/>
                  </a:lnTo>
                  <a:lnTo>
                    <a:pt x="1052473" y="349859"/>
                  </a:lnTo>
                  <a:lnTo>
                    <a:pt x="1069011" y="370179"/>
                  </a:lnTo>
                  <a:lnTo>
                    <a:pt x="1096399" y="344557"/>
                  </a:lnTo>
                  <a:lnTo>
                    <a:pt x="1072711" y="320869"/>
                  </a:lnTo>
                  <a:lnTo>
                    <a:pt x="1049796" y="298396"/>
                  </a:lnTo>
                  <a:lnTo>
                    <a:pt x="1042664" y="291549"/>
                  </a:lnTo>
                  <a:close/>
                </a:path>
                <a:path w="1798320" h="441325">
                  <a:moveTo>
                    <a:pt x="1308876" y="25621"/>
                  </a:moveTo>
                  <a:lnTo>
                    <a:pt x="1094631" y="25621"/>
                  </a:lnTo>
                  <a:lnTo>
                    <a:pt x="1094631" y="296408"/>
                  </a:lnTo>
                  <a:lnTo>
                    <a:pt x="1127321" y="296408"/>
                  </a:lnTo>
                  <a:lnTo>
                    <a:pt x="1127321" y="56985"/>
                  </a:lnTo>
                  <a:lnTo>
                    <a:pt x="1308876" y="56985"/>
                  </a:lnTo>
                  <a:lnTo>
                    <a:pt x="1308876" y="25621"/>
                  </a:lnTo>
                  <a:close/>
                </a:path>
                <a:path w="1798320" h="441325">
                  <a:moveTo>
                    <a:pt x="1308876" y="56985"/>
                  </a:moveTo>
                  <a:lnTo>
                    <a:pt x="1276188" y="56985"/>
                  </a:lnTo>
                  <a:lnTo>
                    <a:pt x="1276188" y="290224"/>
                  </a:lnTo>
                  <a:lnTo>
                    <a:pt x="1308876" y="290224"/>
                  </a:lnTo>
                  <a:lnTo>
                    <a:pt x="1308876" y="56985"/>
                  </a:lnTo>
                  <a:close/>
                </a:path>
                <a:path w="1798320" h="441325">
                  <a:moveTo>
                    <a:pt x="1081821" y="198342"/>
                  </a:moveTo>
                  <a:lnTo>
                    <a:pt x="909101" y="198342"/>
                  </a:lnTo>
                  <a:lnTo>
                    <a:pt x="909101" y="228380"/>
                  </a:lnTo>
                  <a:lnTo>
                    <a:pt x="1081821" y="228380"/>
                  </a:lnTo>
                  <a:lnTo>
                    <a:pt x="1081821" y="198342"/>
                  </a:lnTo>
                  <a:close/>
                </a:path>
                <a:path w="1798320" h="441325">
                  <a:moveTo>
                    <a:pt x="1011143" y="119270"/>
                  </a:moveTo>
                  <a:lnTo>
                    <a:pt x="978012" y="119270"/>
                  </a:lnTo>
                  <a:lnTo>
                    <a:pt x="977886" y="155382"/>
                  </a:lnTo>
                  <a:lnTo>
                    <a:pt x="977792" y="167972"/>
                  </a:lnTo>
                  <a:lnTo>
                    <a:pt x="977516" y="185448"/>
                  </a:lnTo>
                  <a:lnTo>
                    <a:pt x="977129" y="198342"/>
                  </a:lnTo>
                  <a:lnTo>
                    <a:pt x="1010259" y="198342"/>
                  </a:lnTo>
                  <a:lnTo>
                    <a:pt x="1010646" y="176006"/>
                  </a:lnTo>
                  <a:lnTo>
                    <a:pt x="1010879" y="158584"/>
                  </a:lnTo>
                  <a:lnTo>
                    <a:pt x="1011088" y="136470"/>
                  </a:lnTo>
                  <a:lnTo>
                    <a:pt x="1011143" y="119270"/>
                  </a:lnTo>
                  <a:close/>
                </a:path>
                <a:path w="1798320" h="441325">
                  <a:moveTo>
                    <a:pt x="1074753" y="89232"/>
                  </a:moveTo>
                  <a:lnTo>
                    <a:pt x="914843" y="89232"/>
                  </a:lnTo>
                  <a:lnTo>
                    <a:pt x="914843" y="119270"/>
                  </a:lnTo>
                  <a:lnTo>
                    <a:pt x="1074753" y="119270"/>
                  </a:lnTo>
                  <a:lnTo>
                    <a:pt x="1074753" y="89232"/>
                  </a:lnTo>
                  <a:close/>
                </a:path>
                <a:path w="1798320" h="441325">
                  <a:moveTo>
                    <a:pt x="1011143" y="7067"/>
                  </a:moveTo>
                  <a:lnTo>
                    <a:pt x="978012" y="7067"/>
                  </a:lnTo>
                  <a:lnTo>
                    <a:pt x="978012" y="89232"/>
                  </a:lnTo>
                  <a:lnTo>
                    <a:pt x="1011143" y="89232"/>
                  </a:lnTo>
                  <a:lnTo>
                    <a:pt x="1011143" y="7067"/>
                  </a:lnTo>
                  <a:close/>
                </a:path>
                <a:path w="1798320" h="441325">
                  <a:moveTo>
                    <a:pt x="1745758" y="143124"/>
                  </a:moveTo>
                  <a:lnTo>
                    <a:pt x="1535489" y="143124"/>
                  </a:lnTo>
                  <a:lnTo>
                    <a:pt x="1535489" y="371503"/>
                  </a:lnTo>
                  <a:lnTo>
                    <a:pt x="1538774" y="394364"/>
                  </a:lnTo>
                  <a:lnTo>
                    <a:pt x="1548631" y="410819"/>
                  </a:lnTo>
                  <a:lnTo>
                    <a:pt x="1565058" y="420868"/>
                  </a:lnTo>
                  <a:lnTo>
                    <a:pt x="1588056" y="424513"/>
                  </a:lnTo>
                  <a:lnTo>
                    <a:pt x="1717044" y="424513"/>
                  </a:lnTo>
                  <a:lnTo>
                    <a:pt x="1744984" y="422580"/>
                  </a:lnTo>
                  <a:lnTo>
                    <a:pt x="1766077" y="414131"/>
                  </a:lnTo>
                  <a:lnTo>
                    <a:pt x="1780323" y="399167"/>
                  </a:lnTo>
                  <a:lnTo>
                    <a:pt x="1782549" y="392707"/>
                  </a:lnTo>
                  <a:lnTo>
                    <a:pt x="1598216" y="392707"/>
                  </a:lnTo>
                  <a:lnTo>
                    <a:pt x="1586041" y="390995"/>
                  </a:lnTo>
                  <a:lnTo>
                    <a:pt x="1577344" y="385860"/>
                  </a:lnTo>
                  <a:lnTo>
                    <a:pt x="1572125" y="377301"/>
                  </a:lnTo>
                  <a:lnTo>
                    <a:pt x="1570450" y="365761"/>
                  </a:lnTo>
                  <a:lnTo>
                    <a:pt x="1570386" y="174046"/>
                  </a:lnTo>
                  <a:lnTo>
                    <a:pt x="1744034" y="174046"/>
                  </a:lnTo>
                  <a:lnTo>
                    <a:pt x="1745758" y="143124"/>
                  </a:lnTo>
                  <a:close/>
                </a:path>
                <a:path w="1798320" h="441325">
                  <a:moveTo>
                    <a:pt x="1762101" y="299058"/>
                  </a:moveTo>
                  <a:lnTo>
                    <a:pt x="1756966" y="348837"/>
                  </a:lnTo>
                  <a:lnTo>
                    <a:pt x="1741671" y="386633"/>
                  </a:lnTo>
                  <a:lnTo>
                    <a:pt x="1713952" y="392707"/>
                  </a:lnTo>
                  <a:lnTo>
                    <a:pt x="1782549" y="392707"/>
                  </a:lnTo>
                  <a:lnTo>
                    <a:pt x="1793575" y="343674"/>
                  </a:lnTo>
                  <a:lnTo>
                    <a:pt x="1797883" y="312310"/>
                  </a:lnTo>
                  <a:lnTo>
                    <a:pt x="1789186" y="309328"/>
                  </a:lnTo>
                  <a:lnTo>
                    <a:pt x="1780323" y="306126"/>
                  </a:lnTo>
                  <a:lnTo>
                    <a:pt x="1771295" y="302702"/>
                  </a:lnTo>
                  <a:lnTo>
                    <a:pt x="1762101" y="299058"/>
                  </a:lnTo>
                  <a:close/>
                </a:path>
                <a:path w="1798320" h="441325">
                  <a:moveTo>
                    <a:pt x="1607051" y="272996"/>
                  </a:moveTo>
                  <a:lnTo>
                    <a:pt x="1609149" y="283183"/>
                  </a:lnTo>
                  <a:lnTo>
                    <a:pt x="1611026" y="292985"/>
                  </a:lnTo>
                  <a:lnTo>
                    <a:pt x="1612731" y="302702"/>
                  </a:lnTo>
                  <a:lnTo>
                    <a:pt x="1614119" y="311427"/>
                  </a:lnTo>
                  <a:lnTo>
                    <a:pt x="1630408" y="312007"/>
                  </a:lnTo>
                  <a:lnTo>
                    <a:pt x="1660004" y="312670"/>
                  </a:lnTo>
                  <a:lnTo>
                    <a:pt x="1673311" y="312753"/>
                  </a:lnTo>
                  <a:lnTo>
                    <a:pt x="1699954" y="308832"/>
                  </a:lnTo>
                  <a:lnTo>
                    <a:pt x="1719805" y="297071"/>
                  </a:lnTo>
                  <a:lnTo>
                    <a:pt x="1732312" y="278297"/>
                  </a:lnTo>
                  <a:lnTo>
                    <a:pt x="1672428" y="278297"/>
                  </a:lnTo>
                  <a:lnTo>
                    <a:pt x="1658403" y="277965"/>
                  </a:lnTo>
                  <a:lnTo>
                    <a:pt x="1642831" y="276971"/>
                  </a:lnTo>
                  <a:lnTo>
                    <a:pt x="1625714" y="275315"/>
                  </a:lnTo>
                  <a:lnTo>
                    <a:pt x="1607051" y="272996"/>
                  </a:lnTo>
                  <a:close/>
                </a:path>
                <a:path w="1798320" h="441325">
                  <a:moveTo>
                    <a:pt x="1744034" y="174046"/>
                  </a:moveTo>
                  <a:lnTo>
                    <a:pt x="1709093" y="174046"/>
                  </a:lnTo>
                  <a:lnTo>
                    <a:pt x="1708126" y="196381"/>
                  </a:lnTo>
                  <a:lnTo>
                    <a:pt x="1706994" y="216563"/>
                  </a:lnTo>
                  <a:lnTo>
                    <a:pt x="1700755" y="262642"/>
                  </a:lnTo>
                  <a:lnTo>
                    <a:pt x="1672428" y="278297"/>
                  </a:lnTo>
                  <a:lnTo>
                    <a:pt x="1732312" y="278297"/>
                  </a:lnTo>
                  <a:lnTo>
                    <a:pt x="1732864" y="277468"/>
                  </a:lnTo>
                  <a:lnTo>
                    <a:pt x="1739131" y="250025"/>
                  </a:lnTo>
                  <a:lnTo>
                    <a:pt x="1740705" y="227772"/>
                  </a:lnTo>
                  <a:lnTo>
                    <a:pt x="1742334" y="202538"/>
                  </a:lnTo>
                  <a:lnTo>
                    <a:pt x="1744034" y="174046"/>
                  </a:lnTo>
                  <a:close/>
                </a:path>
                <a:path w="1798320" h="441325">
                  <a:moveTo>
                    <a:pt x="1382205" y="185089"/>
                  </a:moveTo>
                  <a:lnTo>
                    <a:pt x="1361002" y="211152"/>
                  </a:lnTo>
                  <a:lnTo>
                    <a:pt x="1374999" y="220925"/>
                  </a:lnTo>
                  <a:lnTo>
                    <a:pt x="1391371" y="233459"/>
                  </a:lnTo>
                  <a:lnTo>
                    <a:pt x="1410117" y="248755"/>
                  </a:lnTo>
                  <a:lnTo>
                    <a:pt x="1431238" y="266811"/>
                  </a:lnTo>
                  <a:lnTo>
                    <a:pt x="1453325" y="238982"/>
                  </a:lnTo>
                  <a:lnTo>
                    <a:pt x="1437947" y="226171"/>
                  </a:lnTo>
                  <a:lnTo>
                    <a:pt x="1420967" y="212919"/>
                  </a:lnTo>
                  <a:lnTo>
                    <a:pt x="1402387" y="199225"/>
                  </a:lnTo>
                  <a:lnTo>
                    <a:pt x="1382205" y="185089"/>
                  </a:lnTo>
                  <a:close/>
                </a:path>
                <a:path w="1798320" h="441325">
                  <a:moveTo>
                    <a:pt x="1430796" y="111761"/>
                  </a:moveTo>
                  <a:lnTo>
                    <a:pt x="1409592" y="136940"/>
                  </a:lnTo>
                  <a:lnTo>
                    <a:pt x="1426103" y="148950"/>
                  </a:lnTo>
                  <a:lnTo>
                    <a:pt x="1443386" y="162450"/>
                  </a:lnTo>
                  <a:lnTo>
                    <a:pt x="1461442" y="177441"/>
                  </a:lnTo>
                  <a:lnTo>
                    <a:pt x="1480271" y="193924"/>
                  </a:lnTo>
                  <a:lnTo>
                    <a:pt x="1504125" y="166095"/>
                  </a:lnTo>
                  <a:lnTo>
                    <a:pt x="1489769" y="154747"/>
                  </a:lnTo>
                  <a:lnTo>
                    <a:pt x="1472762" y="141909"/>
                  </a:lnTo>
                  <a:lnTo>
                    <a:pt x="1453104" y="127580"/>
                  </a:lnTo>
                  <a:lnTo>
                    <a:pt x="1430796" y="111761"/>
                  </a:lnTo>
                  <a:close/>
                </a:path>
                <a:path w="1798320" h="441325">
                  <a:moveTo>
                    <a:pt x="1518702" y="81721"/>
                  </a:moveTo>
                  <a:lnTo>
                    <a:pt x="1483363" y="81721"/>
                  </a:lnTo>
                  <a:lnTo>
                    <a:pt x="1483363" y="120595"/>
                  </a:lnTo>
                  <a:lnTo>
                    <a:pt x="1518702" y="120595"/>
                  </a:lnTo>
                  <a:lnTo>
                    <a:pt x="1518702" y="81721"/>
                  </a:lnTo>
                  <a:close/>
                </a:path>
                <a:path w="1798320" h="441325">
                  <a:moveTo>
                    <a:pt x="1673311" y="81721"/>
                  </a:moveTo>
                  <a:lnTo>
                    <a:pt x="1637972" y="81721"/>
                  </a:lnTo>
                  <a:lnTo>
                    <a:pt x="1637972" y="120595"/>
                  </a:lnTo>
                  <a:lnTo>
                    <a:pt x="1673311" y="120595"/>
                  </a:lnTo>
                  <a:lnTo>
                    <a:pt x="1673311" y="81721"/>
                  </a:lnTo>
                  <a:close/>
                </a:path>
                <a:path w="1798320" h="441325">
                  <a:moveTo>
                    <a:pt x="1794790" y="50358"/>
                  </a:moveTo>
                  <a:lnTo>
                    <a:pt x="1362326" y="50358"/>
                  </a:lnTo>
                  <a:lnTo>
                    <a:pt x="1362326" y="81721"/>
                  </a:lnTo>
                  <a:lnTo>
                    <a:pt x="1794790" y="81721"/>
                  </a:lnTo>
                  <a:lnTo>
                    <a:pt x="1794790" y="50358"/>
                  </a:lnTo>
                  <a:close/>
                </a:path>
                <a:path w="1798320" h="441325">
                  <a:moveTo>
                    <a:pt x="1518702" y="2651"/>
                  </a:moveTo>
                  <a:lnTo>
                    <a:pt x="1483363" y="2651"/>
                  </a:lnTo>
                  <a:lnTo>
                    <a:pt x="1483363" y="50358"/>
                  </a:lnTo>
                  <a:lnTo>
                    <a:pt x="1518702" y="50358"/>
                  </a:lnTo>
                  <a:lnTo>
                    <a:pt x="1518702" y="2651"/>
                  </a:lnTo>
                  <a:close/>
                </a:path>
                <a:path w="1798320" h="441325">
                  <a:moveTo>
                    <a:pt x="1673311" y="2651"/>
                  </a:moveTo>
                  <a:lnTo>
                    <a:pt x="1637972" y="2651"/>
                  </a:lnTo>
                  <a:lnTo>
                    <a:pt x="1637972" y="50358"/>
                  </a:lnTo>
                  <a:lnTo>
                    <a:pt x="1673311" y="50358"/>
                  </a:lnTo>
                  <a:lnTo>
                    <a:pt x="1673311" y="2651"/>
                  </a:lnTo>
                  <a:close/>
                </a:path>
                <a:path w="1798320" h="441325">
                  <a:moveTo>
                    <a:pt x="1459509" y="269020"/>
                  </a:moveTo>
                  <a:lnTo>
                    <a:pt x="1440045" y="306264"/>
                  </a:lnTo>
                  <a:lnTo>
                    <a:pt x="1419642" y="342017"/>
                  </a:lnTo>
                  <a:lnTo>
                    <a:pt x="1398301" y="376280"/>
                  </a:lnTo>
                  <a:lnTo>
                    <a:pt x="1376021" y="409051"/>
                  </a:lnTo>
                  <a:lnTo>
                    <a:pt x="1409151" y="431138"/>
                  </a:lnTo>
                  <a:lnTo>
                    <a:pt x="1424888" y="405462"/>
                  </a:lnTo>
                  <a:lnTo>
                    <a:pt x="1443828" y="373491"/>
                  </a:lnTo>
                  <a:lnTo>
                    <a:pt x="1465970" y="335225"/>
                  </a:lnTo>
                  <a:lnTo>
                    <a:pt x="1491315" y="290665"/>
                  </a:lnTo>
                  <a:lnTo>
                    <a:pt x="1482038" y="284839"/>
                  </a:lnTo>
                  <a:lnTo>
                    <a:pt x="1473645" y="279290"/>
                  </a:lnTo>
                  <a:lnTo>
                    <a:pt x="1466135" y="274017"/>
                  </a:lnTo>
                  <a:lnTo>
                    <a:pt x="1459509" y="2690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83745" y="7967913"/>
              <a:ext cx="111981" cy="111981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3140137" y="7805795"/>
              <a:ext cx="2698750" cy="438784"/>
            </a:xfrm>
            <a:custGeom>
              <a:avLst/>
              <a:gdLst/>
              <a:ahLst/>
              <a:cxnLst/>
              <a:rect l="l" t="t" r="r" b="b"/>
              <a:pathLst>
                <a:path w="2698750" h="438784">
                  <a:moveTo>
                    <a:pt x="436880" y="381221"/>
                  </a:moveTo>
                  <a:lnTo>
                    <a:pt x="131637" y="381221"/>
                  </a:lnTo>
                  <a:lnTo>
                    <a:pt x="131637" y="413027"/>
                  </a:lnTo>
                  <a:lnTo>
                    <a:pt x="436880" y="413027"/>
                  </a:lnTo>
                  <a:lnTo>
                    <a:pt x="436880" y="381221"/>
                  </a:lnTo>
                  <a:close/>
                </a:path>
                <a:path w="2698750" h="438784">
                  <a:moveTo>
                    <a:pt x="157259" y="324237"/>
                  </a:moveTo>
                  <a:lnTo>
                    <a:pt x="114023" y="333679"/>
                  </a:lnTo>
                  <a:lnTo>
                    <a:pt x="37160" y="349582"/>
                  </a:lnTo>
                  <a:lnTo>
                    <a:pt x="3533" y="356042"/>
                  </a:lnTo>
                  <a:lnTo>
                    <a:pt x="13251" y="389614"/>
                  </a:lnTo>
                  <a:lnTo>
                    <a:pt x="41025" y="382823"/>
                  </a:lnTo>
                  <a:lnTo>
                    <a:pt x="73991" y="375258"/>
                  </a:lnTo>
                  <a:lnTo>
                    <a:pt x="155492" y="357808"/>
                  </a:lnTo>
                  <a:lnTo>
                    <a:pt x="155602" y="350741"/>
                  </a:lnTo>
                  <a:lnTo>
                    <a:pt x="155933" y="342790"/>
                  </a:lnTo>
                  <a:lnTo>
                    <a:pt x="156507" y="333679"/>
                  </a:lnTo>
                  <a:lnTo>
                    <a:pt x="157259" y="324237"/>
                  </a:lnTo>
                  <a:close/>
                </a:path>
                <a:path w="2698750" h="438784">
                  <a:moveTo>
                    <a:pt x="398007" y="27388"/>
                  </a:moveTo>
                  <a:lnTo>
                    <a:pt x="184205" y="27388"/>
                  </a:lnTo>
                  <a:lnTo>
                    <a:pt x="184205" y="381221"/>
                  </a:lnTo>
                  <a:lnTo>
                    <a:pt x="217777" y="381221"/>
                  </a:lnTo>
                  <a:lnTo>
                    <a:pt x="217777" y="294198"/>
                  </a:lnTo>
                  <a:lnTo>
                    <a:pt x="398007" y="294198"/>
                  </a:lnTo>
                  <a:lnTo>
                    <a:pt x="398007" y="263719"/>
                  </a:lnTo>
                  <a:lnTo>
                    <a:pt x="217777" y="263719"/>
                  </a:lnTo>
                  <a:lnTo>
                    <a:pt x="217777" y="176696"/>
                  </a:lnTo>
                  <a:lnTo>
                    <a:pt x="398007" y="176696"/>
                  </a:lnTo>
                  <a:lnTo>
                    <a:pt x="398007" y="146215"/>
                  </a:lnTo>
                  <a:lnTo>
                    <a:pt x="217777" y="146215"/>
                  </a:lnTo>
                  <a:lnTo>
                    <a:pt x="217777" y="59192"/>
                  </a:lnTo>
                  <a:lnTo>
                    <a:pt x="398007" y="59192"/>
                  </a:lnTo>
                  <a:lnTo>
                    <a:pt x="398007" y="27388"/>
                  </a:lnTo>
                  <a:close/>
                </a:path>
                <a:path w="2698750" h="438784">
                  <a:moveTo>
                    <a:pt x="398007" y="294198"/>
                  </a:moveTo>
                  <a:lnTo>
                    <a:pt x="364435" y="294198"/>
                  </a:lnTo>
                  <a:lnTo>
                    <a:pt x="364435" y="381221"/>
                  </a:lnTo>
                  <a:lnTo>
                    <a:pt x="398007" y="381221"/>
                  </a:lnTo>
                  <a:lnTo>
                    <a:pt x="398007" y="294198"/>
                  </a:lnTo>
                  <a:close/>
                </a:path>
                <a:path w="2698750" h="438784">
                  <a:moveTo>
                    <a:pt x="118577" y="168745"/>
                  </a:moveTo>
                  <a:lnTo>
                    <a:pt x="81500" y="168745"/>
                  </a:lnTo>
                  <a:lnTo>
                    <a:pt x="61581" y="200550"/>
                  </a:lnTo>
                  <a:lnTo>
                    <a:pt x="43345" y="226392"/>
                  </a:lnTo>
                  <a:lnTo>
                    <a:pt x="26794" y="246270"/>
                  </a:lnTo>
                  <a:lnTo>
                    <a:pt x="11926" y="260184"/>
                  </a:lnTo>
                  <a:lnTo>
                    <a:pt x="18994" y="292431"/>
                  </a:lnTo>
                  <a:lnTo>
                    <a:pt x="150191" y="274320"/>
                  </a:lnTo>
                  <a:lnTo>
                    <a:pt x="150881" y="268301"/>
                  </a:lnTo>
                  <a:lnTo>
                    <a:pt x="151737" y="260184"/>
                  </a:lnTo>
                  <a:lnTo>
                    <a:pt x="152134" y="256209"/>
                  </a:lnTo>
                  <a:lnTo>
                    <a:pt x="59192" y="256209"/>
                  </a:lnTo>
                  <a:lnTo>
                    <a:pt x="88237" y="214878"/>
                  </a:lnTo>
                  <a:lnTo>
                    <a:pt x="116177" y="172609"/>
                  </a:lnTo>
                  <a:lnTo>
                    <a:pt x="118577" y="168745"/>
                  </a:lnTo>
                  <a:close/>
                </a:path>
                <a:path w="2698750" h="438784">
                  <a:moveTo>
                    <a:pt x="398007" y="176696"/>
                  </a:moveTo>
                  <a:lnTo>
                    <a:pt x="364435" y="176696"/>
                  </a:lnTo>
                  <a:lnTo>
                    <a:pt x="364435" y="263719"/>
                  </a:lnTo>
                  <a:lnTo>
                    <a:pt x="398007" y="263719"/>
                  </a:lnTo>
                  <a:lnTo>
                    <a:pt x="398007" y="176696"/>
                  </a:lnTo>
                  <a:close/>
                </a:path>
                <a:path w="2698750" h="438784">
                  <a:moveTo>
                    <a:pt x="153283" y="244282"/>
                  </a:moveTo>
                  <a:lnTo>
                    <a:pt x="59192" y="256209"/>
                  </a:lnTo>
                  <a:lnTo>
                    <a:pt x="152134" y="256209"/>
                  </a:lnTo>
                  <a:lnTo>
                    <a:pt x="153283" y="244282"/>
                  </a:lnTo>
                  <a:close/>
                </a:path>
                <a:path w="2698750" h="438784">
                  <a:moveTo>
                    <a:pt x="75537" y="2649"/>
                  </a:moveTo>
                  <a:lnTo>
                    <a:pt x="55410" y="49309"/>
                  </a:lnTo>
                  <a:lnTo>
                    <a:pt x="36111" y="88568"/>
                  </a:lnTo>
                  <a:lnTo>
                    <a:pt x="17641" y="120429"/>
                  </a:lnTo>
                  <a:lnTo>
                    <a:pt x="0" y="144890"/>
                  </a:lnTo>
                  <a:lnTo>
                    <a:pt x="8834" y="174044"/>
                  </a:lnTo>
                  <a:lnTo>
                    <a:pt x="39038" y="171615"/>
                  </a:lnTo>
                  <a:lnTo>
                    <a:pt x="81500" y="168745"/>
                  </a:lnTo>
                  <a:lnTo>
                    <a:pt x="118577" y="168745"/>
                  </a:lnTo>
                  <a:lnTo>
                    <a:pt x="135039" y="142240"/>
                  </a:lnTo>
                  <a:lnTo>
                    <a:pt x="38872" y="142240"/>
                  </a:lnTo>
                  <a:lnTo>
                    <a:pt x="56155" y="113747"/>
                  </a:lnTo>
                  <a:lnTo>
                    <a:pt x="73991" y="83046"/>
                  </a:lnTo>
                  <a:lnTo>
                    <a:pt x="92378" y="50137"/>
                  </a:lnTo>
                  <a:lnTo>
                    <a:pt x="111317" y="15019"/>
                  </a:lnTo>
                  <a:lnTo>
                    <a:pt x="75537" y="2649"/>
                  </a:lnTo>
                  <a:close/>
                </a:path>
                <a:path w="2698750" h="438784">
                  <a:moveTo>
                    <a:pt x="398007" y="59192"/>
                  </a:moveTo>
                  <a:lnTo>
                    <a:pt x="364435" y="59192"/>
                  </a:lnTo>
                  <a:lnTo>
                    <a:pt x="364435" y="146215"/>
                  </a:lnTo>
                  <a:lnTo>
                    <a:pt x="398007" y="146215"/>
                  </a:lnTo>
                  <a:lnTo>
                    <a:pt x="398007" y="59192"/>
                  </a:lnTo>
                  <a:close/>
                </a:path>
                <a:path w="2698750" h="438784">
                  <a:moveTo>
                    <a:pt x="134730" y="70236"/>
                  </a:moveTo>
                  <a:lnTo>
                    <a:pt x="115403" y="107784"/>
                  </a:lnTo>
                  <a:lnTo>
                    <a:pt x="97181" y="141356"/>
                  </a:lnTo>
                  <a:lnTo>
                    <a:pt x="38872" y="142240"/>
                  </a:lnTo>
                  <a:lnTo>
                    <a:pt x="135039" y="142240"/>
                  </a:lnTo>
                  <a:lnTo>
                    <a:pt x="143012" y="129401"/>
                  </a:lnTo>
                  <a:lnTo>
                    <a:pt x="168743" y="85255"/>
                  </a:lnTo>
                  <a:lnTo>
                    <a:pt x="134730" y="70236"/>
                  </a:lnTo>
                  <a:close/>
                </a:path>
                <a:path w="2698750" h="438784">
                  <a:moveTo>
                    <a:pt x="546874" y="183542"/>
                  </a:moveTo>
                  <a:lnTo>
                    <a:pt x="511977" y="183542"/>
                  </a:lnTo>
                  <a:lnTo>
                    <a:pt x="511977" y="434230"/>
                  </a:lnTo>
                  <a:lnTo>
                    <a:pt x="546874" y="434230"/>
                  </a:lnTo>
                  <a:lnTo>
                    <a:pt x="546874" y="183542"/>
                  </a:lnTo>
                  <a:close/>
                </a:path>
                <a:path w="2698750" h="438784">
                  <a:moveTo>
                    <a:pt x="769510" y="279179"/>
                  </a:moveTo>
                  <a:lnTo>
                    <a:pt x="734171" y="279179"/>
                  </a:lnTo>
                  <a:lnTo>
                    <a:pt x="734171" y="433788"/>
                  </a:lnTo>
                  <a:lnTo>
                    <a:pt x="769510" y="433788"/>
                  </a:lnTo>
                  <a:lnTo>
                    <a:pt x="769510" y="279179"/>
                  </a:lnTo>
                  <a:close/>
                </a:path>
                <a:path w="2698750" h="438784">
                  <a:moveTo>
                    <a:pt x="889664" y="248257"/>
                  </a:moveTo>
                  <a:lnTo>
                    <a:pt x="580887" y="248257"/>
                  </a:lnTo>
                  <a:lnTo>
                    <a:pt x="580887" y="279179"/>
                  </a:lnTo>
                  <a:lnTo>
                    <a:pt x="889664" y="279179"/>
                  </a:lnTo>
                  <a:lnTo>
                    <a:pt x="889664" y="248257"/>
                  </a:lnTo>
                  <a:close/>
                </a:path>
                <a:path w="2698750" h="438784">
                  <a:moveTo>
                    <a:pt x="545990" y="3533"/>
                  </a:moveTo>
                  <a:lnTo>
                    <a:pt x="530194" y="53255"/>
                  </a:lnTo>
                  <a:lnTo>
                    <a:pt x="512489" y="99939"/>
                  </a:lnTo>
                  <a:lnTo>
                    <a:pt x="492875" y="143583"/>
                  </a:lnTo>
                  <a:lnTo>
                    <a:pt x="471354" y="184187"/>
                  </a:lnTo>
                  <a:lnTo>
                    <a:pt x="447924" y="221753"/>
                  </a:lnTo>
                  <a:lnTo>
                    <a:pt x="452397" y="231444"/>
                  </a:lnTo>
                  <a:lnTo>
                    <a:pt x="456538" y="241079"/>
                  </a:lnTo>
                  <a:lnTo>
                    <a:pt x="460348" y="250659"/>
                  </a:lnTo>
                  <a:lnTo>
                    <a:pt x="463826" y="260184"/>
                  </a:lnTo>
                  <a:lnTo>
                    <a:pt x="476444" y="242308"/>
                  </a:lnTo>
                  <a:lnTo>
                    <a:pt x="488674" y="223575"/>
                  </a:lnTo>
                  <a:lnTo>
                    <a:pt x="500519" y="203987"/>
                  </a:lnTo>
                  <a:lnTo>
                    <a:pt x="511977" y="183542"/>
                  </a:lnTo>
                  <a:lnTo>
                    <a:pt x="546874" y="183542"/>
                  </a:lnTo>
                  <a:lnTo>
                    <a:pt x="546874" y="110655"/>
                  </a:lnTo>
                  <a:lnTo>
                    <a:pt x="556205" y="87726"/>
                  </a:lnTo>
                  <a:lnTo>
                    <a:pt x="565206" y="63997"/>
                  </a:lnTo>
                  <a:lnTo>
                    <a:pt x="573875" y="39466"/>
                  </a:lnTo>
                  <a:lnTo>
                    <a:pt x="582213" y="14135"/>
                  </a:lnTo>
                  <a:lnTo>
                    <a:pt x="545990" y="3533"/>
                  </a:lnTo>
                  <a:close/>
                </a:path>
                <a:path w="2698750" h="438784">
                  <a:moveTo>
                    <a:pt x="769510" y="136498"/>
                  </a:moveTo>
                  <a:lnTo>
                    <a:pt x="734171" y="136498"/>
                  </a:lnTo>
                  <a:lnTo>
                    <a:pt x="734171" y="248257"/>
                  </a:lnTo>
                  <a:lnTo>
                    <a:pt x="769510" y="248257"/>
                  </a:lnTo>
                  <a:lnTo>
                    <a:pt x="769510" y="136498"/>
                  </a:lnTo>
                  <a:close/>
                </a:path>
                <a:path w="2698750" h="438784">
                  <a:moveTo>
                    <a:pt x="643615" y="33130"/>
                  </a:moveTo>
                  <a:lnTo>
                    <a:pt x="632295" y="77552"/>
                  </a:lnTo>
                  <a:lnTo>
                    <a:pt x="618215" y="119821"/>
                  </a:lnTo>
                  <a:lnTo>
                    <a:pt x="601373" y="159937"/>
                  </a:lnTo>
                  <a:lnTo>
                    <a:pt x="581771" y="197899"/>
                  </a:lnTo>
                  <a:lnTo>
                    <a:pt x="589722" y="203504"/>
                  </a:lnTo>
                  <a:lnTo>
                    <a:pt x="597232" y="209274"/>
                  </a:lnTo>
                  <a:lnTo>
                    <a:pt x="604300" y="215210"/>
                  </a:lnTo>
                  <a:lnTo>
                    <a:pt x="610927" y="221312"/>
                  </a:lnTo>
                  <a:lnTo>
                    <a:pt x="621321" y="202013"/>
                  </a:lnTo>
                  <a:lnTo>
                    <a:pt x="631302" y="181444"/>
                  </a:lnTo>
                  <a:lnTo>
                    <a:pt x="640868" y="159606"/>
                  </a:lnTo>
                  <a:lnTo>
                    <a:pt x="650020" y="136498"/>
                  </a:lnTo>
                  <a:lnTo>
                    <a:pt x="875087" y="136498"/>
                  </a:lnTo>
                  <a:lnTo>
                    <a:pt x="875087" y="105575"/>
                  </a:lnTo>
                  <a:lnTo>
                    <a:pt x="660843" y="105575"/>
                  </a:lnTo>
                  <a:lnTo>
                    <a:pt x="665730" y="90666"/>
                  </a:lnTo>
                  <a:lnTo>
                    <a:pt x="670451" y="75316"/>
                  </a:lnTo>
                  <a:lnTo>
                    <a:pt x="675006" y="59524"/>
                  </a:lnTo>
                  <a:lnTo>
                    <a:pt x="679396" y="43290"/>
                  </a:lnTo>
                  <a:lnTo>
                    <a:pt x="643615" y="33130"/>
                  </a:lnTo>
                  <a:close/>
                </a:path>
                <a:path w="2698750" h="438784">
                  <a:moveTo>
                    <a:pt x="769510" y="3092"/>
                  </a:moveTo>
                  <a:lnTo>
                    <a:pt x="734171" y="3092"/>
                  </a:lnTo>
                  <a:lnTo>
                    <a:pt x="734171" y="105575"/>
                  </a:lnTo>
                  <a:lnTo>
                    <a:pt x="769510" y="105575"/>
                  </a:lnTo>
                  <a:lnTo>
                    <a:pt x="769510" y="3092"/>
                  </a:lnTo>
                  <a:close/>
                </a:path>
                <a:path w="2698750" h="438784">
                  <a:moveTo>
                    <a:pt x="966969" y="384313"/>
                  </a:moveTo>
                  <a:lnTo>
                    <a:pt x="969868" y="394805"/>
                  </a:lnTo>
                  <a:lnTo>
                    <a:pt x="972380" y="405075"/>
                  </a:lnTo>
                  <a:lnTo>
                    <a:pt x="974506" y="415125"/>
                  </a:lnTo>
                  <a:lnTo>
                    <a:pt x="976246" y="424954"/>
                  </a:lnTo>
                  <a:lnTo>
                    <a:pt x="1024506" y="426610"/>
                  </a:lnTo>
                  <a:lnTo>
                    <a:pt x="1046731" y="427025"/>
                  </a:lnTo>
                  <a:lnTo>
                    <a:pt x="1067686" y="427163"/>
                  </a:lnTo>
                  <a:lnTo>
                    <a:pt x="1098221" y="422911"/>
                  </a:lnTo>
                  <a:lnTo>
                    <a:pt x="1120915" y="410155"/>
                  </a:lnTo>
                  <a:lnTo>
                    <a:pt x="1135576" y="389172"/>
                  </a:lnTo>
                  <a:lnTo>
                    <a:pt x="1061060" y="389172"/>
                  </a:lnTo>
                  <a:lnTo>
                    <a:pt x="1037785" y="388868"/>
                  </a:lnTo>
                  <a:lnTo>
                    <a:pt x="1014345" y="387957"/>
                  </a:lnTo>
                  <a:lnTo>
                    <a:pt x="990740" y="386439"/>
                  </a:lnTo>
                  <a:lnTo>
                    <a:pt x="966969" y="384313"/>
                  </a:lnTo>
                  <a:close/>
                </a:path>
                <a:path w="2698750" h="438784">
                  <a:moveTo>
                    <a:pt x="1149407" y="21203"/>
                  </a:moveTo>
                  <a:lnTo>
                    <a:pt x="928095" y="21203"/>
                  </a:lnTo>
                  <a:lnTo>
                    <a:pt x="928095" y="53891"/>
                  </a:lnTo>
                  <a:lnTo>
                    <a:pt x="1113185" y="53891"/>
                  </a:lnTo>
                  <a:lnTo>
                    <a:pt x="1113185" y="127662"/>
                  </a:lnTo>
                  <a:lnTo>
                    <a:pt x="954159" y="127662"/>
                  </a:lnTo>
                  <a:lnTo>
                    <a:pt x="928095" y="262835"/>
                  </a:lnTo>
                  <a:lnTo>
                    <a:pt x="1115394" y="262835"/>
                  </a:lnTo>
                  <a:lnTo>
                    <a:pt x="1113434" y="288870"/>
                  </a:lnTo>
                  <a:lnTo>
                    <a:pt x="1109678" y="330173"/>
                  </a:lnTo>
                  <a:lnTo>
                    <a:pt x="1094632" y="378239"/>
                  </a:lnTo>
                  <a:lnTo>
                    <a:pt x="1061060" y="389172"/>
                  </a:lnTo>
                  <a:lnTo>
                    <a:pt x="1135576" y="389172"/>
                  </a:lnTo>
                  <a:lnTo>
                    <a:pt x="1145487" y="335639"/>
                  </a:lnTo>
                  <a:lnTo>
                    <a:pt x="1151230" y="270924"/>
                  </a:lnTo>
                  <a:lnTo>
                    <a:pt x="1154266" y="229704"/>
                  </a:lnTo>
                  <a:lnTo>
                    <a:pt x="971387" y="229704"/>
                  </a:lnTo>
                  <a:lnTo>
                    <a:pt x="984197" y="160351"/>
                  </a:lnTo>
                  <a:lnTo>
                    <a:pt x="1149407" y="160351"/>
                  </a:lnTo>
                  <a:lnTo>
                    <a:pt x="1149407" y="21203"/>
                  </a:lnTo>
                  <a:close/>
                </a:path>
                <a:path w="2698750" h="438784">
                  <a:moveTo>
                    <a:pt x="1149407" y="160351"/>
                  </a:moveTo>
                  <a:lnTo>
                    <a:pt x="1113185" y="160351"/>
                  </a:lnTo>
                  <a:lnTo>
                    <a:pt x="1113185" y="177137"/>
                  </a:lnTo>
                  <a:lnTo>
                    <a:pt x="1149407" y="177137"/>
                  </a:lnTo>
                  <a:lnTo>
                    <a:pt x="1149407" y="160351"/>
                  </a:lnTo>
                  <a:close/>
                </a:path>
                <a:path w="2698750" h="438784">
                  <a:moveTo>
                    <a:pt x="1298274" y="2649"/>
                  </a:moveTo>
                  <a:lnTo>
                    <a:pt x="1261169" y="2649"/>
                  </a:lnTo>
                  <a:lnTo>
                    <a:pt x="1261169" y="435114"/>
                  </a:lnTo>
                  <a:lnTo>
                    <a:pt x="1298274" y="435114"/>
                  </a:lnTo>
                  <a:lnTo>
                    <a:pt x="1298274" y="2649"/>
                  </a:lnTo>
                  <a:close/>
                </a:path>
                <a:path w="2698750" h="438784">
                  <a:moveTo>
                    <a:pt x="1506334" y="6184"/>
                  </a:moveTo>
                  <a:lnTo>
                    <a:pt x="1477180" y="26945"/>
                  </a:lnTo>
                  <a:lnTo>
                    <a:pt x="1494711" y="39646"/>
                  </a:lnTo>
                  <a:lnTo>
                    <a:pt x="1512187" y="56984"/>
                  </a:lnTo>
                  <a:lnTo>
                    <a:pt x="1529608" y="78960"/>
                  </a:lnTo>
                  <a:lnTo>
                    <a:pt x="1546973" y="105575"/>
                  </a:lnTo>
                  <a:lnTo>
                    <a:pt x="1530864" y="159278"/>
                  </a:lnTo>
                  <a:lnTo>
                    <a:pt x="1510931" y="208690"/>
                  </a:lnTo>
                  <a:lnTo>
                    <a:pt x="1487177" y="253811"/>
                  </a:lnTo>
                  <a:lnTo>
                    <a:pt x="1459599" y="294640"/>
                  </a:lnTo>
                  <a:lnTo>
                    <a:pt x="1428200" y="331179"/>
                  </a:lnTo>
                  <a:lnTo>
                    <a:pt x="1392978" y="363425"/>
                  </a:lnTo>
                  <a:lnTo>
                    <a:pt x="1353934" y="391381"/>
                  </a:lnTo>
                  <a:lnTo>
                    <a:pt x="1361250" y="399249"/>
                  </a:lnTo>
                  <a:lnTo>
                    <a:pt x="1368180" y="407394"/>
                  </a:lnTo>
                  <a:lnTo>
                    <a:pt x="1374723" y="415815"/>
                  </a:lnTo>
                  <a:lnTo>
                    <a:pt x="1380880" y="424511"/>
                  </a:lnTo>
                  <a:lnTo>
                    <a:pt x="1418901" y="395086"/>
                  </a:lnTo>
                  <a:lnTo>
                    <a:pt x="1453325" y="362470"/>
                  </a:lnTo>
                  <a:lnTo>
                    <a:pt x="1484152" y="326662"/>
                  </a:lnTo>
                  <a:lnTo>
                    <a:pt x="1511382" y="287663"/>
                  </a:lnTo>
                  <a:lnTo>
                    <a:pt x="1535016" y="245472"/>
                  </a:lnTo>
                  <a:lnTo>
                    <a:pt x="1555052" y="200090"/>
                  </a:lnTo>
                  <a:lnTo>
                    <a:pt x="1571490" y="151517"/>
                  </a:lnTo>
                  <a:lnTo>
                    <a:pt x="1609384" y="151517"/>
                  </a:lnTo>
                  <a:lnTo>
                    <a:pt x="1586013" y="105575"/>
                  </a:lnTo>
                  <a:lnTo>
                    <a:pt x="1558239" y="60518"/>
                  </a:lnTo>
                  <a:lnTo>
                    <a:pt x="1531679" y="27388"/>
                  </a:lnTo>
                  <a:lnTo>
                    <a:pt x="1506334" y="6184"/>
                  </a:lnTo>
                  <a:close/>
                </a:path>
                <a:path w="2698750" h="438784">
                  <a:moveTo>
                    <a:pt x="1609384" y="151517"/>
                  </a:moveTo>
                  <a:lnTo>
                    <a:pt x="1571490" y="151517"/>
                  </a:lnTo>
                  <a:lnTo>
                    <a:pt x="1574707" y="158336"/>
                  </a:lnTo>
                  <a:lnTo>
                    <a:pt x="1577951" y="165321"/>
                  </a:lnTo>
                  <a:lnTo>
                    <a:pt x="1581223" y="172471"/>
                  </a:lnTo>
                  <a:lnTo>
                    <a:pt x="1584522" y="179788"/>
                  </a:lnTo>
                  <a:lnTo>
                    <a:pt x="1612315" y="237803"/>
                  </a:lnTo>
                  <a:lnTo>
                    <a:pt x="1640917" y="288751"/>
                  </a:lnTo>
                  <a:lnTo>
                    <a:pt x="1670330" y="332630"/>
                  </a:lnTo>
                  <a:lnTo>
                    <a:pt x="1700553" y="369442"/>
                  </a:lnTo>
                  <a:lnTo>
                    <a:pt x="1731585" y="399185"/>
                  </a:lnTo>
                  <a:lnTo>
                    <a:pt x="1763427" y="421861"/>
                  </a:lnTo>
                  <a:lnTo>
                    <a:pt x="1794348" y="382989"/>
                  </a:lnTo>
                  <a:lnTo>
                    <a:pt x="1762494" y="365822"/>
                  </a:lnTo>
                  <a:lnTo>
                    <a:pt x="1731425" y="340827"/>
                  </a:lnTo>
                  <a:lnTo>
                    <a:pt x="1701141" y="308003"/>
                  </a:lnTo>
                  <a:lnTo>
                    <a:pt x="1671643" y="267350"/>
                  </a:lnTo>
                  <a:lnTo>
                    <a:pt x="1642930" y="218869"/>
                  </a:lnTo>
                  <a:lnTo>
                    <a:pt x="1615002" y="162560"/>
                  </a:lnTo>
                  <a:lnTo>
                    <a:pt x="1609384" y="151517"/>
                  </a:lnTo>
                  <a:close/>
                </a:path>
                <a:path w="2698750" h="438784">
                  <a:moveTo>
                    <a:pt x="2115936" y="90556"/>
                  </a:moveTo>
                  <a:lnTo>
                    <a:pt x="2083247" y="90556"/>
                  </a:lnTo>
                  <a:lnTo>
                    <a:pt x="2083232" y="156375"/>
                  </a:lnTo>
                  <a:lnTo>
                    <a:pt x="2081756" y="200439"/>
                  </a:lnTo>
                  <a:lnTo>
                    <a:pt x="2077283" y="238981"/>
                  </a:lnTo>
                  <a:lnTo>
                    <a:pt x="2059393" y="298175"/>
                  </a:lnTo>
                  <a:lnTo>
                    <a:pt x="2020852" y="353613"/>
                  </a:lnTo>
                  <a:lnTo>
                    <a:pt x="1991559" y="381829"/>
                  </a:lnTo>
                  <a:lnTo>
                    <a:pt x="1955584" y="410376"/>
                  </a:lnTo>
                  <a:lnTo>
                    <a:pt x="1960747" y="415291"/>
                  </a:lnTo>
                  <a:lnTo>
                    <a:pt x="1966959" y="421641"/>
                  </a:lnTo>
                  <a:lnTo>
                    <a:pt x="1974220" y="429426"/>
                  </a:lnTo>
                  <a:lnTo>
                    <a:pt x="1982530" y="438647"/>
                  </a:lnTo>
                  <a:lnTo>
                    <a:pt x="2028223" y="398836"/>
                  </a:lnTo>
                  <a:lnTo>
                    <a:pt x="2063700" y="358030"/>
                  </a:lnTo>
                  <a:lnTo>
                    <a:pt x="2088962" y="316231"/>
                  </a:lnTo>
                  <a:lnTo>
                    <a:pt x="2104009" y="273437"/>
                  </a:lnTo>
                  <a:lnTo>
                    <a:pt x="2136256" y="273437"/>
                  </a:lnTo>
                  <a:lnTo>
                    <a:pt x="2136256" y="259743"/>
                  </a:lnTo>
                  <a:lnTo>
                    <a:pt x="2107101" y="259743"/>
                  </a:lnTo>
                  <a:lnTo>
                    <a:pt x="2110966" y="236883"/>
                  </a:lnTo>
                  <a:lnTo>
                    <a:pt x="2113727" y="212035"/>
                  </a:lnTo>
                  <a:lnTo>
                    <a:pt x="2115384" y="185199"/>
                  </a:lnTo>
                  <a:lnTo>
                    <a:pt x="2115936" y="156375"/>
                  </a:lnTo>
                  <a:lnTo>
                    <a:pt x="2115936" y="90556"/>
                  </a:lnTo>
                  <a:close/>
                </a:path>
                <a:path w="2698750" h="438784">
                  <a:moveTo>
                    <a:pt x="1909202" y="225728"/>
                  </a:moveTo>
                  <a:lnTo>
                    <a:pt x="1876071" y="225728"/>
                  </a:lnTo>
                  <a:lnTo>
                    <a:pt x="1870742" y="272470"/>
                  </a:lnTo>
                  <a:lnTo>
                    <a:pt x="1857407" y="317721"/>
                  </a:lnTo>
                  <a:lnTo>
                    <a:pt x="1836066" y="361481"/>
                  </a:lnTo>
                  <a:lnTo>
                    <a:pt x="1806717" y="403750"/>
                  </a:lnTo>
                  <a:lnTo>
                    <a:pt x="1813012" y="412806"/>
                  </a:lnTo>
                  <a:lnTo>
                    <a:pt x="1818644" y="420978"/>
                  </a:lnTo>
                  <a:lnTo>
                    <a:pt x="1823614" y="428266"/>
                  </a:lnTo>
                  <a:lnTo>
                    <a:pt x="1827921" y="434671"/>
                  </a:lnTo>
                  <a:lnTo>
                    <a:pt x="1852382" y="402204"/>
                  </a:lnTo>
                  <a:lnTo>
                    <a:pt x="1872757" y="367086"/>
                  </a:lnTo>
                  <a:lnTo>
                    <a:pt x="1889047" y="329317"/>
                  </a:lnTo>
                  <a:lnTo>
                    <a:pt x="1901250" y="288898"/>
                  </a:lnTo>
                  <a:lnTo>
                    <a:pt x="1943373" y="288898"/>
                  </a:lnTo>
                  <a:lnTo>
                    <a:pt x="1928362" y="274486"/>
                  </a:lnTo>
                  <a:lnTo>
                    <a:pt x="1906993" y="254442"/>
                  </a:lnTo>
                  <a:lnTo>
                    <a:pt x="1907793" y="247180"/>
                  </a:lnTo>
                  <a:lnTo>
                    <a:pt x="1908428" y="239974"/>
                  </a:lnTo>
                  <a:lnTo>
                    <a:pt x="1908897" y="232824"/>
                  </a:lnTo>
                  <a:lnTo>
                    <a:pt x="1909202" y="225728"/>
                  </a:lnTo>
                  <a:close/>
                </a:path>
                <a:path w="2698750" h="438784">
                  <a:moveTo>
                    <a:pt x="2136256" y="273437"/>
                  </a:moveTo>
                  <a:lnTo>
                    <a:pt x="2104009" y="273437"/>
                  </a:lnTo>
                  <a:lnTo>
                    <a:pt x="2104009" y="374153"/>
                  </a:lnTo>
                  <a:lnTo>
                    <a:pt x="2106991" y="396572"/>
                  </a:lnTo>
                  <a:lnTo>
                    <a:pt x="2115936" y="412585"/>
                  </a:lnTo>
                  <a:lnTo>
                    <a:pt x="2130845" y="422193"/>
                  </a:lnTo>
                  <a:lnTo>
                    <a:pt x="2151717" y="425396"/>
                  </a:lnTo>
                  <a:lnTo>
                    <a:pt x="2188381" y="425396"/>
                  </a:lnTo>
                  <a:lnTo>
                    <a:pt x="2208149" y="422718"/>
                  </a:lnTo>
                  <a:lnTo>
                    <a:pt x="2223279" y="414683"/>
                  </a:lnTo>
                  <a:lnTo>
                    <a:pt x="2233770" y="401293"/>
                  </a:lnTo>
                  <a:lnTo>
                    <a:pt x="2235899" y="394473"/>
                  </a:lnTo>
                  <a:lnTo>
                    <a:pt x="2160552" y="394473"/>
                  </a:lnTo>
                  <a:lnTo>
                    <a:pt x="2149922" y="392872"/>
                  </a:lnTo>
                  <a:lnTo>
                    <a:pt x="2142330" y="388068"/>
                  </a:lnTo>
                  <a:lnTo>
                    <a:pt x="2137775" y="380062"/>
                  </a:lnTo>
                  <a:lnTo>
                    <a:pt x="2136379" y="369764"/>
                  </a:lnTo>
                  <a:lnTo>
                    <a:pt x="2136256" y="273437"/>
                  </a:lnTo>
                  <a:close/>
                </a:path>
                <a:path w="2698750" h="438784">
                  <a:moveTo>
                    <a:pt x="2211351" y="312751"/>
                  </a:moveTo>
                  <a:lnTo>
                    <a:pt x="2208370" y="358637"/>
                  </a:lnTo>
                  <a:lnTo>
                    <a:pt x="2192025" y="393065"/>
                  </a:lnTo>
                  <a:lnTo>
                    <a:pt x="2182196" y="394473"/>
                  </a:lnTo>
                  <a:lnTo>
                    <a:pt x="2235899" y="394473"/>
                  </a:lnTo>
                  <a:lnTo>
                    <a:pt x="2243046" y="356153"/>
                  </a:lnTo>
                  <a:lnTo>
                    <a:pt x="2246249" y="326446"/>
                  </a:lnTo>
                  <a:lnTo>
                    <a:pt x="2238767" y="323768"/>
                  </a:lnTo>
                  <a:lnTo>
                    <a:pt x="2230457" y="320593"/>
                  </a:lnTo>
                  <a:lnTo>
                    <a:pt x="2221318" y="316921"/>
                  </a:lnTo>
                  <a:lnTo>
                    <a:pt x="2211351" y="312751"/>
                  </a:lnTo>
                  <a:close/>
                </a:path>
                <a:path w="2698750" h="438784">
                  <a:moveTo>
                    <a:pt x="1943373" y="288898"/>
                  </a:moveTo>
                  <a:lnTo>
                    <a:pt x="1901250" y="288898"/>
                  </a:lnTo>
                  <a:lnTo>
                    <a:pt x="1918947" y="307893"/>
                  </a:lnTo>
                  <a:lnTo>
                    <a:pt x="1936258" y="327329"/>
                  </a:lnTo>
                  <a:lnTo>
                    <a:pt x="1953182" y="347207"/>
                  </a:lnTo>
                  <a:lnTo>
                    <a:pt x="1969720" y="367528"/>
                  </a:lnTo>
                  <a:lnTo>
                    <a:pt x="1997108" y="341906"/>
                  </a:lnTo>
                  <a:lnTo>
                    <a:pt x="1973420" y="318218"/>
                  </a:lnTo>
                  <a:lnTo>
                    <a:pt x="1950504" y="295745"/>
                  </a:lnTo>
                  <a:lnTo>
                    <a:pt x="1943373" y="288898"/>
                  </a:lnTo>
                  <a:close/>
                </a:path>
                <a:path w="2698750" h="438784">
                  <a:moveTo>
                    <a:pt x="2209585" y="22970"/>
                  </a:moveTo>
                  <a:lnTo>
                    <a:pt x="1995340" y="22970"/>
                  </a:lnTo>
                  <a:lnTo>
                    <a:pt x="1995340" y="293757"/>
                  </a:lnTo>
                  <a:lnTo>
                    <a:pt x="2028029" y="293757"/>
                  </a:lnTo>
                  <a:lnTo>
                    <a:pt x="2028029" y="54333"/>
                  </a:lnTo>
                  <a:lnTo>
                    <a:pt x="2209585" y="54333"/>
                  </a:lnTo>
                  <a:lnTo>
                    <a:pt x="2209585" y="22970"/>
                  </a:lnTo>
                  <a:close/>
                </a:path>
                <a:path w="2698750" h="438784">
                  <a:moveTo>
                    <a:pt x="2209585" y="54333"/>
                  </a:moveTo>
                  <a:lnTo>
                    <a:pt x="2176897" y="54333"/>
                  </a:lnTo>
                  <a:lnTo>
                    <a:pt x="2176897" y="287572"/>
                  </a:lnTo>
                  <a:lnTo>
                    <a:pt x="2209585" y="287572"/>
                  </a:lnTo>
                  <a:lnTo>
                    <a:pt x="2209585" y="54333"/>
                  </a:lnTo>
                  <a:close/>
                </a:path>
                <a:path w="2698750" h="438784">
                  <a:moveTo>
                    <a:pt x="1982530" y="195690"/>
                  </a:moveTo>
                  <a:lnTo>
                    <a:pt x="1809809" y="195690"/>
                  </a:lnTo>
                  <a:lnTo>
                    <a:pt x="1809809" y="225728"/>
                  </a:lnTo>
                  <a:lnTo>
                    <a:pt x="1982530" y="225728"/>
                  </a:lnTo>
                  <a:lnTo>
                    <a:pt x="1982530" y="195690"/>
                  </a:lnTo>
                  <a:close/>
                </a:path>
                <a:path w="2698750" h="438784">
                  <a:moveTo>
                    <a:pt x="1911852" y="116618"/>
                  </a:moveTo>
                  <a:lnTo>
                    <a:pt x="1878721" y="116618"/>
                  </a:lnTo>
                  <a:lnTo>
                    <a:pt x="1878595" y="152731"/>
                  </a:lnTo>
                  <a:lnTo>
                    <a:pt x="1878500" y="165320"/>
                  </a:lnTo>
                  <a:lnTo>
                    <a:pt x="1878224" y="182797"/>
                  </a:lnTo>
                  <a:lnTo>
                    <a:pt x="1877838" y="195690"/>
                  </a:lnTo>
                  <a:lnTo>
                    <a:pt x="1910968" y="195690"/>
                  </a:lnTo>
                  <a:lnTo>
                    <a:pt x="1911355" y="173355"/>
                  </a:lnTo>
                  <a:lnTo>
                    <a:pt x="1911588" y="155933"/>
                  </a:lnTo>
                  <a:lnTo>
                    <a:pt x="1911796" y="133819"/>
                  </a:lnTo>
                  <a:lnTo>
                    <a:pt x="1911852" y="116618"/>
                  </a:lnTo>
                  <a:close/>
                </a:path>
                <a:path w="2698750" h="438784">
                  <a:moveTo>
                    <a:pt x="1975462" y="86580"/>
                  </a:moveTo>
                  <a:lnTo>
                    <a:pt x="1815552" y="86580"/>
                  </a:lnTo>
                  <a:lnTo>
                    <a:pt x="1815552" y="116618"/>
                  </a:lnTo>
                  <a:lnTo>
                    <a:pt x="1975462" y="116618"/>
                  </a:lnTo>
                  <a:lnTo>
                    <a:pt x="1975462" y="86580"/>
                  </a:lnTo>
                  <a:close/>
                </a:path>
                <a:path w="2698750" h="438784">
                  <a:moveTo>
                    <a:pt x="1911852" y="4416"/>
                  </a:moveTo>
                  <a:lnTo>
                    <a:pt x="1878721" y="4416"/>
                  </a:lnTo>
                  <a:lnTo>
                    <a:pt x="1878721" y="86580"/>
                  </a:lnTo>
                  <a:lnTo>
                    <a:pt x="1911852" y="86580"/>
                  </a:lnTo>
                  <a:lnTo>
                    <a:pt x="1911852" y="4416"/>
                  </a:lnTo>
                  <a:close/>
                </a:path>
                <a:path w="2698750" h="438784">
                  <a:moveTo>
                    <a:pt x="2646465" y="140473"/>
                  </a:moveTo>
                  <a:lnTo>
                    <a:pt x="2436198" y="140473"/>
                  </a:lnTo>
                  <a:lnTo>
                    <a:pt x="2436198" y="368853"/>
                  </a:lnTo>
                  <a:lnTo>
                    <a:pt x="2439483" y="391713"/>
                  </a:lnTo>
                  <a:lnTo>
                    <a:pt x="2449340" y="408168"/>
                  </a:lnTo>
                  <a:lnTo>
                    <a:pt x="2465767" y="418217"/>
                  </a:lnTo>
                  <a:lnTo>
                    <a:pt x="2488765" y="421861"/>
                  </a:lnTo>
                  <a:lnTo>
                    <a:pt x="2617753" y="421861"/>
                  </a:lnTo>
                  <a:lnTo>
                    <a:pt x="2645693" y="419929"/>
                  </a:lnTo>
                  <a:lnTo>
                    <a:pt x="2666786" y="411480"/>
                  </a:lnTo>
                  <a:lnTo>
                    <a:pt x="2681032" y="396516"/>
                  </a:lnTo>
                  <a:lnTo>
                    <a:pt x="2683257" y="390057"/>
                  </a:lnTo>
                  <a:lnTo>
                    <a:pt x="2498925" y="390057"/>
                  </a:lnTo>
                  <a:lnTo>
                    <a:pt x="2486749" y="388345"/>
                  </a:lnTo>
                  <a:lnTo>
                    <a:pt x="2478052" y="383210"/>
                  </a:lnTo>
                  <a:lnTo>
                    <a:pt x="2472834" y="374651"/>
                  </a:lnTo>
                  <a:lnTo>
                    <a:pt x="2471159" y="363110"/>
                  </a:lnTo>
                  <a:lnTo>
                    <a:pt x="2471095" y="171394"/>
                  </a:lnTo>
                  <a:lnTo>
                    <a:pt x="2644742" y="171394"/>
                  </a:lnTo>
                  <a:lnTo>
                    <a:pt x="2646465" y="140473"/>
                  </a:lnTo>
                  <a:close/>
                </a:path>
                <a:path w="2698750" h="438784">
                  <a:moveTo>
                    <a:pt x="2662810" y="296407"/>
                  </a:moveTo>
                  <a:lnTo>
                    <a:pt x="2657675" y="346185"/>
                  </a:lnTo>
                  <a:lnTo>
                    <a:pt x="2642380" y="383982"/>
                  </a:lnTo>
                  <a:lnTo>
                    <a:pt x="2614661" y="390057"/>
                  </a:lnTo>
                  <a:lnTo>
                    <a:pt x="2683257" y="390057"/>
                  </a:lnTo>
                  <a:lnTo>
                    <a:pt x="2694285" y="341023"/>
                  </a:lnTo>
                  <a:lnTo>
                    <a:pt x="2698592" y="309659"/>
                  </a:lnTo>
                  <a:lnTo>
                    <a:pt x="2689895" y="306677"/>
                  </a:lnTo>
                  <a:lnTo>
                    <a:pt x="2681032" y="303475"/>
                  </a:lnTo>
                  <a:lnTo>
                    <a:pt x="2672004" y="300051"/>
                  </a:lnTo>
                  <a:lnTo>
                    <a:pt x="2662810" y="296407"/>
                  </a:lnTo>
                  <a:close/>
                </a:path>
                <a:path w="2698750" h="438784">
                  <a:moveTo>
                    <a:pt x="2507760" y="270344"/>
                  </a:moveTo>
                  <a:lnTo>
                    <a:pt x="2509858" y="280532"/>
                  </a:lnTo>
                  <a:lnTo>
                    <a:pt x="2511736" y="290333"/>
                  </a:lnTo>
                  <a:lnTo>
                    <a:pt x="2513440" y="300051"/>
                  </a:lnTo>
                  <a:lnTo>
                    <a:pt x="2514828" y="308776"/>
                  </a:lnTo>
                  <a:lnTo>
                    <a:pt x="2531116" y="309356"/>
                  </a:lnTo>
                  <a:lnTo>
                    <a:pt x="2560713" y="310019"/>
                  </a:lnTo>
                  <a:lnTo>
                    <a:pt x="2574020" y="310101"/>
                  </a:lnTo>
                  <a:lnTo>
                    <a:pt x="2600663" y="306181"/>
                  </a:lnTo>
                  <a:lnTo>
                    <a:pt x="2620514" y="294419"/>
                  </a:lnTo>
                  <a:lnTo>
                    <a:pt x="2633021" y="275646"/>
                  </a:lnTo>
                  <a:lnTo>
                    <a:pt x="2573137" y="275646"/>
                  </a:lnTo>
                  <a:lnTo>
                    <a:pt x="2559112" y="275314"/>
                  </a:lnTo>
                  <a:lnTo>
                    <a:pt x="2543541" y="274320"/>
                  </a:lnTo>
                  <a:lnTo>
                    <a:pt x="2526423" y="272664"/>
                  </a:lnTo>
                  <a:lnTo>
                    <a:pt x="2507760" y="270344"/>
                  </a:lnTo>
                  <a:close/>
                </a:path>
                <a:path w="2698750" h="438784">
                  <a:moveTo>
                    <a:pt x="2644742" y="171394"/>
                  </a:moveTo>
                  <a:lnTo>
                    <a:pt x="2609802" y="171394"/>
                  </a:lnTo>
                  <a:lnTo>
                    <a:pt x="2608835" y="193730"/>
                  </a:lnTo>
                  <a:lnTo>
                    <a:pt x="2607703" y="213912"/>
                  </a:lnTo>
                  <a:lnTo>
                    <a:pt x="2601464" y="259991"/>
                  </a:lnTo>
                  <a:lnTo>
                    <a:pt x="2573137" y="275646"/>
                  </a:lnTo>
                  <a:lnTo>
                    <a:pt x="2633021" y="275646"/>
                  </a:lnTo>
                  <a:lnTo>
                    <a:pt x="2633573" y="274817"/>
                  </a:lnTo>
                  <a:lnTo>
                    <a:pt x="2639840" y="247374"/>
                  </a:lnTo>
                  <a:lnTo>
                    <a:pt x="2641414" y="225122"/>
                  </a:lnTo>
                  <a:lnTo>
                    <a:pt x="2643042" y="199887"/>
                  </a:lnTo>
                  <a:lnTo>
                    <a:pt x="2644742" y="171394"/>
                  </a:lnTo>
                  <a:close/>
                </a:path>
                <a:path w="2698750" h="438784">
                  <a:moveTo>
                    <a:pt x="2282914" y="182438"/>
                  </a:moveTo>
                  <a:lnTo>
                    <a:pt x="2261711" y="208500"/>
                  </a:lnTo>
                  <a:lnTo>
                    <a:pt x="2275708" y="218274"/>
                  </a:lnTo>
                  <a:lnTo>
                    <a:pt x="2292080" y="230809"/>
                  </a:lnTo>
                  <a:lnTo>
                    <a:pt x="2310826" y="246104"/>
                  </a:lnTo>
                  <a:lnTo>
                    <a:pt x="2331947" y="264160"/>
                  </a:lnTo>
                  <a:lnTo>
                    <a:pt x="2354034" y="236331"/>
                  </a:lnTo>
                  <a:lnTo>
                    <a:pt x="2338656" y="223520"/>
                  </a:lnTo>
                  <a:lnTo>
                    <a:pt x="2321676" y="210268"/>
                  </a:lnTo>
                  <a:lnTo>
                    <a:pt x="2303096" y="196574"/>
                  </a:lnTo>
                  <a:lnTo>
                    <a:pt x="2282914" y="182438"/>
                  </a:lnTo>
                  <a:close/>
                </a:path>
                <a:path w="2698750" h="438784">
                  <a:moveTo>
                    <a:pt x="2331505" y="109109"/>
                  </a:moveTo>
                  <a:lnTo>
                    <a:pt x="2310301" y="134289"/>
                  </a:lnTo>
                  <a:lnTo>
                    <a:pt x="2326812" y="146298"/>
                  </a:lnTo>
                  <a:lnTo>
                    <a:pt x="2344095" y="159799"/>
                  </a:lnTo>
                  <a:lnTo>
                    <a:pt x="2362151" y="174790"/>
                  </a:lnTo>
                  <a:lnTo>
                    <a:pt x="2380980" y="191272"/>
                  </a:lnTo>
                  <a:lnTo>
                    <a:pt x="2404834" y="163443"/>
                  </a:lnTo>
                  <a:lnTo>
                    <a:pt x="2390478" y="152096"/>
                  </a:lnTo>
                  <a:lnTo>
                    <a:pt x="2373470" y="139258"/>
                  </a:lnTo>
                  <a:lnTo>
                    <a:pt x="2353813" y="124929"/>
                  </a:lnTo>
                  <a:lnTo>
                    <a:pt x="2331505" y="109109"/>
                  </a:lnTo>
                  <a:close/>
                </a:path>
                <a:path w="2698750" h="438784">
                  <a:moveTo>
                    <a:pt x="2419411" y="79071"/>
                  </a:moveTo>
                  <a:lnTo>
                    <a:pt x="2384072" y="79071"/>
                  </a:lnTo>
                  <a:lnTo>
                    <a:pt x="2384072" y="117944"/>
                  </a:lnTo>
                  <a:lnTo>
                    <a:pt x="2419411" y="117944"/>
                  </a:lnTo>
                  <a:lnTo>
                    <a:pt x="2419411" y="79071"/>
                  </a:lnTo>
                  <a:close/>
                </a:path>
                <a:path w="2698750" h="438784">
                  <a:moveTo>
                    <a:pt x="2574020" y="79071"/>
                  </a:moveTo>
                  <a:lnTo>
                    <a:pt x="2538681" y="79071"/>
                  </a:lnTo>
                  <a:lnTo>
                    <a:pt x="2538681" y="117944"/>
                  </a:lnTo>
                  <a:lnTo>
                    <a:pt x="2574020" y="117944"/>
                  </a:lnTo>
                  <a:lnTo>
                    <a:pt x="2574020" y="79071"/>
                  </a:lnTo>
                  <a:close/>
                </a:path>
                <a:path w="2698750" h="438784">
                  <a:moveTo>
                    <a:pt x="2695499" y="47708"/>
                  </a:moveTo>
                  <a:lnTo>
                    <a:pt x="2263035" y="47708"/>
                  </a:lnTo>
                  <a:lnTo>
                    <a:pt x="2263035" y="79071"/>
                  </a:lnTo>
                  <a:lnTo>
                    <a:pt x="2695499" y="79071"/>
                  </a:lnTo>
                  <a:lnTo>
                    <a:pt x="2695499" y="47708"/>
                  </a:lnTo>
                  <a:close/>
                </a:path>
                <a:path w="2698750" h="438784">
                  <a:moveTo>
                    <a:pt x="2419411" y="0"/>
                  </a:moveTo>
                  <a:lnTo>
                    <a:pt x="2384072" y="0"/>
                  </a:lnTo>
                  <a:lnTo>
                    <a:pt x="2384072" y="47708"/>
                  </a:lnTo>
                  <a:lnTo>
                    <a:pt x="2419411" y="47708"/>
                  </a:lnTo>
                  <a:lnTo>
                    <a:pt x="2419411" y="0"/>
                  </a:lnTo>
                  <a:close/>
                </a:path>
                <a:path w="2698750" h="438784">
                  <a:moveTo>
                    <a:pt x="2574020" y="0"/>
                  </a:moveTo>
                  <a:lnTo>
                    <a:pt x="2538681" y="0"/>
                  </a:lnTo>
                  <a:lnTo>
                    <a:pt x="2538681" y="47708"/>
                  </a:lnTo>
                  <a:lnTo>
                    <a:pt x="2574020" y="47708"/>
                  </a:lnTo>
                  <a:lnTo>
                    <a:pt x="2574020" y="0"/>
                  </a:lnTo>
                  <a:close/>
                </a:path>
                <a:path w="2698750" h="438784">
                  <a:moveTo>
                    <a:pt x="2360218" y="266369"/>
                  </a:moveTo>
                  <a:lnTo>
                    <a:pt x="2340754" y="303613"/>
                  </a:lnTo>
                  <a:lnTo>
                    <a:pt x="2320351" y="339367"/>
                  </a:lnTo>
                  <a:lnTo>
                    <a:pt x="2299010" y="373629"/>
                  </a:lnTo>
                  <a:lnTo>
                    <a:pt x="2276730" y="406400"/>
                  </a:lnTo>
                  <a:lnTo>
                    <a:pt x="2309860" y="428487"/>
                  </a:lnTo>
                  <a:lnTo>
                    <a:pt x="2325597" y="402811"/>
                  </a:lnTo>
                  <a:lnTo>
                    <a:pt x="2344537" y="370841"/>
                  </a:lnTo>
                  <a:lnTo>
                    <a:pt x="2366679" y="332575"/>
                  </a:lnTo>
                  <a:lnTo>
                    <a:pt x="2392023" y="288015"/>
                  </a:lnTo>
                  <a:lnTo>
                    <a:pt x="2382747" y="282189"/>
                  </a:lnTo>
                  <a:lnTo>
                    <a:pt x="2374354" y="276639"/>
                  </a:lnTo>
                  <a:lnTo>
                    <a:pt x="2366844" y="271366"/>
                  </a:lnTo>
                  <a:lnTo>
                    <a:pt x="2360218" y="2663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83745" y="8621296"/>
              <a:ext cx="111981" cy="111981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185629" y="6143999"/>
              <a:ext cx="2200910" cy="2753995"/>
            </a:xfrm>
            <a:custGeom>
              <a:avLst/>
              <a:gdLst/>
              <a:ahLst/>
              <a:cxnLst/>
              <a:rect l="l" t="t" r="r" b="b"/>
              <a:pathLst>
                <a:path w="2200910" h="2753995">
                  <a:moveTo>
                    <a:pt x="342785" y="2376144"/>
                  </a:moveTo>
                  <a:lnTo>
                    <a:pt x="307454" y="2376144"/>
                  </a:lnTo>
                  <a:lnTo>
                    <a:pt x="307454" y="2407945"/>
                  </a:lnTo>
                  <a:lnTo>
                    <a:pt x="307454" y="2481275"/>
                  </a:lnTo>
                  <a:lnTo>
                    <a:pt x="307454" y="2512644"/>
                  </a:lnTo>
                  <a:lnTo>
                    <a:pt x="307454" y="2585974"/>
                  </a:lnTo>
                  <a:lnTo>
                    <a:pt x="307454" y="2617330"/>
                  </a:lnTo>
                  <a:lnTo>
                    <a:pt x="307454" y="2691549"/>
                  </a:lnTo>
                  <a:lnTo>
                    <a:pt x="35344" y="2691549"/>
                  </a:lnTo>
                  <a:lnTo>
                    <a:pt x="35344" y="2617330"/>
                  </a:lnTo>
                  <a:lnTo>
                    <a:pt x="307454" y="2617330"/>
                  </a:lnTo>
                  <a:lnTo>
                    <a:pt x="307454" y="2585974"/>
                  </a:lnTo>
                  <a:lnTo>
                    <a:pt x="35344" y="2585974"/>
                  </a:lnTo>
                  <a:lnTo>
                    <a:pt x="35344" y="2512644"/>
                  </a:lnTo>
                  <a:lnTo>
                    <a:pt x="307454" y="2512644"/>
                  </a:lnTo>
                  <a:lnTo>
                    <a:pt x="307454" y="2481275"/>
                  </a:lnTo>
                  <a:lnTo>
                    <a:pt x="35344" y="2481275"/>
                  </a:lnTo>
                  <a:lnTo>
                    <a:pt x="35344" y="2407945"/>
                  </a:lnTo>
                  <a:lnTo>
                    <a:pt x="307454" y="2407945"/>
                  </a:lnTo>
                  <a:lnTo>
                    <a:pt x="307454" y="2376144"/>
                  </a:lnTo>
                  <a:lnTo>
                    <a:pt x="150850" y="2376144"/>
                  </a:lnTo>
                  <a:lnTo>
                    <a:pt x="156197" y="2364765"/>
                  </a:lnTo>
                  <a:lnTo>
                    <a:pt x="161620" y="2352725"/>
                  </a:lnTo>
                  <a:lnTo>
                    <a:pt x="167132" y="2340025"/>
                  </a:lnTo>
                  <a:lnTo>
                    <a:pt x="172720" y="2326665"/>
                  </a:lnTo>
                  <a:lnTo>
                    <a:pt x="135178" y="2315184"/>
                  </a:lnTo>
                  <a:lnTo>
                    <a:pt x="129552" y="2332240"/>
                  </a:lnTo>
                  <a:lnTo>
                    <a:pt x="124180" y="2348090"/>
                  </a:lnTo>
                  <a:lnTo>
                    <a:pt x="119062" y="2362720"/>
                  </a:lnTo>
                  <a:lnTo>
                    <a:pt x="114185" y="2376144"/>
                  </a:lnTo>
                  <a:lnTo>
                    <a:pt x="0" y="2376144"/>
                  </a:lnTo>
                  <a:lnTo>
                    <a:pt x="0" y="2749854"/>
                  </a:lnTo>
                  <a:lnTo>
                    <a:pt x="35344" y="2749854"/>
                  </a:lnTo>
                  <a:lnTo>
                    <a:pt x="35344" y="2723350"/>
                  </a:lnTo>
                  <a:lnTo>
                    <a:pt x="307454" y="2723350"/>
                  </a:lnTo>
                  <a:lnTo>
                    <a:pt x="307454" y="2749854"/>
                  </a:lnTo>
                  <a:lnTo>
                    <a:pt x="342785" y="2749854"/>
                  </a:lnTo>
                  <a:lnTo>
                    <a:pt x="342785" y="2723350"/>
                  </a:lnTo>
                  <a:lnTo>
                    <a:pt x="342785" y="2691549"/>
                  </a:lnTo>
                  <a:lnTo>
                    <a:pt x="342785" y="2407945"/>
                  </a:lnTo>
                  <a:lnTo>
                    <a:pt x="342785" y="2376144"/>
                  </a:lnTo>
                  <a:close/>
                </a:path>
                <a:path w="2200910" h="2753995">
                  <a:moveTo>
                    <a:pt x="784466" y="219100"/>
                  </a:moveTo>
                  <a:lnTo>
                    <a:pt x="778865" y="213360"/>
                  </a:lnTo>
                  <a:lnTo>
                    <a:pt x="771626" y="205905"/>
                  </a:lnTo>
                  <a:lnTo>
                    <a:pt x="759460" y="193738"/>
                  </a:lnTo>
                  <a:lnTo>
                    <a:pt x="747991" y="182575"/>
                  </a:lnTo>
                  <a:lnTo>
                    <a:pt x="737196" y="172415"/>
                  </a:lnTo>
                  <a:lnTo>
                    <a:pt x="737781" y="167411"/>
                  </a:lnTo>
                  <a:lnTo>
                    <a:pt x="738225" y="162255"/>
                  </a:lnTo>
                  <a:lnTo>
                    <a:pt x="738517" y="156959"/>
                  </a:lnTo>
                  <a:lnTo>
                    <a:pt x="776808" y="156959"/>
                  </a:lnTo>
                  <a:lnTo>
                    <a:pt x="776808" y="120142"/>
                  </a:lnTo>
                  <a:lnTo>
                    <a:pt x="739406" y="120142"/>
                  </a:lnTo>
                  <a:lnTo>
                    <a:pt x="739406" y="84810"/>
                  </a:lnTo>
                  <a:lnTo>
                    <a:pt x="772680" y="84810"/>
                  </a:lnTo>
                  <a:lnTo>
                    <a:pt x="772680" y="48285"/>
                  </a:lnTo>
                  <a:lnTo>
                    <a:pt x="739406" y="48285"/>
                  </a:lnTo>
                  <a:lnTo>
                    <a:pt x="739406" y="1460"/>
                  </a:lnTo>
                  <a:lnTo>
                    <a:pt x="701713" y="1460"/>
                  </a:lnTo>
                  <a:lnTo>
                    <a:pt x="701713" y="48285"/>
                  </a:lnTo>
                  <a:lnTo>
                    <a:pt x="668426" y="48285"/>
                  </a:lnTo>
                  <a:lnTo>
                    <a:pt x="668426" y="84810"/>
                  </a:lnTo>
                  <a:lnTo>
                    <a:pt x="701713" y="84810"/>
                  </a:lnTo>
                  <a:lnTo>
                    <a:pt x="701713" y="120142"/>
                  </a:lnTo>
                  <a:lnTo>
                    <a:pt x="663714" y="120142"/>
                  </a:lnTo>
                  <a:lnTo>
                    <a:pt x="663714" y="156959"/>
                  </a:lnTo>
                  <a:lnTo>
                    <a:pt x="700379" y="156959"/>
                  </a:lnTo>
                  <a:lnTo>
                    <a:pt x="695960" y="188671"/>
                  </a:lnTo>
                  <a:lnTo>
                    <a:pt x="688276" y="216230"/>
                  </a:lnTo>
                  <a:lnTo>
                    <a:pt x="677329" y="239623"/>
                  </a:lnTo>
                  <a:lnTo>
                    <a:pt x="663130" y="258851"/>
                  </a:lnTo>
                  <a:lnTo>
                    <a:pt x="670356" y="265658"/>
                  </a:lnTo>
                  <a:lnTo>
                    <a:pt x="678218" y="273431"/>
                  </a:lnTo>
                  <a:lnTo>
                    <a:pt x="686701" y="282155"/>
                  </a:lnTo>
                  <a:lnTo>
                    <a:pt x="695820" y="291833"/>
                  </a:lnTo>
                  <a:lnTo>
                    <a:pt x="706996" y="274840"/>
                  </a:lnTo>
                  <a:lnTo>
                    <a:pt x="716521" y="256057"/>
                  </a:lnTo>
                  <a:lnTo>
                    <a:pt x="724369" y="235597"/>
                  </a:lnTo>
                  <a:lnTo>
                    <a:pt x="730567" y="213360"/>
                  </a:lnTo>
                  <a:lnTo>
                    <a:pt x="738682" y="222808"/>
                  </a:lnTo>
                  <a:lnTo>
                    <a:pt x="745959" y="231432"/>
                  </a:lnTo>
                  <a:lnTo>
                    <a:pt x="752373" y="239229"/>
                  </a:lnTo>
                  <a:lnTo>
                    <a:pt x="757961" y="246189"/>
                  </a:lnTo>
                  <a:lnTo>
                    <a:pt x="763473" y="240080"/>
                  </a:lnTo>
                  <a:lnTo>
                    <a:pt x="769734" y="233527"/>
                  </a:lnTo>
                  <a:lnTo>
                    <a:pt x="776732" y="226529"/>
                  </a:lnTo>
                  <a:lnTo>
                    <a:pt x="784466" y="219100"/>
                  </a:lnTo>
                  <a:close/>
                </a:path>
                <a:path w="2200910" h="2753995">
                  <a:moveTo>
                    <a:pt x="820305" y="2369070"/>
                  </a:moveTo>
                  <a:lnTo>
                    <a:pt x="641400" y="2369070"/>
                  </a:lnTo>
                  <a:lnTo>
                    <a:pt x="661289" y="2358479"/>
                  </a:lnTo>
                  <a:lnTo>
                    <a:pt x="651319" y="2346414"/>
                  </a:lnTo>
                  <a:lnTo>
                    <a:pt x="641743" y="2334958"/>
                  </a:lnTo>
                  <a:lnTo>
                    <a:pt x="632548" y="2324100"/>
                  </a:lnTo>
                  <a:lnTo>
                    <a:pt x="623735" y="2313863"/>
                  </a:lnTo>
                  <a:lnTo>
                    <a:pt x="590169" y="2331974"/>
                  </a:lnTo>
                  <a:lnTo>
                    <a:pt x="597357" y="2341080"/>
                  </a:lnTo>
                  <a:lnTo>
                    <a:pt x="604354" y="2350300"/>
                  </a:lnTo>
                  <a:lnTo>
                    <a:pt x="611162" y="2359634"/>
                  </a:lnTo>
                  <a:lnTo>
                    <a:pt x="617778" y="2369070"/>
                  </a:lnTo>
                  <a:lnTo>
                    <a:pt x="429374" y="2369070"/>
                  </a:lnTo>
                  <a:lnTo>
                    <a:pt x="429374" y="2452560"/>
                  </a:lnTo>
                  <a:lnTo>
                    <a:pt x="464273" y="2452560"/>
                  </a:lnTo>
                  <a:lnTo>
                    <a:pt x="464273" y="2402205"/>
                  </a:lnTo>
                  <a:lnTo>
                    <a:pt x="785418" y="2402205"/>
                  </a:lnTo>
                  <a:lnTo>
                    <a:pt x="785418" y="2453005"/>
                  </a:lnTo>
                  <a:lnTo>
                    <a:pt x="820305" y="2453005"/>
                  </a:lnTo>
                  <a:lnTo>
                    <a:pt x="820305" y="2402205"/>
                  </a:lnTo>
                  <a:lnTo>
                    <a:pt x="820305" y="2369070"/>
                  </a:lnTo>
                  <a:close/>
                </a:path>
                <a:path w="2200910" h="2753995">
                  <a:moveTo>
                    <a:pt x="843280" y="2699943"/>
                  </a:moveTo>
                  <a:lnTo>
                    <a:pt x="792568" y="2701442"/>
                  </a:lnTo>
                  <a:lnTo>
                    <a:pt x="743775" y="2702204"/>
                  </a:lnTo>
                  <a:lnTo>
                    <a:pt x="696925" y="2702217"/>
                  </a:lnTo>
                  <a:lnTo>
                    <a:pt x="652005" y="2701480"/>
                  </a:lnTo>
                  <a:lnTo>
                    <a:pt x="652005" y="2699054"/>
                  </a:lnTo>
                  <a:lnTo>
                    <a:pt x="652005" y="2608935"/>
                  </a:lnTo>
                  <a:lnTo>
                    <a:pt x="805738" y="2608935"/>
                  </a:lnTo>
                  <a:lnTo>
                    <a:pt x="805738" y="2576258"/>
                  </a:lnTo>
                  <a:lnTo>
                    <a:pt x="652005" y="2576258"/>
                  </a:lnTo>
                  <a:lnTo>
                    <a:pt x="652005" y="2504694"/>
                  </a:lnTo>
                  <a:lnTo>
                    <a:pt x="833120" y="2504694"/>
                  </a:lnTo>
                  <a:lnTo>
                    <a:pt x="833120" y="2471559"/>
                  </a:lnTo>
                  <a:lnTo>
                    <a:pt x="413473" y="2471559"/>
                  </a:lnTo>
                  <a:lnTo>
                    <a:pt x="413473" y="2504694"/>
                  </a:lnTo>
                  <a:lnTo>
                    <a:pt x="615340" y="2504694"/>
                  </a:lnTo>
                  <a:lnTo>
                    <a:pt x="615340" y="2699054"/>
                  </a:lnTo>
                  <a:lnTo>
                    <a:pt x="552780" y="2672715"/>
                  </a:lnTo>
                  <a:lnTo>
                    <a:pt x="509104" y="2615349"/>
                  </a:lnTo>
                  <a:lnTo>
                    <a:pt x="514172" y="2597327"/>
                  </a:lnTo>
                  <a:lnTo>
                    <a:pt x="518553" y="2578633"/>
                  </a:lnTo>
                  <a:lnTo>
                    <a:pt x="522236" y="2559227"/>
                  </a:lnTo>
                  <a:lnTo>
                    <a:pt x="525233" y="2539149"/>
                  </a:lnTo>
                  <a:lnTo>
                    <a:pt x="488124" y="2533408"/>
                  </a:lnTo>
                  <a:lnTo>
                    <a:pt x="478510" y="2590889"/>
                  </a:lnTo>
                  <a:lnTo>
                    <a:pt x="461175" y="2640965"/>
                  </a:lnTo>
                  <a:lnTo>
                    <a:pt x="436105" y="2683649"/>
                  </a:lnTo>
                  <a:lnTo>
                    <a:pt x="403313" y="2718930"/>
                  </a:lnTo>
                  <a:lnTo>
                    <a:pt x="409740" y="2727553"/>
                  </a:lnTo>
                  <a:lnTo>
                    <a:pt x="415912" y="2736354"/>
                  </a:lnTo>
                  <a:lnTo>
                    <a:pt x="421449" y="2744774"/>
                  </a:lnTo>
                  <a:lnTo>
                    <a:pt x="426720" y="2753385"/>
                  </a:lnTo>
                  <a:lnTo>
                    <a:pt x="447141" y="2732049"/>
                  </a:lnTo>
                  <a:lnTo>
                    <a:pt x="465315" y="2708440"/>
                  </a:lnTo>
                  <a:lnTo>
                    <a:pt x="481266" y="2682570"/>
                  </a:lnTo>
                  <a:lnTo>
                    <a:pt x="494969" y="2654439"/>
                  </a:lnTo>
                  <a:lnTo>
                    <a:pt x="521677" y="2689809"/>
                  </a:lnTo>
                  <a:lnTo>
                    <a:pt x="554990" y="2715069"/>
                  </a:lnTo>
                  <a:lnTo>
                    <a:pt x="594906" y="2730220"/>
                  </a:lnTo>
                  <a:lnTo>
                    <a:pt x="641400" y="2735275"/>
                  </a:lnTo>
                  <a:lnTo>
                    <a:pt x="683539" y="2736354"/>
                  </a:lnTo>
                  <a:lnTo>
                    <a:pt x="729094" y="2736939"/>
                  </a:lnTo>
                  <a:lnTo>
                    <a:pt x="778065" y="2737015"/>
                  </a:lnTo>
                  <a:lnTo>
                    <a:pt x="830465" y="2736608"/>
                  </a:lnTo>
                  <a:lnTo>
                    <a:pt x="833259" y="2727020"/>
                  </a:lnTo>
                  <a:lnTo>
                    <a:pt x="836320" y="2717723"/>
                  </a:lnTo>
                  <a:lnTo>
                    <a:pt x="839762" y="2708440"/>
                  </a:lnTo>
                  <a:lnTo>
                    <a:pt x="842340" y="2702217"/>
                  </a:lnTo>
                  <a:lnTo>
                    <a:pt x="843280" y="2699943"/>
                  </a:lnTo>
                  <a:close/>
                </a:path>
                <a:path w="2200910" h="2753995">
                  <a:moveTo>
                    <a:pt x="938187" y="11772"/>
                  </a:moveTo>
                  <a:lnTo>
                    <a:pt x="784466" y="11772"/>
                  </a:lnTo>
                  <a:lnTo>
                    <a:pt x="784466" y="197307"/>
                  </a:lnTo>
                  <a:lnTo>
                    <a:pt x="822744" y="197307"/>
                  </a:lnTo>
                  <a:lnTo>
                    <a:pt x="822744" y="49758"/>
                  </a:lnTo>
                  <a:lnTo>
                    <a:pt x="899896" y="49758"/>
                  </a:lnTo>
                  <a:lnTo>
                    <a:pt x="899896" y="194068"/>
                  </a:lnTo>
                  <a:lnTo>
                    <a:pt x="938187" y="194068"/>
                  </a:lnTo>
                  <a:lnTo>
                    <a:pt x="938187" y="49758"/>
                  </a:lnTo>
                  <a:lnTo>
                    <a:pt x="938187" y="11772"/>
                  </a:lnTo>
                  <a:close/>
                </a:path>
                <a:path w="2200910" h="2753995">
                  <a:moveTo>
                    <a:pt x="956741" y="220865"/>
                  </a:moveTo>
                  <a:lnTo>
                    <a:pt x="949032" y="217741"/>
                  </a:lnTo>
                  <a:lnTo>
                    <a:pt x="940320" y="213944"/>
                  </a:lnTo>
                  <a:lnTo>
                    <a:pt x="930617" y="209486"/>
                  </a:lnTo>
                  <a:lnTo>
                    <a:pt x="919924" y="204368"/>
                  </a:lnTo>
                  <a:lnTo>
                    <a:pt x="918565" y="219735"/>
                  </a:lnTo>
                  <a:lnTo>
                    <a:pt x="910209" y="251790"/>
                  </a:lnTo>
                  <a:lnTo>
                    <a:pt x="895388" y="251790"/>
                  </a:lnTo>
                  <a:lnTo>
                    <a:pt x="891946" y="247853"/>
                  </a:lnTo>
                  <a:lnTo>
                    <a:pt x="891946" y="220129"/>
                  </a:lnTo>
                  <a:lnTo>
                    <a:pt x="891946" y="173151"/>
                  </a:lnTo>
                  <a:lnTo>
                    <a:pt x="871931" y="173151"/>
                  </a:lnTo>
                  <a:lnTo>
                    <a:pt x="875436" y="151180"/>
                  </a:lnTo>
                  <a:lnTo>
                    <a:pt x="878039" y="126326"/>
                  </a:lnTo>
                  <a:lnTo>
                    <a:pt x="879716" y="98615"/>
                  </a:lnTo>
                  <a:lnTo>
                    <a:pt x="880465" y="68021"/>
                  </a:lnTo>
                  <a:lnTo>
                    <a:pt x="841298" y="68021"/>
                  </a:lnTo>
                  <a:lnTo>
                    <a:pt x="840371" y="110045"/>
                  </a:lnTo>
                  <a:lnTo>
                    <a:pt x="837577" y="145288"/>
                  </a:lnTo>
                  <a:lnTo>
                    <a:pt x="826427" y="195389"/>
                  </a:lnTo>
                  <a:lnTo>
                    <a:pt x="801357" y="229438"/>
                  </a:lnTo>
                  <a:lnTo>
                    <a:pt x="755891" y="258559"/>
                  </a:lnTo>
                  <a:lnTo>
                    <a:pt x="763752" y="267728"/>
                  </a:lnTo>
                  <a:lnTo>
                    <a:pt x="770839" y="276377"/>
                  </a:lnTo>
                  <a:lnTo>
                    <a:pt x="777151" y="284518"/>
                  </a:lnTo>
                  <a:lnTo>
                    <a:pt x="782688" y="292138"/>
                  </a:lnTo>
                  <a:lnTo>
                    <a:pt x="807046" y="277253"/>
                  </a:lnTo>
                  <a:lnTo>
                    <a:pt x="827532" y="260286"/>
                  </a:lnTo>
                  <a:lnTo>
                    <a:pt x="844156" y="241249"/>
                  </a:lnTo>
                  <a:lnTo>
                    <a:pt x="856907" y="220129"/>
                  </a:lnTo>
                  <a:lnTo>
                    <a:pt x="856907" y="254139"/>
                  </a:lnTo>
                  <a:lnTo>
                    <a:pt x="859028" y="268058"/>
                  </a:lnTo>
                  <a:lnTo>
                    <a:pt x="865378" y="277990"/>
                  </a:lnTo>
                  <a:lnTo>
                    <a:pt x="875957" y="283959"/>
                  </a:lnTo>
                  <a:lnTo>
                    <a:pt x="890778" y="285953"/>
                  </a:lnTo>
                  <a:lnTo>
                    <a:pt x="917282" y="285953"/>
                  </a:lnTo>
                  <a:lnTo>
                    <a:pt x="950633" y="256057"/>
                  </a:lnTo>
                  <a:lnTo>
                    <a:pt x="953770" y="240487"/>
                  </a:lnTo>
                  <a:lnTo>
                    <a:pt x="956741" y="220865"/>
                  </a:lnTo>
                  <a:close/>
                </a:path>
                <a:path w="2200910" h="2753995">
                  <a:moveTo>
                    <a:pt x="1033894" y="155486"/>
                  </a:moveTo>
                  <a:lnTo>
                    <a:pt x="987361" y="120738"/>
                  </a:lnTo>
                  <a:lnTo>
                    <a:pt x="964399" y="149009"/>
                  </a:lnTo>
                  <a:lnTo>
                    <a:pt x="974864" y="157683"/>
                  </a:lnTo>
                  <a:lnTo>
                    <a:pt x="985672" y="166903"/>
                  </a:lnTo>
                  <a:lnTo>
                    <a:pt x="996810" y="176669"/>
                  </a:lnTo>
                  <a:lnTo>
                    <a:pt x="1008278" y="186994"/>
                  </a:lnTo>
                  <a:lnTo>
                    <a:pt x="1033894" y="155486"/>
                  </a:lnTo>
                  <a:close/>
                </a:path>
                <a:path w="2200910" h="2753995">
                  <a:moveTo>
                    <a:pt x="1051864" y="196710"/>
                  </a:moveTo>
                  <a:lnTo>
                    <a:pt x="1015339" y="181406"/>
                  </a:lnTo>
                  <a:lnTo>
                    <a:pt x="1008354" y="203746"/>
                  </a:lnTo>
                  <a:lnTo>
                    <a:pt x="1000772" y="226237"/>
                  </a:lnTo>
                  <a:lnTo>
                    <a:pt x="992263" y="249821"/>
                  </a:lnTo>
                  <a:lnTo>
                    <a:pt x="982954" y="274167"/>
                  </a:lnTo>
                  <a:lnTo>
                    <a:pt x="1003046" y="283070"/>
                  </a:lnTo>
                  <a:lnTo>
                    <a:pt x="1022705" y="292138"/>
                  </a:lnTo>
                  <a:lnTo>
                    <a:pt x="1032256" y="260210"/>
                  </a:lnTo>
                  <a:lnTo>
                    <a:pt x="1040307" y="233680"/>
                  </a:lnTo>
                  <a:lnTo>
                    <a:pt x="1046835" y="212509"/>
                  </a:lnTo>
                  <a:lnTo>
                    <a:pt x="1051864" y="196710"/>
                  </a:lnTo>
                  <a:close/>
                </a:path>
                <a:path w="2200910" h="2753995">
                  <a:moveTo>
                    <a:pt x="1058926" y="104533"/>
                  </a:moveTo>
                  <a:lnTo>
                    <a:pt x="1051229" y="98171"/>
                  </a:lnTo>
                  <a:lnTo>
                    <a:pt x="1040815" y="90258"/>
                  </a:lnTo>
                  <a:lnTo>
                    <a:pt x="1027671" y="80797"/>
                  </a:lnTo>
                  <a:lnTo>
                    <a:pt x="1011809" y="69786"/>
                  </a:lnTo>
                  <a:lnTo>
                    <a:pt x="988834" y="97472"/>
                  </a:lnTo>
                  <a:lnTo>
                    <a:pt x="1001941" y="107480"/>
                  </a:lnTo>
                  <a:lnTo>
                    <a:pt x="1013866" y="116903"/>
                  </a:lnTo>
                  <a:lnTo>
                    <a:pt x="1024623" y="125742"/>
                  </a:lnTo>
                  <a:lnTo>
                    <a:pt x="1034186" y="133985"/>
                  </a:lnTo>
                  <a:lnTo>
                    <a:pt x="1058926" y="104533"/>
                  </a:lnTo>
                  <a:close/>
                </a:path>
                <a:path w="2200910" h="2753995">
                  <a:moveTo>
                    <a:pt x="1114958" y="2418994"/>
                  </a:moveTo>
                  <a:lnTo>
                    <a:pt x="1102995" y="2394204"/>
                  </a:lnTo>
                  <a:lnTo>
                    <a:pt x="1089660" y="2368410"/>
                  </a:lnTo>
                  <a:lnTo>
                    <a:pt x="1074953" y="2341638"/>
                  </a:lnTo>
                  <a:lnTo>
                    <a:pt x="1058849" y="2313863"/>
                  </a:lnTo>
                  <a:lnTo>
                    <a:pt x="1026604" y="2329319"/>
                  </a:lnTo>
                  <a:lnTo>
                    <a:pt x="1040079" y="2354300"/>
                  </a:lnTo>
                  <a:lnTo>
                    <a:pt x="1053553" y="2380678"/>
                  </a:lnTo>
                  <a:lnTo>
                    <a:pt x="1067028" y="2408415"/>
                  </a:lnTo>
                  <a:lnTo>
                    <a:pt x="1080490" y="2437549"/>
                  </a:lnTo>
                  <a:lnTo>
                    <a:pt x="1114958" y="2418994"/>
                  </a:lnTo>
                  <a:close/>
                </a:path>
                <a:path w="2200910" h="2753995">
                  <a:moveTo>
                    <a:pt x="1258011" y="212915"/>
                  </a:moveTo>
                  <a:lnTo>
                    <a:pt x="1250238" y="210299"/>
                  </a:lnTo>
                  <a:lnTo>
                    <a:pt x="1240777" y="206870"/>
                  </a:lnTo>
                  <a:lnTo>
                    <a:pt x="1229626" y="202641"/>
                  </a:lnTo>
                  <a:lnTo>
                    <a:pt x="1216774" y="197599"/>
                  </a:lnTo>
                  <a:lnTo>
                    <a:pt x="1215555" y="209003"/>
                  </a:lnTo>
                  <a:lnTo>
                    <a:pt x="1195793" y="243954"/>
                  </a:lnTo>
                  <a:lnTo>
                    <a:pt x="1187818" y="245313"/>
                  </a:lnTo>
                  <a:lnTo>
                    <a:pt x="1130782" y="245313"/>
                  </a:lnTo>
                  <a:lnTo>
                    <a:pt x="1108405" y="127800"/>
                  </a:lnTo>
                  <a:lnTo>
                    <a:pt x="1184084" y="127800"/>
                  </a:lnTo>
                  <a:lnTo>
                    <a:pt x="1181684" y="167081"/>
                  </a:lnTo>
                  <a:lnTo>
                    <a:pt x="1138174" y="175564"/>
                  </a:lnTo>
                  <a:lnTo>
                    <a:pt x="1127544" y="174917"/>
                  </a:lnTo>
                  <a:lnTo>
                    <a:pt x="1130007" y="184010"/>
                  </a:lnTo>
                  <a:lnTo>
                    <a:pt x="1132408" y="193624"/>
                  </a:lnTo>
                  <a:lnTo>
                    <a:pt x="1134719" y="203746"/>
                  </a:lnTo>
                  <a:lnTo>
                    <a:pt x="1136967" y="214388"/>
                  </a:lnTo>
                  <a:lnTo>
                    <a:pt x="1181735" y="213499"/>
                  </a:lnTo>
                  <a:lnTo>
                    <a:pt x="1216583" y="191643"/>
                  </a:lnTo>
                  <a:lnTo>
                    <a:pt x="1224178" y="127800"/>
                  </a:lnTo>
                  <a:lnTo>
                    <a:pt x="1225321" y="91287"/>
                  </a:lnTo>
                  <a:lnTo>
                    <a:pt x="1065707" y="91287"/>
                  </a:lnTo>
                  <a:lnTo>
                    <a:pt x="1065707" y="230873"/>
                  </a:lnTo>
                  <a:lnTo>
                    <a:pt x="1069111" y="253809"/>
                  </a:lnTo>
                  <a:lnTo>
                    <a:pt x="1079322" y="270192"/>
                  </a:lnTo>
                  <a:lnTo>
                    <a:pt x="1096352" y="280022"/>
                  </a:lnTo>
                  <a:lnTo>
                    <a:pt x="1120178" y="283298"/>
                  </a:lnTo>
                  <a:lnTo>
                    <a:pt x="1182027" y="283298"/>
                  </a:lnTo>
                  <a:lnTo>
                    <a:pt x="1224292" y="277698"/>
                  </a:lnTo>
                  <a:lnTo>
                    <a:pt x="1250505" y="245313"/>
                  </a:lnTo>
                  <a:lnTo>
                    <a:pt x="1254887" y="227634"/>
                  </a:lnTo>
                  <a:lnTo>
                    <a:pt x="1258011" y="212915"/>
                  </a:lnTo>
                  <a:close/>
                </a:path>
                <a:path w="2200910" h="2753995">
                  <a:moveTo>
                    <a:pt x="1258303" y="21780"/>
                  </a:moveTo>
                  <a:lnTo>
                    <a:pt x="1184973" y="21780"/>
                  </a:lnTo>
                  <a:lnTo>
                    <a:pt x="1184973" y="0"/>
                  </a:lnTo>
                  <a:lnTo>
                    <a:pt x="1144917" y="0"/>
                  </a:lnTo>
                  <a:lnTo>
                    <a:pt x="1144917" y="21780"/>
                  </a:lnTo>
                  <a:lnTo>
                    <a:pt x="1080135" y="21780"/>
                  </a:lnTo>
                  <a:lnTo>
                    <a:pt x="1080135" y="0"/>
                  </a:lnTo>
                  <a:lnTo>
                    <a:pt x="1039787" y="0"/>
                  </a:lnTo>
                  <a:lnTo>
                    <a:pt x="1039787" y="21780"/>
                  </a:lnTo>
                  <a:lnTo>
                    <a:pt x="966165" y="21780"/>
                  </a:lnTo>
                  <a:lnTo>
                    <a:pt x="966165" y="58889"/>
                  </a:lnTo>
                  <a:lnTo>
                    <a:pt x="1039787" y="58889"/>
                  </a:lnTo>
                  <a:lnTo>
                    <a:pt x="1039787" y="78028"/>
                  </a:lnTo>
                  <a:lnTo>
                    <a:pt x="1080135" y="78028"/>
                  </a:lnTo>
                  <a:lnTo>
                    <a:pt x="1080135" y="58889"/>
                  </a:lnTo>
                  <a:lnTo>
                    <a:pt x="1144917" y="58889"/>
                  </a:lnTo>
                  <a:lnTo>
                    <a:pt x="1144917" y="78028"/>
                  </a:lnTo>
                  <a:lnTo>
                    <a:pt x="1184973" y="78028"/>
                  </a:lnTo>
                  <a:lnTo>
                    <a:pt x="1184973" y="58889"/>
                  </a:lnTo>
                  <a:lnTo>
                    <a:pt x="1258303" y="58889"/>
                  </a:lnTo>
                  <a:lnTo>
                    <a:pt x="1258303" y="21780"/>
                  </a:lnTo>
                  <a:close/>
                </a:path>
                <a:path w="2200910" h="2753995">
                  <a:moveTo>
                    <a:pt x="1296949" y="2705684"/>
                  </a:moveTo>
                  <a:lnTo>
                    <a:pt x="1238211" y="2689783"/>
                  </a:lnTo>
                  <a:lnTo>
                    <a:pt x="1186573" y="2670784"/>
                  </a:lnTo>
                  <a:lnTo>
                    <a:pt x="1144257" y="2649804"/>
                  </a:lnTo>
                  <a:lnTo>
                    <a:pt x="1142022" y="2648699"/>
                  </a:lnTo>
                  <a:lnTo>
                    <a:pt x="1104569" y="2623515"/>
                  </a:lnTo>
                  <a:lnTo>
                    <a:pt x="1125994" y="2598788"/>
                  </a:lnTo>
                  <a:lnTo>
                    <a:pt x="1135354" y="2587968"/>
                  </a:lnTo>
                  <a:lnTo>
                    <a:pt x="1162316" y="2548623"/>
                  </a:lnTo>
                  <a:lnTo>
                    <a:pt x="1185468" y="2505468"/>
                  </a:lnTo>
                  <a:lnTo>
                    <a:pt x="1204798" y="2458504"/>
                  </a:lnTo>
                  <a:lnTo>
                    <a:pt x="1220317" y="2407742"/>
                  </a:lnTo>
                  <a:lnTo>
                    <a:pt x="1232014" y="2353170"/>
                  </a:lnTo>
                  <a:lnTo>
                    <a:pt x="1194028" y="2346109"/>
                  </a:lnTo>
                  <a:lnTo>
                    <a:pt x="1185252" y="2395156"/>
                  </a:lnTo>
                  <a:lnTo>
                    <a:pt x="1172184" y="2441422"/>
                  </a:lnTo>
                  <a:lnTo>
                    <a:pt x="1154823" y="2484920"/>
                  </a:lnTo>
                  <a:lnTo>
                    <a:pt x="1133157" y="2525649"/>
                  </a:lnTo>
                  <a:lnTo>
                    <a:pt x="1107211" y="2563596"/>
                  </a:lnTo>
                  <a:lnTo>
                    <a:pt x="1076960" y="2598788"/>
                  </a:lnTo>
                  <a:lnTo>
                    <a:pt x="1049312" y="2567038"/>
                  </a:lnTo>
                  <a:lnTo>
                    <a:pt x="1024394" y="2531148"/>
                  </a:lnTo>
                  <a:lnTo>
                    <a:pt x="1002195" y="2491105"/>
                  </a:lnTo>
                  <a:lnTo>
                    <a:pt x="982726" y="2446921"/>
                  </a:lnTo>
                  <a:lnTo>
                    <a:pt x="965974" y="2398585"/>
                  </a:lnTo>
                  <a:lnTo>
                    <a:pt x="951953" y="2346109"/>
                  </a:lnTo>
                  <a:lnTo>
                    <a:pt x="917498" y="2359355"/>
                  </a:lnTo>
                  <a:lnTo>
                    <a:pt x="932878" y="2415070"/>
                  </a:lnTo>
                  <a:lnTo>
                    <a:pt x="950925" y="2466187"/>
                  </a:lnTo>
                  <a:lnTo>
                    <a:pt x="971613" y="2512695"/>
                  </a:lnTo>
                  <a:lnTo>
                    <a:pt x="994943" y="2554605"/>
                  </a:lnTo>
                  <a:lnTo>
                    <a:pt x="1020940" y="2591917"/>
                  </a:lnTo>
                  <a:lnTo>
                    <a:pt x="1049578" y="2624620"/>
                  </a:lnTo>
                  <a:lnTo>
                    <a:pt x="1014018" y="2649728"/>
                  </a:lnTo>
                  <a:lnTo>
                    <a:pt x="970064" y="2673159"/>
                  </a:lnTo>
                  <a:lnTo>
                    <a:pt x="917714" y="2694902"/>
                  </a:lnTo>
                  <a:lnTo>
                    <a:pt x="856970" y="2714955"/>
                  </a:lnTo>
                  <a:lnTo>
                    <a:pt x="863955" y="2723908"/>
                  </a:lnTo>
                  <a:lnTo>
                    <a:pt x="870343" y="2732633"/>
                  </a:lnTo>
                  <a:lnTo>
                    <a:pt x="876109" y="2741130"/>
                  </a:lnTo>
                  <a:lnTo>
                    <a:pt x="881278" y="2749410"/>
                  </a:lnTo>
                  <a:lnTo>
                    <a:pt x="941997" y="2725966"/>
                  </a:lnTo>
                  <a:lnTo>
                    <a:pt x="994740" y="2701544"/>
                  </a:lnTo>
                  <a:lnTo>
                    <a:pt x="1039507" y="2676156"/>
                  </a:lnTo>
                  <a:lnTo>
                    <a:pt x="1076299" y="2649804"/>
                  </a:lnTo>
                  <a:lnTo>
                    <a:pt x="1112266" y="2675737"/>
                  </a:lnTo>
                  <a:lnTo>
                    <a:pt x="1155865" y="2700109"/>
                  </a:lnTo>
                  <a:lnTo>
                    <a:pt x="1207122" y="2722892"/>
                  </a:lnTo>
                  <a:lnTo>
                    <a:pt x="1266024" y="2744114"/>
                  </a:lnTo>
                  <a:lnTo>
                    <a:pt x="1272438" y="2735745"/>
                  </a:lnTo>
                  <a:lnTo>
                    <a:pt x="1279728" y="2726550"/>
                  </a:lnTo>
                  <a:lnTo>
                    <a:pt x="1287894" y="2716530"/>
                  </a:lnTo>
                  <a:lnTo>
                    <a:pt x="1296949" y="2705684"/>
                  </a:lnTo>
                  <a:close/>
                </a:path>
                <a:path w="2200910" h="2753995">
                  <a:moveTo>
                    <a:pt x="1380223" y="14427"/>
                  </a:moveTo>
                  <a:lnTo>
                    <a:pt x="1339291" y="876"/>
                  </a:lnTo>
                  <a:lnTo>
                    <a:pt x="1324825" y="36842"/>
                  </a:lnTo>
                  <a:lnTo>
                    <a:pt x="1307922" y="70815"/>
                  </a:lnTo>
                  <a:lnTo>
                    <a:pt x="1288592" y="102806"/>
                  </a:lnTo>
                  <a:lnTo>
                    <a:pt x="1266837" y="132816"/>
                  </a:lnTo>
                  <a:lnTo>
                    <a:pt x="1269860" y="144983"/>
                  </a:lnTo>
                  <a:lnTo>
                    <a:pt x="1272794" y="157911"/>
                  </a:lnTo>
                  <a:lnTo>
                    <a:pt x="1275461" y="170738"/>
                  </a:lnTo>
                  <a:lnTo>
                    <a:pt x="1278026" y="184340"/>
                  </a:lnTo>
                  <a:lnTo>
                    <a:pt x="1285684" y="175450"/>
                  </a:lnTo>
                  <a:lnTo>
                    <a:pt x="1293202" y="166306"/>
                  </a:lnTo>
                  <a:lnTo>
                    <a:pt x="1300556" y="156908"/>
                  </a:lnTo>
                  <a:lnTo>
                    <a:pt x="1307769" y="147243"/>
                  </a:lnTo>
                  <a:lnTo>
                    <a:pt x="1307769" y="288010"/>
                  </a:lnTo>
                  <a:lnTo>
                    <a:pt x="1350187" y="288010"/>
                  </a:lnTo>
                  <a:lnTo>
                    <a:pt x="1350187" y="147243"/>
                  </a:lnTo>
                  <a:lnTo>
                    <a:pt x="1350187" y="78917"/>
                  </a:lnTo>
                  <a:lnTo>
                    <a:pt x="1358138" y="63512"/>
                  </a:lnTo>
                  <a:lnTo>
                    <a:pt x="1365796" y="47625"/>
                  </a:lnTo>
                  <a:lnTo>
                    <a:pt x="1373149" y="31267"/>
                  </a:lnTo>
                  <a:lnTo>
                    <a:pt x="1380223" y="14427"/>
                  </a:lnTo>
                  <a:close/>
                </a:path>
                <a:path w="2200910" h="2753995">
                  <a:moveTo>
                    <a:pt x="1499273" y="2657094"/>
                  </a:moveTo>
                  <a:lnTo>
                    <a:pt x="1475574" y="2633408"/>
                  </a:lnTo>
                  <a:lnTo>
                    <a:pt x="1452664" y="2610929"/>
                  </a:lnTo>
                  <a:lnTo>
                    <a:pt x="1445526" y="2604084"/>
                  </a:lnTo>
                  <a:lnTo>
                    <a:pt x="1430515" y="2589669"/>
                  </a:lnTo>
                  <a:lnTo>
                    <a:pt x="1409153" y="2569629"/>
                  </a:lnTo>
                  <a:lnTo>
                    <a:pt x="1409954" y="2562364"/>
                  </a:lnTo>
                  <a:lnTo>
                    <a:pt x="1410589" y="2555163"/>
                  </a:lnTo>
                  <a:lnTo>
                    <a:pt x="1411058" y="2548013"/>
                  </a:lnTo>
                  <a:lnTo>
                    <a:pt x="1411363" y="2540914"/>
                  </a:lnTo>
                  <a:lnTo>
                    <a:pt x="1484693" y="2540914"/>
                  </a:lnTo>
                  <a:lnTo>
                    <a:pt x="1484693" y="2510879"/>
                  </a:lnTo>
                  <a:lnTo>
                    <a:pt x="1413129" y="2510879"/>
                  </a:lnTo>
                  <a:lnTo>
                    <a:pt x="1413510" y="2488539"/>
                  </a:lnTo>
                  <a:lnTo>
                    <a:pt x="1413751" y="2471115"/>
                  </a:lnTo>
                  <a:lnTo>
                    <a:pt x="1413954" y="2449004"/>
                  </a:lnTo>
                  <a:lnTo>
                    <a:pt x="1414005" y="2431808"/>
                  </a:lnTo>
                  <a:lnTo>
                    <a:pt x="1477619" y="2431808"/>
                  </a:lnTo>
                  <a:lnTo>
                    <a:pt x="1477619" y="2401760"/>
                  </a:lnTo>
                  <a:lnTo>
                    <a:pt x="1414005" y="2401760"/>
                  </a:lnTo>
                  <a:lnTo>
                    <a:pt x="1414005" y="2319604"/>
                  </a:lnTo>
                  <a:lnTo>
                    <a:pt x="1380883" y="2319604"/>
                  </a:lnTo>
                  <a:lnTo>
                    <a:pt x="1380883" y="2401760"/>
                  </a:lnTo>
                  <a:lnTo>
                    <a:pt x="1317713" y="2401760"/>
                  </a:lnTo>
                  <a:lnTo>
                    <a:pt x="1317713" y="2431808"/>
                  </a:lnTo>
                  <a:lnTo>
                    <a:pt x="1380883" y="2431808"/>
                  </a:lnTo>
                  <a:lnTo>
                    <a:pt x="1380756" y="2467914"/>
                  </a:lnTo>
                  <a:lnTo>
                    <a:pt x="1380655" y="2480500"/>
                  </a:lnTo>
                  <a:lnTo>
                    <a:pt x="1380388" y="2497988"/>
                  </a:lnTo>
                  <a:lnTo>
                    <a:pt x="1379994" y="2510879"/>
                  </a:lnTo>
                  <a:lnTo>
                    <a:pt x="1311973" y="2510879"/>
                  </a:lnTo>
                  <a:lnTo>
                    <a:pt x="1311973" y="2540914"/>
                  </a:lnTo>
                  <a:lnTo>
                    <a:pt x="1378229" y="2540914"/>
                  </a:lnTo>
                  <a:lnTo>
                    <a:pt x="1372895" y="2587650"/>
                  </a:lnTo>
                  <a:lnTo>
                    <a:pt x="1359560" y="2632900"/>
                  </a:lnTo>
                  <a:lnTo>
                    <a:pt x="1338224" y="2676664"/>
                  </a:lnTo>
                  <a:lnTo>
                    <a:pt x="1308874" y="2718930"/>
                  </a:lnTo>
                  <a:lnTo>
                    <a:pt x="1315173" y="2727985"/>
                  </a:lnTo>
                  <a:lnTo>
                    <a:pt x="1320800" y="2736164"/>
                  </a:lnTo>
                  <a:lnTo>
                    <a:pt x="1325778" y="2743454"/>
                  </a:lnTo>
                  <a:lnTo>
                    <a:pt x="1330083" y="2749854"/>
                  </a:lnTo>
                  <a:lnTo>
                    <a:pt x="1354543" y="2717393"/>
                  </a:lnTo>
                  <a:lnTo>
                    <a:pt x="1374914" y="2682265"/>
                  </a:lnTo>
                  <a:lnTo>
                    <a:pt x="1391208" y="2644495"/>
                  </a:lnTo>
                  <a:lnTo>
                    <a:pt x="1403413" y="2604084"/>
                  </a:lnTo>
                  <a:lnTo>
                    <a:pt x="1421104" y="2623083"/>
                  </a:lnTo>
                  <a:lnTo>
                    <a:pt x="1438414" y="2642514"/>
                  </a:lnTo>
                  <a:lnTo>
                    <a:pt x="1455343" y="2662390"/>
                  </a:lnTo>
                  <a:lnTo>
                    <a:pt x="1471879" y="2682710"/>
                  </a:lnTo>
                  <a:lnTo>
                    <a:pt x="1499273" y="2657094"/>
                  </a:lnTo>
                  <a:close/>
                </a:path>
                <a:path w="2200910" h="2753995">
                  <a:moveTo>
                    <a:pt x="1559572" y="188175"/>
                  </a:moveTo>
                  <a:lnTo>
                    <a:pt x="1549044" y="185381"/>
                  </a:lnTo>
                  <a:lnTo>
                    <a:pt x="1538071" y="182283"/>
                  </a:lnTo>
                  <a:lnTo>
                    <a:pt x="1526654" y="178904"/>
                  </a:lnTo>
                  <a:lnTo>
                    <a:pt x="1514805" y="175221"/>
                  </a:lnTo>
                  <a:lnTo>
                    <a:pt x="1513243" y="196938"/>
                  </a:lnTo>
                  <a:lnTo>
                    <a:pt x="1504124" y="240004"/>
                  </a:lnTo>
                  <a:lnTo>
                    <a:pt x="1497723" y="243243"/>
                  </a:lnTo>
                  <a:lnTo>
                    <a:pt x="1475346" y="243243"/>
                  </a:lnTo>
                  <a:lnTo>
                    <a:pt x="1466964" y="241858"/>
                  </a:lnTo>
                  <a:lnTo>
                    <a:pt x="1460982" y="237718"/>
                  </a:lnTo>
                  <a:lnTo>
                    <a:pt x="1457401" y="230822"/>
                  </a:lnTo>
                  <a:lnTo>
                    <a:pt x="1456194" y="221157"/>
                  </a:lnTo>
                  <a:lnTo>
                    <a:pt x="1456194" y="192303"/>
                  </a:lnTo>
                  <a:lnTo>
                    <a:pt x="1456194" y="160934"/>
                  </a:lnTo>
                  <a:lnTo>
                    <a:pt x="1509572" y="116573"/>
                  </a:lnTo>
                  <a:lnTo>
                    <a:pt x="1556626" y="69202"/>
                  </a:lnTo>
                  <a:lnTo>
                    <a:pt x="1519809" y="40932"/>
                  </a:lnTo>
                  <a:lnTo>
                    <a:pt x="1504848" y="57759"/>
                  </a:lnTo>
                  <a:lnTo>
                    <a:pt x="1489252" y="73952"/>
                  </a:lnTo>
                  <a:lnTo>
                    <a:pt x="1473047" y="89496"/>
                  </a:lnTo>
                  <a:lnTo>
                    <a:pt x="1456194" y="104394"/>
                  </a:lnTo>
                  <a:lnTo>
                    <a:pt x="1456194" y="2057"/>
                  </a:lnTo>
                  <a:lnTo>
                    <a:pt x="1412024" y="2057"/>
                  </a:lnTo>
                  <a:lnTo>
                    <a:pt x="1412024" y="138404"/>
                  </a:lnTo>
                  <a:lnTo>
                    <a:pt x="1397342" y="148361"/>
                  </a:lnTo>
                  <a:lnTo>
                    <a:pt x="1382280" y="157911"/>
                  </a:lnTo>
                  <a:lnTo>
                    <a:pt x="1366862" y="167068"/>
                  </a:lnTo>
                  <a:lnTo>
                    <a:pt x="1351064" y="175806"/>
                  </a:lnTo>
                  <a:lnTo>
                    <a:pt x="1358874" y="186829"/>
                  </a:lnTo>
                  <a:lnTo>
                    <a:pt x="1365885" y="197078"/>
                  </a:lnTo>
                  <a:lnTo>
                    <a:pt x="1371828" y="206121"/>
                  </a:lnTo>
                  <a:lnTo>
                    <a:pt x="1376984" y="214388"/>
                  </a:lnTo>
                  <a:lnTo>
                    <a:pt x="1385912" y="208978"/>
                  </a:lnTo>
                  <a:lnTo>
                    <a:pt x="1394726" y="203492"/>
                  </a:lnTo>
                  <a:lnTo>
                    <a:pt x="1403426" y="197929"/>
                  </a:lnTo>
                  <a:lnTo>
                    <a:pt x="1412024" y="192303"/>
                  </a:lnTo>
                  <a:lnTo>
                    <a:pt x="1412151" y="233527"/>
                  </a:lnTo>
                  <a:lnTo>
                    <a:pt x="1415338" y="255701"/>
                  </a:lnTo>
                  <a:lnTo>
                    <a:pt x="1425282" y="272173"/>
                  </a:lnTo>
                  <a:lnTo>
                    <a:pt x="1441843" y="282067"/>
                  </a:lnTo>
                  <a:lnTo>
                    <a:pt x="1465033" y="285356"/>
                  </a:lnTo>
                  <a:lnTo>
                    <a:pt x="1490357" y="285356"/>
                  </a:lnTo>
                  <a:lnTo>
                    <a:pt x="1531518" y="276009"/>
                  </a:lnTo>
                  <a:lnTo>
                    <a:pt x="1551419" y="243243"/>
                  </a:lnTo>
                  <a:lnTo>
                    <a:pt x="1557007" y="207911"/>
                  </a:lnTo>
                  <a:lnTo>
                    <a:pt x="1559572" y="188175"/>
                  </a:lnTo>
                  <a:close/>
                </a:path>
                <a:path w="2200910" h="2753995">
                  <a:moveTo>
                    <a:pt x="1711744" y="2338159"/>
                  </a:moveTo>
                  <a:lnTo>
                    <a:pt x="1497495" y="2338159"/>
                  </a:lnTo>
                  <a:lnTo>
                    <a:pt x="1497495" y="2608935"/>
                  </a:lnTo>
                  <a:lnTo>
                    <a:pt x="1530184" y="2608935"/>
                  </a:lnTo>
                  <a:lnTo>
                    <a:pt x="1530184" y="2369515"/>
                  </a:lnTo>
                  <a:lnTo>
                    <a:pt x="1679054" y="2369515"/>
                  </a:lnTo>
                  <a:lnTo>
                    <a:pt x="1679054" y="2602763"/>
                  </a:lnTo>
                  <a:lnTo>
                    <a:pt x="1711744" y="2602763"/>
                  </a:lnTo>
                  <a:lnTo>
                    <a:pt x="1711744" y="2369515"/>
                  </a:lnTo>
                  <a:lnTo>
                    <a:pt x="1711744" y="2338159"/>
                  </a:lnTo>
                  <a:close/>
                </a:path>
                <a:path w="2200910" h="2753995">
                  <a:moveTo>
                    <a:pt x="1748409" y="2641625"/>
                  </a:moveTo>
                  <a:lnTo>
                    <a:pt x="1740928" y="2638958"/>
                  </a:lnTo>
                  <a:lnTo>
                    <a:pt x="1732610" y="2635783"/>
                  </a:lnTo>
                  <a:lnTo>
                    <a:pt x="1723478" y="2632100"/>
                  </a:lnTo>
                  <a:lnTo>
                    <a:pt x="1713509" y="2627934"/>
                  </a:lnTo>
                  <a:lnTo>
                    <a:pt x="1712722" y="2644495"/>
                  </a:lnTo>
                  <a:lnTo>
                    <a:pt x="1709089" y="2687129"/>
                  </a:lnTo>
                  <a:lnTo>
                    <a:pt x="1684350" y="2709659"/>
                  </a:lnTo>
                  <a:lnTo>
                    <a:pt x="1662709" y="2709659"/>
                  </a:lnTo>
                  <a:lnTo>
                    <a:pt x="1638414" y="2588628"/>
                  </a:lnTo>
                  <a:lnTo>
                    <a:pt x="1638414" y="2574925"/>
                  </a:lnTo>
                  <a:lnTo>
                    <a:pt x="1609255" y="2574925"/>
                  </a:lnTo>
                  <a:lnTo>
                    <a:pt x="1613128" y="2552065"/>
                  </a:lnTo>
                  <a:lnTo>
                    <a:pt x="1615884" y="2527223"/>
                  </a:lnTo>
                  <a:lnTo>
                    <a:pt x="1617548" y="2500388"/>
                  </a:lnTo>
                  <a:lnTo>
                    <a:pt x="1618094" y="2471559"/>
                  </a:lnTo>
                  <a:lnTo>
                    <a:pt x="1618094" y="2405735"/>
                  </a:lnTo>
                  <a:lnTo>
                    <a:pt x="1585404" y="2405735"/>
                  </a:lnTo>
                  <a:lnTo>
                    <a:pt x="1585391" y="2471559"/>
                  </a:lnTo>
                  <a:lnTo>
                    <a:pt x="1583918" y="2515628"/>
                  </a:lnTo>
                  <a:lnTo>
                    <a:pt x="1579448" y="2554160"/>
                  </a:lnTo>
                  <a:lnTo>
                    <a:pt x="1561553" y="2613355"/>
                  </a:lnTo>
                  <a:lnTo>
                    <a:pt x="1523009" y="2668803"/>
                  </a:lnTo>
                  <a:lnTo>
                    <a:pt x="1493723" y="2697010"/>
                  </a:lnTo>
                  <a:lnTo>
                    <a:pt x="1457744" y="2725559"/>
                  </a:lnTo>
                  <a:lnTo>
                    <a:pt x="1462900" y="2730474"/>
                  </a:lnTo>
                  <a:lnTo>
                    <a:pt x="1469123" y="2736824"/>
                  </a:lnTo>
                  <a:lnTo>
                    <a:pt x="1476375" y="2744609"/>
                  </a:lnTo>
                  <a:lnTo>
                    <a:pt x="1484693" y="2753830"/>
                  </a:lnTo>
                  <a:lnTo>
                    <a:pt x="1530388" y="2714015"/>
                  </a:lnTo>
                  <a:lnTo>
                    <a:pt x="1565859" y="2673210"/>
                  </a:lnTo>
                  <a:lnTo>
                    <a:pt x="1591119" y="2631414"/>
                  </a:lnTo>
                  <a:lnTo>
                    <a:pt x="1606169" y="2588628"/>
                  </a:lnTo>
                  <a:lnTo>
                    <a:pt x="1606169" y="2689339"/>
                  </a:lnTo>
                  <a:lnTo>
                    <a:pt x="1609153" y="2711754"/>
                  </a:lnTo>
                  <a:lnTo>
                    <a:pt x="1618094" y="2727769"/>
                  </a:lnTo>
                  <a:lnTo>
                    <a:pt x="1633004" y="2737383"/>
                  </a:lnTo>
                  <a:lnTo>
                    <a:pt x="1653882" y="2740583"/>
                  </a:lnTo>
                  <a:lnTo>
                    <a:pt x="1690535" y="2740583"/>
                  </a:lnTo>
                  <a:lnTo>
                    <a:pt x="1735924" y="2716479"/>
                  </a:lnTo>
                  <a:lnTo>
                    <a:pt x="1745208" y="2671343"/>
                  </a:lnTo>
                  <a:lnTo>
                    <a:pt x="1746834" y="2656903"/>
                  </a:lnTo>
                  <a:lnTo>
                    <a:pt x="1748409" y="2641625"/>
                  </a:lnTo>
                  <a:close/>
                </a:path>
                <a:path w="2200910" h="2753995">
                  <a:moveTo>
                    <a:pt x="1856193" y="2551519"/>
                  </a:moveTo>
                  <a:lnTo>
                    <a:pt x="1840814" y="2538704"/>
                  </a:lnTo>
                  <a:lnTo>
                    <a:pt x="1823834" y="2525458"/>
                  </a:lnTo>
                  <a:lnTo>
                    <a:pt x="1805254" y="2511755"/>
                  </a:lnTo>
                  <a:lnTo>
                    <a:pt x="1785073" y="2497620"/>
                  </a:lnTo>
                  <a:lnTo>
                    <a:pt x="1763864" y="2523680"/>
                  </a:lnTo>
                  <a:lnTo>
                    <a:pt x="1777873" y="2533459"/>
                  </a:lnTo>
                  <a:lnTo>
                    <a:pt x="1794243" y="2545994"/>
                  </a:lnTo>
                  <a:lnTo>
                    <a:pt x="1812988" y="2561285"/>
                  </a:lnTo>
                  <a:lnTo>
                    <a:pt x="1834108" y="2579344"/>
                  </a:lnTo>
                  <a:lnTo>
                    <a:pt x="1856193" y="2551519"/>
                  </a:lnTo>
                  <a:close/>
                </a:path>
                <a:path w="2200910" h="2753995">
                  <a:moveTo>
                    <a:pt x="1894179" y="2603195"/>
                  </a:moveTo>
                  <a:lnTo>
                    <a:pt x="1884908" y="2597378"/>
                  </a:lnTo>
                  <a:lnTo>
                    <a:pt x="1876513" y="2591828"/>
                  </a:lnTo>
                  <a:lnTo>
                    <a:pt x="1869008" y="2586545"/>
                  </a:lnTo>
                  <a:lnTo>
                    <a:pt x="1862378" y="2581554"/>
                  </a:lnTo>
                  <a:lnTo>
                    <a:pt x="1842909" y="2618803"/>
                  </a:lnTo>
                  <a:lnTo>
                    <a:pt x="1822513" y="2654554"/>
                  </a:lnTo>
                  <a:lnTo>
                    <a:pt x="1801164" y="2688818"/>
                  </a:lnTo>
                  <a:lnTo>
                    <a:pt x="1778889" y="2721584"/>
                  </a:lnTo>
                  <a:lnTo>
                    <a:pt x="1812023" y="2743670"/>
                  </a:lnTo>
                  <a:lnTo>
                    <a:pt x="1827758" y="2717990"/>
                  </a:lnTo>
                  <a:lnTo>
                    <a:pt x="1846694" y="2686024"/>
                  </a:lnTo>
                  <a:lnTo>
                    <a:pt x="1868843" y="2647759"/>
                  </a:lnTo>
                  <a:lnTo>
                    <a:pt x="1894179" y="2603195"/>
                  </a:lnTo>
                  <a:close/>
                </a:path>
                <a:path w="2200910" h="2753995">
                  <a:moveTo>
                    <a:pt x="1906993" y="2478633"/>
                  </a:moveTo>
                  <a:lnTo>
                    <a:pt x="1892642" y="2467279"/>
                  </a:lnTo>
                  <a:lnTo>
                    <a:pt x="1875624" y="2454440"/>
                  </a:lnTo>
                  <a:lnTo>
                    <a:pt x="1855978" y="2440114"/>
                  </a:lnTo>
                  <a:lnTo>
                    <a:pt x="1833664" y="2424290"/>
                  </a:lnTo>
                  <a:lnTo>
                    <a:pt x="1812455" y="2449474"/>
                  </a:lnTo>
                  <a:lnTo>
                    <a:pt x="1828965" y="2461488"/>
                  </a:lnTo>
                  <a:lnTo>
                    <a:pt x="1846249" y="2474988"/>
                  </a:lnTo>
                  <a:lnTo>
                    <a:pt x="1864309" y="2489974"/>
                  </a:lnTo>
                  <a:lnTo>
                    <a:pt x="1883143" y="2506459"/>
                  </a:lnTo>
                  <a:lnTo>
                    <a:pt x="1906993" y="2478633"/>
                  </a:lnTo>
                  <a:close/>
                </a:path>
                <a:path w="2200910" h="2753995">
                  <a:moveTo>
                    <a:pt x="2197658" y="2362885"/>
                  </a:moveTo>
                  <a:lnTo>
                    <a:pt x="2076183" y="2362885"/>
                  </a:lnTo>
                  <a:lnTo>
                    <a:pt x="2076183" y="2315184"/>
                  </a:lnTo>
                  <a:lnTo>
                    <a:pt x="2040839" y="2315184"/>
                  </a:lnTo>
                  <a:lnTo>
                    <a:pt x="2040839" y="2362885"/>
                  </a:lnTo>
                  <a:lnTo>
                    <a:pt x="1921573" y="2362885"/>
                  </a:lnTo>
                  <a:lnTo>
                    <a:pt x="1921573" y="2315184"/>
                  </a:lnTo>
                  <a:lnTo>
                    <a:pt x="1886229" y="2315184"/>
                  </a:lnTo>
                  <a:lnTo>
                    <a:pt x="1886229" y="2362885"/>
                  </a:lnTo>
                  <a:lnTo>
                    <a:pt x="1765198" y="2362885"/>
                  </a:lnTo>
                  <a:lnTo>
                    <a:pt x="1765198" y="2394254"/>
                  </a:lnTo>
                  <a:lnTo>
                    <a:pt x="1886229" y="2394254"/>
                  </a:lnTo>
                  <a:lnTo>
                    <a:pt x="1886229" y="2433129"/>
                  </a:lnTo>
                  <a:lnTo>
                    <a:pt x="1921573" y="2433129"/>
                  </a:lnTo>
                  <a:lnTo>
                    <a:pt x="1921573" y="2394254"/>
                  </a:lnTo>
                  <a:lnTo>
                    <a:pt x="2040839" y="2394254"/>
                  </a:lnTo>
                  <a:lnTo>
                    <a:pt x="2040839" y="2433129"/>
                  </a:lnTo>
                  <a:lnTo>
                    <a:pt x="2076183" y="2433129"/>
                  </a:lnTo>
                  <a:lnTo>
                    <a:pt x="2076183" y="2394254"/>
                  </a:lnTo>
                  <a:lnTo>
                    <a:pt x="2197658" y="2394254"/>
                  </a:lnTo>
                  <a:lnTo>
                    <a:pt x="2197658" y="2362885"/>
                  </a:lnTo>
                  <a:close/>
                </a:path>
                <a:path w="2200910" h="2753995">
                  <a:moveTo>
                    <a:pt x="2200745" y="2624848"/>
                  </a:moveTo>
                  <a:lnTo>
                    <a:pt x="2192058" y="2621864"/>
                  </a:lnTo>
                  <a:lnTo>
                    <a:pt x="2183193" y="2618663"/>
                  </a:lnTo>
                  <a:lnTo>
                    <a:pt x="2174163" y="2615234"/>
                  </a:lnTo>
                  <a:lnTo>
                    <a:pt x="2164969" y="2611590"/>
                  </a:lnTo>
                  <a:lnTo>
                    <a:pt x="2163813" y="2628023"/>
                  </a:lnTo>
                  <a:lnTo>
                    <a:pt x="2157018" y="2678290"/>
                  </a:lnTo>
                  <a:lnTo>
                    <a:pt x="2116823" y="2705239"/>
                  </a:lnTo>
                  <a:lnTo>
                    <a:pt x="2001088" y="2705239"/>
                  </a:lnTo>
                  <a:lnTo>
                    <a:pt x="1973313" y="2678290"/>
                  </a:lnTo>
                  <a:lnTo>
                    <a:pt x="1973249" y="2486583"/>
                  </a:lnTo>
                  <a:lnTo>
                    <a:pt x="2111959" y="2486583"/>
                  </a:lnTo>
                  <a:lnTo>
                    <a:pt x="2109863" y="2529103"/>
                  </a:lnTo>
                  <a:lnTo>
                    <a:pt x="2103628" y="2575179"/>
                  </a:lnTo>
                  <a:lnTo>
                    <a:pt x="2061273" y="2590495"/>
                  </a:lnTo>
                  <a:lnTo>
                    <a:pt x="2009914" y="2585529"/>
                  </a:lnTo>
                  <a:lnTo>
                    <a:pt x="2012022" y="2595715"/>
                  </a:lnTo>
                  <a:lnTo>
                    <a:pt x="2013889" y="2605519"/>
                  </a:lnTo>
                  <a:lnTo>
                    <a:pt x="2015604" y="2615234"/>
                  </a:lnTo>
                  <a:lnTo>
                    <a:pt x="2016988" y="2623959"/>
                  </a:lnTo>
                  <a:lnTo>
                    <a:pt x="2033270" y="2624544"/>
                  </a:lnTo>
                  <a:lnTo>
                    <a:pt x="2062873" y="2625204"/>
                  </a:lnTo>
                  <a:lnTo>
                    <a:pt x="2076183" y="2625280"/>
                  </a:lnTo>
                  <a:lnTo>
                    <a:pt x="2102827" y="2621369"/>
                  </a:lnTo>
                  <a:lnTo>
                    <a:pt x="2122678" y="2609608"/>
                  </a:lnTo>
                  <a:lnTo>
                    <a:pt x="2135174" y="2590825"/>
                  </a:lnTo>
                  <a:lnTo>
                    <a:pt x="2135733" y="2590000"/>
                  </a:lnTo>
                  <a:lnTo>
                    <a:pt x="2143569" y="2540304"/>
                  </a:lnTo>
                  <a:lnTo>
                    <a:pt x="2146897" y="2486583"/>
                  </a:lnTo>
                  <a:lnTo>
                    <a:pt x="2148624" y="2455659"/>
                  </a:lnTo>
                  <a:lnTo>
                    <a:pt x="1938362" y="2455659"/>
                  </a:lnTo>
                  <a:lnTo>
                    <a:pt x="1938362" y="2684043"/>
                  </a:lnTo>
                  <a:lnTo>
                    <a:pt x="1941639" y="2706903"/>
                  </a:lnTo>
                  <a:lnTo>
                    <a:pt x="1951494" y="2723350"/>
                  </a:lnTo>
                  <a:lnTo>
                    <a:pt x="1967928" y="2733408"/>
                  </a:lnTo>
                  <a:lnTo>
                    <a:pt x="1990928" y="2737053"/>
                  </a:lnTo>
                  <a:lnTo>
                    <a:pt x="2119909" y="2737053"/>
                  </a:lnTo>
                  <a:lnTo>
                    <a:pt x="2147849" y="2735110"/>
                  </a:lnTo>
                  <a:lnTo>
                    <a:pt x="2168944" y="2726664"/>
                  </a:lnTo>
                  <a:lnTo>
                    <a:pt x="2183193" y="2711704"/>
                  </a:lnTo>
                  <a:lnTo>
                    <a:pt x="2185416" y="2705239"/>
                  </a:lnTo>
                  <a:lnTo>
                    <a:pt x="2190585" y="2690228"/>
                  </a:lnTo>
                  <a:lnTo>
                    <a:pt x="2193709" y="2672880"/>
                  </a:lnTo>
                  <a:lnTo>
                    <a:pt x="2196439" y="2656205"/>
                  </a:lnTo>
                  <a:lnTo>
                    <a:pt x="2198789" y="2640190"/>
                  </a:lnTo>
                  <a:lnTo>
                    <a:pt x="2200745" y="26248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01247" y="7262953"/>
              <a:ext cx="111981" cy="111982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8251895" y="7099069"/>
              <a:ext cx="2252345" cy="440690"/>
            </a:xfrm>
            <a:custGeom>
              <a:avLst/>
              <a:gdLst/>
              <a:ahLst/>
              <a:cxnLst/>
              <a:rect l="l" t="t" r="r" b="b"/>
              <a:pathLst>
                <a:path w="2252345" h="440690">
                  <a:moveTo>
                    <a:pt x="181333" y="230146"/>
                  </a:moveTo>
                  <a:lnTo>
                    <a:pt x="145111" y="230146"/>
                  </a:lnTo>
                  <a:lnTo>
                    <a:pt x="142115" y="259577"/>
                  </a:lnTo>
                  <a:lnTo>
                    <a:pt x="136663" y="286247"/>
                  </a:lnTo>
                  <a:lnTo>
                    <a:pt x="118386" y="331305"/>
                  </a:lnTo>
                  <a:lnTo>
                    <a:pt x="75868" y="377246"/>
                  </a:lnTo>
                  <a:lnTo>
                    <a:pt x="12810" y="410818"/>
                  </a:lnTo>
                  <a:lnTo>
                    <a:pt x="19519" y="418134"/>
                  </a:lnTo>
                  <a:lnTo>
                    <a:pt x="25951" y="425506"/>
                  </a:lnTo>
                  <a:lnTo>
                    <a:pt x="32108" y="432933"/>
                  </a:lnTo>
                  <a:lnTo>
                    <a:pt x="37989" y="440415"/>
                  </a:lnTo>
                  <a:lnTo>
                    <a:pt x="74681" y="422607"/>
                  </a:lnTo>
                  <a:lnTo>
                    <a:pt x="131003" y="376886"/>
                  </a:lnTo>
                  <a:lnTo>
                    <a:pt x="162077" y="324651"/>
                  </a:lnTo>
                  <a:lnTo>
                    <a:pt x="177427" y="265237"/>
                  </a:lnTo>
                  <a:lnTo>
                    <a:pt x="181333" y="230146"/>
                  </a:lnTo>
                  <a:close/>
                </a:path>
                <a:path w="2252345" h="440690">
                  <a:moveTo>
                    <a:pt x="187297" y="386522"/>
                  </a:moveTo>
                  <a:lnTo>
                    <a:pt x="189009" y="395992"/>
                  </a:lnTo>
                  <a:lnTo>
                    <a:pt x="190698" y="405959"/>
                  </a:lnTo>
                  <a:lnTo>
                    <a:pt x="192101" y="414766"/>
                  </a:lnTo>
                  <a:lnTo>
                    <a:pt x="193481" y="424070"/>
                  </a:lnTo>
                  <a:lnTo>
                    <a:pt x="213111" y="425202"/>
                  </a:lnTo>
                  <a:lnTo>
                    <a:pt x="232244" y="425948"/>
                  </a:lnTo>
                  <a:lnTo>
                    <a:pt x="250880" y="426307"/>
                  </a:lnTo>
                  <a:lnTo>
                    <a:pt x="269019" y="426279"/>
                  </a:lnTo>
                  <a:lnTo>
                    <a:pt x="301238" y="421309"/>
                  </a:lnTo>
                  <a:lnTo>
                    <a:pt x="325009" y="405959"/>
                  </a:lnTo>
                  <a:lnTo>
                    <a:pt x="333427" y="391823"/>
                  </a:lnTo>
                  <a:lnTo>
                    <a:pt x="263277" y="391823"/>
                  </a:lnTo>
                  <a:lnTo>
                    <a:pt x="242791" y="391326"/>
                  </a:lnTo>
                  <a:lnTo>
                    <a:pt x="223299" y="390277"/>
                  </a:lnTo>
                  <a:lnTo>
                    <a:pt x="204801" y="388676"/>
                  </a:lnTo>
                  <a:lnTo>
                    <a:pt x="187297" y="386522"/>
                  </a:lnTo>
                  <a:close/>
                </a:path>
                <a:path w="2252345" h="440690">
                  <a:moveTo>
                    <a:pt x="353833" y="197457"/>
                  </a:moveTo>
                  <a:lnTo>
                    <a:pt x="60076" y="197457"/>
                  </a:lnTo>
                  <a:lnTo>
                    <a:pt x="60076" y="230146"/>
                  </a:lnTo>
                  <a:lnTo>
                    <a:pt x="317169" y="230146"/>
                  </a:lnTo>
                  <a:lnTo>
                    <a:pt x="316175" y="260378"/>
                  </a:lnTo>
                  <a:lnTo>
                    <a:pt x="313525" y="315374"/>
                  </a:lnTo>
                  <a:lnTo>
                    <a:pt x="307175" y="363082"/>
                  </a:lnTo>
                  <a:lnTo>
                    <a:pt x="263277" y="391823"/>
                  </a:lnTo>
                  <a:lnTo>
                    <a:pt x="333427" y="391823"/>
                  </a:lnTo>
                  <a:lnTo>
                    <a:pt x="347207" y="344115"/>
                  </a:lnTo>
                  <a:lnTo>
                    <a:pt x="351073" y="271669"/>
                  </a:lnTo>
                  <a:lnTo>
                    <a:pt x="352591" y="234784"/>
                  </a:lnTo>
                  <a:lnTo>
                    <a:pt x="353833" y="197457"/>
                  </a:lnTo>
                  <a:close/>
                </a:path>
                <a:path w="2252345" h="440690">
                  <a:moveTo>
                    <a:pt x="155492" y="7067"/>
                  </a:moveTo>
                  <a:lnTo>
                    <a:pt x="128634" y="49722"/>
                  </a:lnTo>
                  <a:lnTo>
                    <a:pt x="99656" y="88630"/>
                  </a:lnTo>
                  <a:lnTo>
                    <a:pt x="68557" y="123793"/>
                  </a:lnTo>
                  <a:lnTo>
                    <a:pt x="35339" y="155209"/>
                  </a:lnTo>
                  <a:lnTo>
                    <a:pt x="0" y="182880"/>
                  </a:lnTo>
                  <a:lnTo>
                    <a:pt x="7730" y="190886"/>
                  </a:lnTo>
                  <a:lnTo>
                    <a:pt x="14577" y="198561"/>
                  </a:lnTo>
                  <a:lnTo>
                    <a:pt x="20540" y="205905"/>
                  </a:lnTo>
                  <a:lnTo>
                    <a:pt x="25620" y="212918"/>
                  </a:lnTo>
                  <a:lnTo>
                    <a:pt x="62178" y="182614"/>
                  </a:lnTo>
                  <a:lnTo>
                    <a:pt x="96581" y="148600"/>
                  </a:lnTo>
                  <a:lnTo>
                    <a:pt x="128829" y="110876"/>
                  </a:lnTo>
                  <a:lnTo>
                    <a:pt x="158920" y="69441"/>
                  </a:lnTo>
                  <a:lnTo>
                    <a:pt x="186856" y="24295"/>
                  </a:lnTo>
                  <a:lnTo>
                    <a:pt x="155492" y="7067"/>
                  </a:lnTo>
                  <a:close/>
                </a:path>
                <a:path w="2252345" h="440690">
                  <a:moveTo>
                    <a:pt x="274762" y="0"/>
                  </a:moveTo>
                  <a:lnTo>
                    <a:pt x="242956" y="13693"/>
                  </a:lnTo>
                  <a:lnTo>
                    <a:pt x="266580" y="62143"/>
                  </a:lnTo>
                  <a:lnTo>
                    <a:pt x="295753" y="106070"/>
                  </a:lnTo>
                  <a:lnTo>
                    <a:pt x="330474" y="145473"/>
                  </a:lnTo>
                  <a:lnTo>
                    <a:pt x="370743" y="180353"/>
                  </a:lnTo>
                  <a:lnTo>
                    <a:pt x="416560" y="210709"/>
                  </a:lnTo>
                  <a:lnTo>
                    <a:pt x="421668" y="203807"/>
                  </a:lnTo>
                  <a:lnTo>
                    <a:pt x="428156" y="195911"/>
                  </a:lnTo>
                  <a:lnTo>
                    <a:pt x="436025" y="187021"/>
                  </a:lnTo>
                  <a:lnTo>
                    <a:pt x="445274" y="177137"/>
                  </a:lnTo>
                  <a:lnTo>
                    <a:pt x="399439" y="151251"/>
                  </a:lnTo>
                  <a:lnTo>
                    <a:pt x="359470" y="120594"/>
                  </a:lnTo>
                  <a:lnTo>
                    <a:pt x="325368" y="85166"/>
                  </a:lnTo>
                  <a:lnTo>
                    <a:pt x="297132" y="44968"/>
                  </a:lnTo>
                  <a:lnTo>
                    <a:pt x="274762" y="0"/>
                  </a:lnTo>
                  <a:close/>
                </a:path>
                <a:path w="2252345" h="440690">
                  <a:moveTo>
                    <a:pt x="863160" y="20320"/>
                  </a:moveTo>
                  <a:lnTo>
                    <a:pt x="808605" y="27967"/>
                  </a:lnTo>
                  <a:lnTo>
                    <a:pt x="754050" y="33682"/>
                  </a:lnTo>
                  <a:lnTo>
                    <a:pt x="699495" y="37464"/>
                  </a:lnTo>
                  <a:lnTo>
                    <a:pt x="644940" y="39314"/>
                  </a:lnTo>
                  <a:lnTo>
                    <a:pt x="644911" y="217777"/>
                  </a:lnTo>
                  <a:lnTo>
                    <a:pt x="641075" y="276556"/>
                  </a:lnTo>
                  <a:lnTo>
                    <a:pt x="629479" y="328323"/>
                  </a:lnTo>
                  <a:lnTo>
                    <a:pt x="610153" y="372635"/>
                  </a:lnTo>
                  <a:lnTo>
                    <a:pt x="583096" y="409492"/>
                  </a:lnTo>
                  <a:lnTo>
                    <a:pt x="589005" y="416284"/>
                  </a:lnTo>
                  <a:lnTo>
                    <a:pt x="594803" y="423407"/>
                  </a:lnTo>
                  <a:lnTo>
                    <a:pt x="600490" y="430862"/>
                  </a:lnTo>
                  <a:lnTo>
                    <a:pt x="606068" y="438647"/>
                  </a:lnTo>
                  <a:lnTo>
                    <a:pt x="632307" y="405075"/>
                  </a:lnTo>
                  <a:lnTo>
                    <a:pt x="652715" y="366202"/>
                  </a:lnTo>
                  <a:lnTo>
                    <a:pt x="667292" y="322028"/>
                  </a:lnTo>
                  <a:lnTo>
                    <a:pt x="676038" y="272553"/>
                  </a:lnTo>
                  <a:lnTo>
                    <a:pt x="678954" y="217777"/>
                  </a:lnTo>
                  <a:lnTo>
                    <a:pt x="678954" y="200991"/>
                  </a:lnTo>
                  <a:lnTo>
                    <a:pt x="894524" y="200991"/>
                  </a:lnTo>
                  <a:lnTo>
                    <a:pt x="894524" y="168745"/>
                  </a:lnTo>
                  <a:lnTo>
                    <a:pt x="678954" y="168745"/>
                  </a:lnTo>
                  <a:lnTo>
                    <a:pt x="678954" y="70236"/>
                  </a:lnTo>
                  <a:lnTo>
                    <a:pt x="729810" y="67447"/>
                  </a:lnTo>
                  <a:lnTo>
                    <a:pt x="779450" y="63499"/>
                  </a:lnTo>
                  <a:lnTo>
                    <a:pt x="827876" y="58392"/>
                  </a:lnTo>
                  <a:lnTo>
                    <a:pt x="875087" y="52124"/>
                  </a:lnTo>
                  <a:lnTo>
                    <a:pt x="863160" y="20320"/>
                  </a:lnTo>
                  <a:close/>
                </a:path>
                <a:path w="2252345" h="440690">
                  <a:moveTo>
                    <a:pt x="557476" y="208943"/>
                  </a:moveTo>
                  <a:lnTo>
                    <a:pt x="525229" y="208943"/>
                  </a:lnTo>
                  <a:lnTo>
                    <a:pt x="525229" y="435997"/>
                  </a:lnTo>
                  <a:lnTo>
                    <a:pt x="557476" y="435997"/>
                  </a:lnTo>
                  <a:lnTo>
                    <a:pt x="557476" y="208943"/>
                  </a:lnTo>
                  <a:close/>
                </a:path>
                <a:path w="2252345" h="440690">
                  <a:moveTo>
                    <a:pt x="811476" y="200991"/>
                  </a:moveTo>
                  <a:lnTo>
                    <a:pt x="777463" y="200991"/>
                  </a:lnTo>
                  <a:lnTo>
                    <a:pt x="777463" y="435997"/>
                  </a:lnTo>
                  <a:lnTo>
                    <a:pt x="811476" y="435997"/>
                  </a:lnTo>
                  <a:lnTo>
                    <a:pt x="811476" y="200991"/>
                  </a:lnTo>
                  <a:close/>
                </a:path>
                <a:path w="2252345" h="440690">
                  <a:moveTo>
                    <a:pt x="557476" y="125012"/>
                  </a:moveTo>
                  <a:lnTo>
                    <a:pt x="524346" y="125012"/>
                  </a:lnTo>
                  <a:lnTo>
                    <a:pt x="511231" y="167667"/>
                  </a:lnTo>
                  <a:lnTo>
                    <a:pt x="495301" y="207728"/>
                  </a:lnTo>
                  <a:lnTo>
                    <a:pt x="476554" y="245192"/>
                  </a:lnTo>
                  <a:lnTo>
                    <a:pt x="454992" y="280062"/>
                  </a:lnTo>
                  <a:lnTo>
                    <a:pt x="459768" y="291465"/>
                  </a:lnTo>
                  <a:lnTo>
                    <a:pt x="463937" y="301818"/>
                  </a:lnTo>
                  <a:lnTo>
                    <a:pt x="467499" y="311122"/>
                  </a:lnTo>
                  <a:lnTo>
                    <a:pt x="470453" y="319377"/>
                  </a:lnTo>
                  <a:lnTo>
                    <a:pt x="485969" y="295910"/>
                  </a:lnTo>
                  <a:lnTo>
                    <a:pt x="500271" y="269682"/>
                  </a:lnTo>
                  <a:lnTo>
                    <a:pt x="513357" y="240693"/>
                  </a:lnTo>
                  <a:lnTo>
                    <a:pt x="525229" y="208943"/>
                  </a:lnTo>
                  <a:lnTo>
                    <a:pt x="557476" y="208943"/>
                  </a:lnTo>
                  <a:lnTo>
                    <a:pt x="557476" y="190389"/>
                  </a:lnTo>
                  <a:lnTo>
                    <a:pt x="596819" y="190389"/>
                  </a:lnTo>
                  <a:lnTo>
                    <a:pt x="592539" y="185006"/>
                  </a:lnTo>
                  <a:lnTo>
                    <a:pt x="584504" y="175370"/>
                  </a:lnTo>
                  <a:lnTo>
                    <a:pt x="557476" y="175370"/>
                  </a:lnTo>
                  <a:lnTo>
                    <a:pt x="557476" y="125012"/>
                  </a:lnTo>
                  <a:close/>
                </a:path>
                <a:path w="2252345" h="440690">
                  <a:moveTo>
                    <a:pt x="596819" y="190389"/>
                  </a:moveTo>
                  <a:lnTo>
                    <a:pt x="557476" y="190389"/>
                  </a:lnTo>
                  <a:lnTo>
                    <a:pt x="570369" y="207893"/>
                  </a:lnTo>
                  <a:lnTo>
                    <a:pt x="582544" y="225066"/>
                  </a:lnTo>
                  <a:lnTo>
                    <a:pt x="594002" y="241907"/>
                  </a:lnTo>
                  <a:lnTo>
                    <a:pt x="604742" y="258418"/>
                  </a:lnTo>
                  <a:lnTo>
                    <a:pt x="632130" y="238097"/>
                  </a:lnTo>
                  <a:lnTo>
                    <a:pt x="621694" y="222775"/>
                  </a:lnTo>
                  <a:lnTo>
                    <a:pt x="608497" y="205077"/>
                  </a:lnTo>
                  <a:lnTo>
                    <a:pt x="596819" y="190389"/>
                  </a:lnTo>
                  <a:close/>
                </a:path>
                <a:path w="2252345" h="440690">
                  <a:moveTo>
                    <a:pt x="573821" y="162560"/>
                  </a:moveTo>
                  <a:lnTo>
                    <a:pt x="557476" y="175370"/>
                  </a:lnTo>
                  <a:lnTo>
                    <a:pt x="584504" y="175370"/>
                  </a:lnTo>
                  <a:lnTo>
                    <a:pt x="573821" y="162560"/>
                  </a:lnTo>
                  <a:close/>
                </a:path>
                <a:path w="2252345" h="440690">
                  <a:moveTo>
                    <a:pt x="618436" y="94531"/>
                  </a:moveTo>
                  <a:lnTo>
                    <a:pt x="461176" y="94531"/>
                  </a:lnTo>
                  <a:lnTo>
                    <a:pt x="461176" y="125012"/>
                  </a:lnTo>
                  <a:lnTo>
                    <a:pt x="618436" y="125012"/>
                  </a:lnTo>
                  <a:lnTo>
                    <a:pt x="618436" y="94531"/>
                  </a:lnTo>
                  <a:close/>
                </a:path>
                <a:path w="2252345" h="440690">
                  <a:moveTo>
                    <a:pt x="557476" y="6625"/>
                  </a:moveTo>
                  <a:lnTo>
                    <a:pt x="525229" y="6625"/>
                  </a:lnTo>
                  <a:lnTo>
                    <a:pt x="525229" y="94531"/>
                  </a:lnTo>
                  <a:lnTo>
                    <a:pt x="557476" y="94531"/>
                  </a:lnTo>
                  <a:lnTo>
                    <a:pt x="557476" y="6625"/>
                  </a:lnTo>
                  <a:close/>
                </a:path>
                <a:path w="2252345" h="440690">
                  <a:moveTo>
                    <a:pt x="1298717" y="62727"/>
                  </a:moveTo>
                  <a:lnTo>
                    <a:pt x="955926" y="62727"/>
                  </a:lnTo>
                  <a:lnTo>
                    <a:pt x="955926" y="436438"/>
                  </a:lnTo>
                  <a:lnTo>
                    <a:pt x="991265" y="436438"/>
                  </a:lnTo>
                  <a:lnTo>
                    <a:pt x="991265" y="409935"/>
                  </a:lnTo>
                  <a:lnTo>
                    <a:pt x="1298717" y="409935"/>
                  </a:lnTo>
                  <a:lnTo>
                    <a:pt x="1298717" y="378129"/>
                  </a:lnTo>
                  <a:lnTo>
                    <a:pt x="991265" y="378129"/>
                  </a:lnTo>
                  <a:lnTo>
                    <a:pt x="991265" y="303917"/>
                  </a:lnTo>
                  <a:lnTo>
                    <a:pt x="1298717" y="303917"/>
                  </a:lnTo>
                  <a:lnTo>
                    <a:pt x="1298717" y="272553"/>
                  </a:lnTo>
                  <a:lnTo>
                    <a:pt x="991265" y="272553"/>
                  </a:lnTo>
                  <a:lnTo>
                    <a:pt x="991265" y="199224"/>
                  </a:lnTo>
                  <a:lnTo>
                    <a:pt x="1298717" y="199224"/>
                  </a:lnTo>
                  <a:lnTo>
                    <a:pt x="1298717" y="167860"/>
                  </a:lnTo>
                  <a:lnTo>
                    <a:pt x="991265" y="167860"/>
                  </a:lnTo>
                  <a:lnTo>
                    <a:pt x="991265" y="94531"/>
                  </a:lnTo>
                  <a:lnTo>
                    <a:pt x="1298717" y="94531"/>
                  </a:lnTo>
                  <a:lnTo>
                    <a:pt x="1298717" y="62727"/>
                  </a:lnTo>
                  <a:close/>
                </a:path>
                <a:path w="2252345" h="440690">
                  <a:moveTo>
                    <a:pt x="1298717" y="409935"/>
                  </a:moveTo>
                  <a:lnTo>
                    <a:pt x="1263378" y="409935"/>
                  </a:lnTo>
                  <a:lnTo>
                    <a:pt x="1263378" y="436438"/>
                  </a:lnTo>
                  <a:lnTo>
                    <a:pt x="1298717" y="436438"/>
                  </a:lnTo>
                  <a:lnTo>
                    <a:pt x="1298717" y="409935"/>
                  </a:lnTo>
                  <a:close/>
                </a:path>
                <a:path w="2252345" h="440690">
                  <a:moveTo>
                    <a:pt x="1298717" y="303917"/>
                  </a:moveTo>
                  <a:lnTo>
                    <a:pt x="1263378" y="303917"/>
                  </a:lnTo>
                  <a:lnTo>
                    <a:pt x="1263378" y="378129"/>
                  </a:lnTo>
                  <a:lnTo>
                    <a:pt x="1298717" y="378129"/>
                  </a:lnTo>
                  <a:lnTo>
                    <a:pt x="1298717" y="303917"/>
                  </a:lnTo>
                  <a:close/>
                </a:path>
                <a:path w="2252345" h="440690">
                  <a:moveTo>
                    <a:pt x="1298717" y="199224"/>
                  </a:moveTo>
                  <a:lnTo>
                    <a:pt x="1263378" y="199224"/>
                  </a:lnTo>
                  <a:lnTo>
                    <a:pt x="1263378" y="272553"/>
                  </a:lnTo>
                  <a:lnTo>
                    <a:pt x="1298717" y="272553"/>
                  </a:lnTo>
                  <a:lnTo>
                    <a:pt x="1298717" y="199224"/>
                  </a:lnTo>
                  <a:close/>
                </a:path>
                <a:path w="2252345" h="440690">
                  <a:moveTo>
                    <a:pt x="1298717" y="94531"/>
                  </a:moveTo>
                  <a:lnTo>
                    <a:pt x="1263378" y="94531"/>
                  </a:lnTo>
                  <a:lnTo>
                    <a:pt x="1263378" y="167860"/>
                  </a:lnTo>
                  <a:lnTo>
                    <a:pt x="1298717" y="167860"/>
                  </a:lnTo>
                  <a:lnTo>
                    <a:pt x="1298717" y="94531"/>
                  </a:lnTo>
                  <a:close/>
                </a:path>
                <a:path w="2252345" h="440690">
                  <a:moveTo>
                    <a:pt x="1091098" y="1766"/>
                  </a:moveTo>
                  <a:lnTo>
                    <a:pt x="1085479" y="18828"/>
                  </a:lnTo>
                  <a:lnTo>
                    <a:pt x="1080110" y="34676"/>
                  </a:lnTo>
                  <a:lnTo>
                    <a:pt x="1074988" y="49309"/>
                  </a:lnTo>
                  <a:lnTo>
                    <a:pt x="1070116" y="62727"/>
                  </a:lnTo>
                  <a:lnTo>
                    <a:pt x="1106780" y="62727"/>
                  </a:lnTo>
                  <a:lnTo>
                    <a:pt x="1112123" y="51352"/>
                  </a:lnTo>
                  <a:lnTo>
                    <a:pt x="1117547" y="39314"/>
                  </a:lnTo>
                  <a:lnTo>
                    <a:pt x="1123055" y="26614"/>
                  </a:lnTo>
                  <a:lnTo>
                    <a:pt x="1128646" y="13252"/>
                  </a:lnTo>
                  <a:lnTo>
                    <a:pt x="1091098" y="1766"/>
                  </a:lnTo>
                  <a:close/>
                </a:path>
                <a:path w="2252345" h="440690">
                  <a:moveTo>
                    <a:pt x="1664477" y="127662"/>
                  </a:moveTo>
                  <a:lnTo>
                    <a:pt x="1629138" y="127662"/>
                  </a:lnTo>
                  <a:lnTo>
                    <a:pt x="1628254" y="164327"/>
                  </a:lnTo>
                  <a:lnTo>
                    <a:pt x="1623130" y="226453"/>
                  </a:lnTo>
                  <a:lnTo>
                    <a:pt x="1610939" y="282077"/>
                  </a:lnTo>
                  <a:lnTo>
                    <a:pt x="1591679" y="331199"/>
                  </a:lnTo>
                  <a:lnTo>
                    <a:pt x="1565351" y="373818"/>
                  </a:lnTo>
                  <a:lnTo>
                    <a:pt x="1531956" y="409935"/>
                  </a:lnTo>
                  <a:lnTo>
                    <a:pt x="1538913" y="417444"/>
                  </a:lnTo>
                  <a:lnTo>
                    <a:pt x="1545650" y="424954"/>
                  </a:lnTo>
                  <a:lnTo>
                    <a:pt x="1552165" y="432463"/>
                  </a:lnTo>
                  <a:lnTo>
                    <a:pt x="1558459" y="439973"/>
                  </a:lnTo>
                  <a:lnTo>
                    <a:pt x="1589970" y="404363"/>
                  </a:lnTo>
                  <a:lnTo>
                    <a:pt x="1615886" y="364680"/>
                  </a:lnTo>
                  <a:lnTo>
                    <a:pt x="1636206" y="320923"/>
                  </a:lnTo>
                  <a:lnTo>
                    <a:pt x="1650930" y="273093"/>
                  </a:lnTo>
                  <a:lnTo>
                    <a:pt x="1660060" y="221188"/>
                  </a:lnTo>
                  <a:lnTo>
                    <a:pt x="1663594" y="165210"/>
                  </a:lnTo>
                  <a:lnTo>
                    <a:pt x="1664477" y="127662"/>
                  </a:lnTo>
                  <a:close/>
                </a:path>
                <a:path w="2252345" h="440690">
                  <a:moveTo>
                    <a:pt x="1650784" y="386080"/>
                  </a:moveTo>
                  <a:lnTo>
                    <a:pt x="1652716" y="396130"/>
                  </a:lnTo>
                  <a:lnTo>
                    <a:pt x="1654538" y="405959"/>
                  </a:lnTo>
                  <a:lnTo>
                    <a:pt x="1656250" y="415567"/>
                  </a:lnTo>
                  <a:lnTo>
                    <a:pt x="1657851" y="424954"/>
                  </a:lnTo>
                  <a:lnTo>
                    <a:pt x="1688884" y="425948"/>
                  </a:lnTo>
                  <a:lnTo>
                    <a:pt x="1703489" y="426196"/>
                  </a:lnTo>
                  <a:lnTo>
                    <a:pt x="1717486" y="426279"/>
                  </a:lnTo>
                  <a:lnTo>
                    <a:pt x="1740981" y="422000"/>
                  </a:lnTo>
                  <a:lnTo>
                    <a:pt x="1758457" y="410045"/>
                  </a:lnTo>
                  <a:lnTo>
                    <a:pt x="1769866" y="390498"/>
                  </a:lnTo>
                  <a:lnTo>
                    <a:pt x="1706443" y="390498"/>
                  </a:lnTo>
                  <a:lnTo>
                    <a:pt x="1693522" y="390056"/>
                  </a:lnTo>
                  <a:lnTo>
                    <a:pt x="1679938" y="389173"/>
                  </a:lnTo>
                  <a:lnTo>
                    <a:pt x="1665692" y="387847"/>
                  </a:lnTo>
                  <a:lnTo>
                    <a:pt x="1650784" y="386080"/>
                  </a:lnTo>
                  <a:close/>
                </a:path>
                <a:path w="2252345" h="440690">
                  <a:moveTo>
                    <a:pt x="1784189" y="94090"/>
                  </a:moveTo>
                  <a:lnTo>
                    <a:pt x="1563760" y="94090"/>
                  </a:lnTo>
                  <a:lnTo>
                    <a:pt x="1563760" y="127662"/>
                  </a:lnTo>
                  <a:lnTo>
                    <a:pt x="1748408" y="127662"/>
                  </a:lnTo>
                  <a:lnTo>
                    <a:pt x="1747414" y="185530"/>
                  </a:lnTo>
                  <a:lnTo>
                    <a:pt x="1745758" y="242514"/>
                  </a:lnTo>
                  <a:lnTo>
                    <a:pt x="1743439" y="298615"/>
                  </a:lnTo>
                  <a:lnTo>
                    <a:pt x="1740457" y="353833"/>
                  </a:lnTo>
                  <a:lnTo>
                    <a:pt x="1720827" y="388206"/>
                  </a:lnTo>
                  <a:lnTo>
                    <a:pt x="1706443" y="390498"/>
                  </a:lnTo>
                  <a:lnTo>
                    <a:pt x="1769866" y="390498"/>
                  </a:lnTo>
                  <a:lnTo>
                    <a:pt x="1777557" y="319405"/>
                  </a:lnTo>
                  <a:lnTo>
                    <a:pt x="1779524" y="271086"/>
                  </a:lnTo>
                  <a:lnTo>
                    <a:pt x="1781291" y="217282"/>
                  </a:lnTo>
                  <a:lnTo>
                    <a:pt x="1782846" y="158284"/>
                  </a:lnTo>
                  <a:lnTo>
                    <a:pt x="1784189" y="94090"/>
                  </a:lnTo>
                  <a:close/>
                </a:path>
                <a:path w="2252345" h="440690">
                  <a:moveTo>
                    <a:pt x="1569053" y="363552"/>
                  </a:moveTo>
                  <a:lnTo>
                    <a:pt x="1530630" y="363552"/>
                  </a:lnTo>
                  <a:lnTo>
                    <a:pt x="1536815" y="380338"/>
                  </a:lnTo>
                  <a:lnTo>
                    <a:pt x="1560585" y="369819"/>
                  </a:lnTo>
                  <a:lnTo>
                    <a:pt x="1569945" y="365760"/>
                  </a:lnTo>
                  <a:lnTo>
                    <a:pt x="1569053" y="363552"/>
                  </a:lnTo>
                  <a:close/>
                </a:path>
                <a:path w="2252345" h="440690">
                  <a:moveTo>
                    <a:pt x="1475413" y="197457"/>
                  </a:moveTo>
                  <a:lnTo>
                    <a:pt x="1438306" y="197457"/>
                  </a:lnTo>
                  <a:lnTo>
                    <a:pt x="1426710" y="229456"/>
                  </a:lnTo>
                  <a:lnTo>
                    <a:pt x="1415335" y="258528"/>
                  </a:lnTo>
                  <a:lnTo>
                    <a:pt x="1393249" y="307893"/>
                  </a:lnTo>
                  <a:lnTo>
                    <a:pt x="1361885" y="343673"/>
                  </a:lnTo>
                  <a:lnTo>
                    <a:pt x="1377346" y="379454"/>
                  </a:lnTo>
                  <a:lnTo>
                    <a:pt x="1530630" y="363552"/>
                  </a:lnTo>
                  <a:lnTo>
                    <a:pt x="1569053" y="363552"/>
                  </a:lnTo>
                  <a:lnTo>
                    <a:pt x="1561020" y="343673"/>
                  </a:lnTo>
                  <a:lnTo>
                    <a:pt x="1410034" y="343673"/>
                  </a:lnTo>
                  <a:lnTo>
                    <a:pt x="1424474" y="314987"/>
                  </a:lnTo>
                  <a:lnTo>
                    <a:pt x="1440184" y="281056"/>
                  </a:lnTo>
                  <a:lnTo>
                    <a:pt x="1457163" y="241880"/>
                  </a:lnTo>
                  <a:lnTo>
                    <a:pt x="1475413" y="197457"/>
                  </a:lnTo>
                  <a:close/>
                </a:path>
                <a:path w="2252345" h="440690">
                  <a:moveTo>
                    <a:pt x="1518703" y="246491"/>
                  </a:moveTo>
                  <a:lnTo>
                    <a:pt x="1488223" y="260184"/>
                  </a:lnTo>
                  <a:lnTo>
                    <a:pt x="1496299" y="278282"/>
                  </a:lnTo>
                  <a:lnTo>
                    <a:pt x="1504181" y="296573"/>
                  </a:lnTo>
                  <a:lnTo>
                    <a:pt x="1511870" y="315057"/>
                  </a:lnTo>
                  <a:lnTo>
                    <a:pt x="1519366" y="333734"/>
                  </a:lnTo>
                  <a:lnTo>
                    <a:pt x="1462767" y="339311"/>
                  </a:lnTo>
                  <a:lnTo>
                    <a:pt x="1410034" y="343673"/>
                  </a:lnTo>
                  <a:lnTo>
                    <a:pt x="1561020" y="343673"/>
                  </a:lnTo>
                  <a:lnTo>
                    <a:pt x="1557963" y="336108"/>
                  </a:lnTo>
                  <a:lnTo>
                    <a:pt x="1545428" y="306346"/>
                  </a:lnTo>
                  <a:lnTo>
                    <a:pt x="1532342" y="276474"/>
                  </a:lnTo>
                  <a:lnTo>
                    <a:pt x="1518703" y="246491"/>
                  </a:lnTo>
                  <a:close/>
                </a:path>
                <a:path w="2252345" h="440690">
                  <a:moveTo>
                    <a:pt x="1577013" y="164769"/>
                  </a:moveTo>
                  <a:lnTo>
                    <a:pt x="1363652" y="164769"/>
                  </a:lnTo>
                  <a:lnTo>
                    <a:pt x="1363652" y="197457"/>
                  </a:lnTo>
                  <a:lnTo>
                    <a:pt x="1577013" y="197457"/>
                  </a:lnTo>
                  <a:lnTo>
                    <a:pt x="1577013" y="164769"/>
                  </a:lnTo>
                  <a:close/>
                </a:path>
                <a:path w="2252345" h="440690">
                  <a:moveTo>
                    <a:pt x="1666245" y="3092"/>
                  </a:moveTo>
                  <a:lnTo>
                    <a:pt x="1630021" y="3092"/>
                  </a:lnTo>
                  <a:lnTo>
                    <a:pt x="1630022" y="49143"/>
                  </a:lnTo>
                  <a:lnTo>
                    <a:pt x="1629836" y="73328"/>
                  </a:lnTo>
                  <a:lnTo>
                    <a:pt x="1629580" y="94090"/>
                  </a:lnTo>
                  <a:lnTo>
                    <a:pt x="1665140" y="94090"/>
                  </a:lnTo>
                  <a:lnTo>
                    <a:pt x="1665540" y="71589"/>
                  </a:lnTo>
                  <a:lnTo>
                    <a:pt x="1665854" y="49143"/>
                  </a:lnTo>
                  <a:lnTo>
                    <a:pt x="1666092" y="26090"/>
                  </a:lnTo>
                  <a:lnTo>
                    <a:pt x="1666245" y="3092"/>
                  </a:lnTo>
                  <a:close/>
                </a:path>
                <a:path w="2252345" h="440690">
                  <a:moveTo>
                    <a:pt x="1559343" y="40639"/>
                  </a:moveTo>
                  <a:lnTo>
                    <a:pt x="1382205" y="40639"/>
                  </a:lnTo>
                  <a:lnTo>
                    <a:pt x="1382205" y="73328"/>
                  </a:lnTo>
                  <a:lnTo>
                    <a:pt x="1559343" y="73328"/>
                  </a:lnTo>
                  <a:lnTo>
                    <a:pt x="1559343" y="40639"/>
                  </a:lnTo>
                  <a:close/>
                </a:path>
                <a:path w="2252345" h="440690">
                  <a:moveTo>
                    <a:pt x="1918036" y="185088"/>
                  </a:moveTo>
                  <a:lnTo>
                    <a:pt x="1880930" y="185088"/>
                  </a:lnTo>
                  <a:lnTo>
                    <a:pt x="1880930" y="434671"/>
                  </a:lnTo>
                  <a:lnTo>
                    <a:pt x="1918036" y="434671"/>
                  </a:lnTo>
                  <a:lnTo>
                    <a:pt x="1918036" y="185088"/>
                  </a:lnTo>
                  <a:close/>
                </a:path>
                <a:path w="2252345" h="440690">
                  <a:moveTo>
                    <a:pt x="2082363" y="257975"/>
                  </a:moveTo>
                  <a:lnTo>
                    <a:pt x="2044374" y="257975"/>
                  </a:lnTo>
                  <a:lnTo>
                    <a:pt x="2044374" y="361343"/>
                  </a:lnTo>
                  <a:lnTo>
                    <a:pt x="2048129" y="387240"/>
                  </a:lnTo>
                  <a:lnTo>
                    <a:pt x="2059393" y="405738"/>
                  </a:lnTo>
                  <a:lnTo>
                    <a:pt x="2078167" y="416836"/>
                  </a:lnTo>
                  <a:lnTo>
                    <a:pt x="2104451" y="420536"/>
                  </a:lnTo>
                  <a:lnTo>
                    <a:pt x="2179105" y="420536"/>
                  </a:lnTo>
                  <a:lnTo>
                    <a:pt x="2203787" y="417361"/>
                  </a:lnTo>
                  <a:lnTo>
                    <a:pt x="2222616" y="407836"/>
                  </a:lnTo>
                  <a:lnTo>
                    <a:pt x="2235592" y="391961"/>
                  </a:lnTo>
                  <a:lnTo>
                    <a:pt x="2237194" y="386963"/>
                  </a:lnTo>
                  <a:lnTo>
                    <a:pt x="2114169" y="386963"/>
                  </a:lnTo>
                  <a:lnTo>
                    <a:pt x="2100254" y="385086"/>
                  </a:lnTo>
                  <a:lnTo>
                    <a:pt x="2090315" y="379454"/>
                  </a:lnTo>
                  <a:lnTo>
                    <a:pt x="2084351" y="370067"/>
                  </a:lnTo>
                  <a:lnTo>
                    <a:pt x="2082363" y="356925"/>
                  </a:lnTo>
                  <a:lnTo>
                    <a:pt x="2082363" y="257975"/>
                  </a:lnTo>
                  <a:close/>
                </a:path>
                <a:path w="2252345" h="440690">
                  <a:moveTo>
                    <a:pt x="2213119" y="288898"/>
                  </a:moveTo>
                  <a:lnTo>
                    <a:pt x="2207984" y="342652"/>
                  </a:lnTo>
                  <a:lnTo>
                    <a:pt x="2194014" y="379785"/>
                  </a:lnTo>
                  <a:lnTo>
                    <a:pt x="2170270" y="386963"/>
                  </a:lnTo>
                  <a:lnTo>
                    <a:pt x="2237194" y="386963"/>
                  </a:lnTo>
                  <a:lnTo>
                    <a:pt x="2247906" y="337268"/>
                  </a:lnTo>
                  <a:lnTo>
                    <a:pt x="2251992" y="301708"/>
                  </a:lnTo>
                  <a:lnTo>
                    <a:pt x="2241942" y="298754"/>
                  </a:lnTo>
                  <a:lnTo>
                    <a:pt x="2232114" y="295634"/>
                  </a:lnTo>
                  <a:lnTo>
                    <a:pt x="2222506" y="292349"/>
                  </a:lnTo>
                  <a:lnTo>
                    <a:pt x="2213119" y="288898"/>
                  </a:lnTo>
                  <a:close/>
                </a:path>
                <a:path w="2252345" h="440690">
                  <a:moveTo>
                    <a:pt x="2082363" y="11043"/>
                  </a:moveTo>
                  <a:lnTo>
                    <a:pt x="2044374" y="11043"/>
                  </a:lnTo>
                  <a:lnTo>
                    <a:pt x="2044374" y="213580"/>
                  </a:lnTo>
                  <a:lnTo>
                    <a:pt x="2018725" y="230629"/>
                  </a:lnTo>
                  <a:lnTo>
                    <a:pt x="1992138" y="246656"/>
                  </a:lnTo>
                  <a:lnTo>
                    <a:pt x="1964612" y="261662"/>
                  </a:lnTo>
                  <a:lnTo>
                    <a:pt x="1936147" y="275646"/>
                  </a:lnTo>
                  <a:lnTo>
                    <a:pt x="1941945" y="283707"/>
                  </a:lnTo>
                  <a:lnTo>
                    <a:pt x="1947412" y="291548"/>
                  </a:lnTo>
                  <a:lnTo>
                    <a:pt x="1952547" y="299168"/>
                  </a:lnTo>
                  <a:lnTo>
                    <a:pt x="1957351" y="306567"/>
                  </a:lnTo>
                  <a:lnTo>
                    <a:pt x="1979935" y="295247"/>
                  </a:lnTo>
                  <a:lnTo>
                    <a:pt x="2001967" y="283376"/>
                  </a:lnTo>
                  <a:lnTo>
                    <a:pt x="2023447" y="270952"/>
                  </a:lnTo>
                  <a:lnTo>
                    <a:pt x="2044374" y="257975"/>
                  </a:lnTo>
                  <a:lnTo>
                    <a:pt x="2082363" y="257975"/>
                  </a:lnTo>
                  <a:lnTo>
                    <a:pt x="2082363" y="232134"/>
                  </a:lnTo>
                  <a:lnTo>
                    <a:pt x="2124936" y="198768"/>
                  </a:lnTo>
                  <a:lnTo>
                    <a:pt x="2139963" y="185088"/>
                  </a:lnTo>
                  <a:lnTo>
                    <a:pt x="2082363" y="185088"/>
                  </a:lnTo>
                  <a:lnTo>
                    <a:pt x="2082363" y="11043"/>
                  </a:lnTo>
                  <a:close/>
                </a:path>
                <a:path w="2252345" h="440690">
                  <a:moveTo>
                    <a:pt x="1925104" y="4416"/>
                  </a:moveTo>
                  <a:lnTo>
                    <a:pt x="1908989" y="49845"/>
                  </a:lnTo>
                  <a:lnTo>
                    <a:pt x="1889623" y="94249"/>
                  </a:lnTo>
                  <a:lnTo>
                    <a:pt x="1867006" y="137628"/>
                  </a:lnTo>
                  <a:lnTo>
                    <a:pt x="1841138" y="179982"/>
                  </a:lnTo>
                  <a:lnTo>
                    <a:pt x="1812018" y="221312"/>
                  </a:lnTo>
                  <a:lnTo>
                    <a:pt x="1816546" y="231002"/>
                  </a:lnTo>
                  <a:lnTo>
                    <a:pt x="1820853" y="240637"/>
                  </a:lnTo>
                  <a:lnTo>
                    <a:pt x="1824940" y="250217"/>
                  </a:lnTo>
                  <a:lnTo>
                    <a:pt x="1828805" y="259742"/>
                  </a:lnTo>
                  <a:lnTo>
                    <a:pt x="1842416" y="241990"/>
                  </a:lnTo>
                  <a:lnTo>
                    <a:pt x="1855641" y="223630"/>
                  </a:lnTo>
                  <a:lnTo>
                    <a:pt x="1868479" y="204663"/>
                  </a:lnTo>
                  <a:lnTo>
                    <a:pt x="1880930" y="185088"/>
                  </a:lnTo>
                  <a:lnTo>
                    <a:pt x="1918036" y="185088"/>
                  </a:lnTo>
                  <a:lnTo>
                    <a:pt x="1918036" y="118606"/>
                  </a:lnTo>
                  <a:lnTo>
                    <a:pt x="1930168" y="93814"/>
                  </a:lnTo>
                  <a:lnTo>
                    <a:pt x="1941669" y="68634"/>
                  </a:lnTo>
                  <a:lnTo>
                    <a:pt x="1952823" y="42447"/>
                  </a:lnTo>
                  <a:lnTo>
                    <a:pt x="1963535" y="15460"/>
                  </a:lnTo>
                  <a:lnTo>
                    <a:pt x="1925104" y="4416"/>
                  </a:lnTo>
                  <a:close/>
                </a:path>
                <a:path w="2252345" h="440690">
                  <a:moveTo>
                    <a:pt x="2202517" y="59192"/>
                  </a:moveTo>
                  <a:lnTo>
                    <a:pt x="2175295" y="93814"/>
                  </a:lnTo>
                  <a:lnTo>
                    <a:pt x="2146195" y="126337"/>
                  </a:lnTo>
                  <a:lnTo>
                    <a:pt x="2115218" y="156762"/>
                  </a:lnTo>
                  <a:lnTo>
                    <a:pt x="2082363" y="185088"/>
                  </a:lnTo>
                  <a:lnTo>
                    <a:pt x="2139963" y="185088"/>
                  </a:lnTo>
                  <a:lnTo>
                    <a:pt x="2164527" y="162725"/>
                  </a:lnTo>
                  <a:lnTo>
                    <a:pt x="2201137" y="124004"/>
                  </a:lnTo>
                  <a:lnTo>
                    <a:pt x="2234764" y="82605"/>
                  </a:lnTo>
                  <a:lnTo>
                    <a:pt x="2202517" y="591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01247" y="7916338"/>
              <a:ext cx="111981" cy="111981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8254104" y="7750243"/>
              <a:ext cx="2249805" cy="442595"/>
            </a:xfrm>
            <a:custGeom>
              <a:avLst/>
              <a:gdLst/>
              <a:ahLst/>
              <a:cxnLst/>
              <a:rect l="l" t="t" r="r" b="b"/>
              <a:pathLst>
                <a:path w="2249804" h="442595">
                  <a:moveTo>
                    <a:pt x="248998" y="229484"/>
                  </a:moveTo>
                  <a:lnTo>
                    <a:pt x="214906" y="229484"/>
                  </a:lnTo>
                  <a:lnTo>
                    <a:pt x="213007" y="266369"/>
                  </a:lnTo>
                  <a:lnTo>
                    <a:pt x="212885" y="267529"/>
                  </a:lnTo>
                  <a:lnTo>
                    <a:pt x="202275" y="323865"/>
                  </a:lnTo>
                  <a:lnTo>
                    <a:pt x="180008" y="363856"/>
                  </a:lnTo>
                  <a:lnTo>
                    <a:pt x="137159" y="398091"/>
                  </a:lnTo>
                  <a:lnTo>
                    <a:pt x="107784" y="412144"/>
                  </a:lnTo>
                  <a:lnTo>
                    <a:pt x="113996" y="419957"/>
                  </a:lnTo>
                  <a:lnTo>
                    <a:pt x="119821" y="427494"/>
                  </a:lnTo>
                  <a:lnTo>
                    <a:pt x="125260" y="434755"/>
                  </a:lnTo>
                  <a:lnTo>
                    <a:pt x="130313" y="441741"/>
                  </a:lnTo>
                  <a:lnTo>
                    <a:pt x="162035" y="424789"/>
                  </a:lnTo>
                  <a:lnTo>
                    <a:pt x="209080" y="384590"/>
                  </a:lnTo>
                  <a:lnTo>
                    <a:pt x="233900" y="338718"/>
                  </a:lnTo>
                  <a:lnTo>
                    <a:pt x="246269" y="271684"/>
                  </a:lnTo>
                  <a:lnTo>
                    <a:pt x="248998" y="229484"/>
                  </a:lnTo>
                  <a:close/>
                </a:path>
                <a:path w="2249804" h="442595">
                  <a:moveTo>
                    <a:pt x="334396" y="224183"/>
                  </a:moveTo>
                  <a:lnTo>
                    <a:pt x="300382" y="224183"/>
                  </a:lnTo>
                  <a:lnTo>
                    <a:pt x="300382" y="375038"/>
                  </a:lnTo>
                  <a:lnTo>
                    <a:pt x="303392" y="399195"/>
                  </a:lnTo>
                  <a:lnTo>
                    <a:pt x="312420" y="416451"/>
                  </a:lnTo>
                  <a:lnTo>
                    <a:pt x="327467" y="426804"/>
                  </a:lnTo>
                  <a:lnTo>
                    <a:pt x="348532" y="430255"/>
                  </a:lnTo>
                  <a:lnTo>
                    <a:pt x="386522" y="430255"/>
                  </a:lnTo>
                  <a:lnTo>
                    <a:pt x="404495" y="427853"/>
                  </a:lnTo>
                  <a:lnTo>
                    <a:pt x="418217" y="420647"/>
                  </a:lnTo>
                  <a:lnTo>
                    <a:pt x="427687" y="408637"/>
                  </a:lnTo>
                  <a:lnTo>
                    <a:pt x="430711" y="398891"/>
                  </a:lnTo>
                  <a:lnTo>
                    <a:pt x="354275" y="398891"/>
                  </a:lnTo>
                  <a:lnTo>
                    <a:pt x="345578" y="397207"/>
                  </a:lnTo>
                  <a:lnTo>
                    <a:pt x="339366" y="392155"/>
                  </a:lnTo>
                  <a:lnTo>
                    <a:pt x="335639" y="383734"/>
                  </a:lnTo>
                  <a:lnTo>
                    <a:pt x="334396" y="371945"/>
                  </a:lnTo>
                  <a:lnTo>
                    <a:pt x="334396" y="224183"/>
                  </a:lnTo>
                  <a:close/>
                </a:path>
                <a:path w="2249804" h="442595">
                  <a:moveTo>
                    <a:pt x="405074" y="319378"/>
                  </a:moveTo>
                  <a:lnTo>
                    <a:pt x="402259" y="363276"/>
                  </a:lnTo>
                  <a:lnTo>
                    <a:pt x="375920" y="398891"/>
                  </a:lnTo>
                  <a:lnTo>
                    <a:pt x="430711" y="398891"/>
                  </a:lnTo>
                  <a:lnTo>
                    <a:pt x="438619" y="350328"/>
                  </a:lnTo>
                  <a:lnTo>
                    <a:pt x="440414" y="332188"/>
                  </a:lnTo>
                  <a:lnTo>
                    <a:pt x="430420" y="328903"/>
                  </a:lnTo>
                  <a:lnTo>
                    <a:pt x="421199" y="325673"/>
                  </a:lnTo>
                  <a:lnTo>
                    <a:pt x="412750" y="322498"/>
                  </a:lnTo>
                  <a:lnTo>
                    <a:pt x="405074" y="319378"/>
                  </a:lnTo>
                  <a:close/>
                </a:path>
                <a:path w="2249804" h="442595">
                  <a:moveTo>
                    <a:pt x="151517" y="333072"/>
                  </a:moveTo>
                  <a:lnTo>
                    <a:pt x="103436" y="343674"/>
                  </a:lnTo>
                  <a:lnTo>
                    <a:pt x="74543" y="349858"/>
                  </a:lnTo>
                  <a:lnTo>
                    <a:pt x="0" y="364878"/>
                  </a:lnTo>
                  <a:lnTo>
                    <a:pt x="10160" y="398449"/>
                  </a:lnTo>
                  <a:lnTo>
                    <a:pt x="41247" y="390388"/>
                  </a:lnTo>
                  <a:lnTo>
                    <a:pt x="74874" y="382105"/>
                  </a:lnTo>
                  <a:lnTo>
                    <a:pt x="149749" y="364878"/>
                  </a:lnTo>
                  <a:lnTo>
                    <a:pt x="149859" y="359576"/>
                  </a:lnTo>
                  <a:lnTo>
                    <a:pt x="150191" y="352509"/>
                  </a:lnTo>
                  <a:lnTo>
                    <a:pt x="150743" y="343674"/>
                  </a:lnTo>
                  <a:lnTo>
                    <a:pt x="151517" y="333072"/>
                  </a:lnTo>
                  <a:close/>
                </a:path>
                <a:path w="2249804" h="442595">
                  <a:moveTo>
                    <a:pt x="114232" y="186635"/>
                  </a:moveTo>
                  <a:lnTo>
                    <a:pt x="75758" y="186635"/>
                  </a:lnTo>
                  <a:lnTo>
                    <a:pt x="57412" y="216328"/>
                  </a:lnTo>
                  <a:lnTo>
                    <a:pt x="40363" y="241576"/>
                  </a:lnTo>
                  <a:lnTo>
                    <a:pt x="24612" y="262380"/>
                  </a:lnTo>
                  <a:lnTo>
                    <a:pt x="10160" y="278738"/>
                  </a:lnTo>
                  <a:lnTo>
                    <a:pt x="17227" y="310544"/>
                  </a:lnTo>
                  <a:lnTo>
                    <a:pt x="114962" y="295552"/>
                  </a:lnTo>
                  <a:lnTo>
                    <a:pt x="143564" y="291548"/>
                  </a:lnTo>
                  <a:lnTo>
                    <a:pt x="144503" y="283873"/>
                  </a:lnTo>
                  <a:lnTo>
                    <a:pt x="145553" y="275867"/>
                  </a:lnTo>
                  <a:lnTo>
                    <a:pt x="146075" y="272112"/>
                  </a:lnTo>
                  <a:lnTo>
                    <a:pt x="57426" y="272112"/>
                  </a:lnTo>
                  <a:lnTo>
                    <a:pt x="80672" y="238788"/>
                  </a:lnTo>
                  <a:lnTo>
                    <a:pt x="104471" y="202427"/>
                  </a:lnTo>
                  <a:lnTo>
                    <a:pt x="114232" y="186635"/>
                  </a:lnTo>
                  <a:close/>
                </a:path>
                <a:path w="2249804" h="442595">
                  <a:moveTo>
                    <a:pt x="147982" y="258860"/>
                  </a:moveTo>
                  <a:lnTo>
                    <a:pt x="57426" y="272112"/>
                  </a:lnTo>
                  <a:lnTo>
                    <a:pt x="146075" y="272112"/>
                  </a:lnTo>
                  <a:lnTo>
                    <a:pt x="146882" y="266369"/>
                  </a:lnTo>
                  <a:lnTo>
                    <a:pt x="147982" y="258860"/>
                  </a:lnTo>
                  <a:close/>
                </a:path>
                <a:path w="2249804" h="442595">
                  <a:moveTo>
                    <a:pt x="420500" y="219765"/>
                  </a:moveTo>
                  <a:lnTo>
                    <a:pt x="376803" y="219765"/>
                  </a:lnTo>
                  <a:lnTo>
                    <a:pt x="398007" y="255768"/>
                  </a:lnTo>
                  <a:lnTo>
                    <a:pt x="406510" y="250384"/>
                  </a:lnTo>
                  <a:lnTo>
                    <a:pt x="414793" y="245276"/>
                  </a:lnTo>
                  <a:lnTo>
                    <a:pt x="422855" y="240444"/>
                  </a:lnTo>
                  <a:lnTo>
                    <a:pt x="430696" y="235888"/>
                  </a:lnTo>
                  <a:lnTo>
                    <a:pt x="420500" y="219765"/>
                  </a:lnTo>
                  <a:close/>
                </a:path>
                <a:path w="2249804" h="442595">
                  <a:moveTo>
                    <a:pt x="253116" y="94531"/>
                  </a:moveTo>
                  <a:lnTo>
                    <a:pt x="238981" y="94531"/>
                  </a:lnTo>
                  <a:lnTo>
                    <a:pt x="224155" y="117392"/>
                  </a:lnTo>
                  <a:lnTo>
                    <a:pt x="208832" y="139369"/>
                  </a:lnTo>
                  <a:lnTo>
                    <a:pt x="176696" y="180671"/>
                  </a:lnTo>
                  <a:lnTo>
                    <a:pt x="146215" y="201875"/>
                  </a:lnTo>
                  <a:lnTo>
                    <a:pt x="161234" y="236331"/>
                  </a:lnTo>
                  <a:lnTo>
                    <a:pt x="202758" y="230293"/>
                  </a:lnTo>
                  <a:lnTo>
                    <a:pt x="208869" y="229925"/>
                  </a:lnTo>
                  <a:lnTo>
                    <a:pt x="214906" y="229484"/>
                  </a:lnTo>
                  <a:lnTo>
                    <a:pt x="248998" y="229484"/>
                  </a:lnTo>
                  <a:lnTo>
                    <a:pt x="249141" y="227275"/>
                  </a:lnTo>
                  <a:lnTo>
                    <a:pt x="300382" y="224183"/>
                  </a:lnTo>
                  <a:lnTo>
                    <a:pt x="334396" y="224183"/>
                  </a:lnTo>
                  <a:lnTo>
                    <a:pt x="334396" y="222195"/>
                  </a:lnTo>
                  <a:lnTo>
                    <a:pt x="376803" y="219765"/>
                  </a:lnTo>
                  <a:lnTo>
                    <a:pt x="420500" y="219765"/>
                  </a:lnTo>
                  <a:lnTo>
                    <a:pt x="411370" y="205326"/>
                  </a:lnTo>
                  <a:lnTo>
                    <a:pt x="405305" y="196133"/>
                  </a:lnTo>
                  <a:lnTo>
                    <a:pt x="205408" y="196133"/>
                  </a:lnTo>
                  <a:lnTo>
                    <a:pt x="223161" y="174874"/>
                  </a:lnTo>
                  <a:lnTo>
                    <a:pt x="241079" y="152621"/>
                  </a:lnTo>
                  <a:lnTo>
                    <a:pt x="259163" y="129374"/>
                  </a:lnTo>
                  <a:lnTo>
                    <a:pt x="277412" y="105134"/>
                  </a:lnTo>
                  <a:lnTo>
                    <a:pt x="253116" y="94531"/>
                  </a:lnTo>
                  <a:close/>
                </a:path>
                <a:path w="2249804" h="442595">
                  <a:moveTo>
                    <a:pt x="354716" y="123245"/>
                  </a:moveTo>
                  <a:lnTo>
                    <a:pt x="326445" y="140915"/>
                  </a:lnTo>
                  <a:lnTo>
                    <a:pt x="334162" y="152359"/>
                  </a:lnTo>
                  <a:lnTo>
                    <a:pt x="342072" y="164382"/>
                  </a:lnTo>
                  <a:lnTo>
                    <a:pt x="350175" y="176986"/>
                  </a:lnTo>
                  <a:lnTo>
                    <a:pt x="358472" y="190169"/>
                  </a:lnTo>
                  <a:lnTo>
                    <a:pt x="205408" y="196133"/>
                  </a:lnTo>
                  <a:lnTo>
                    <a:pt x="405305" y="196133"/>
                  </a:lnTo>
                  <a:lnTo>
                    <a:pt x="392265" y="176364"/>
                  </a:lnTo>
                  <a:lnTo>
                    <a:pt x="373380" y="149004"/>
                  </a:lnTo>
                  <a:lnTo>
                    <a:pt x="354716" y="123245"/>
                  </a:lnTo>
                  <a:close/>
                </a:path>
                <a:path w="2249804" h="442595">
                  <a:moveTo>
                    <a:pt x="85255" y="4858"/>
                  </a:moveTo>
                  <a:lnTo>
                    <a:pt x="63113" y="54058"/>
                  </a:lnTo>
                  <a:lnTo>
                    <a:pt x="41743" y="96520"/>
                  </a:lnTo>
                  <a:lnTo>
                    <a:pt x="21147" y="132246"/>
                  </a:lnTo>
                  <a:lnTo>
                    <a:pt x="1324" y="161234"/>
                  </a:lnTo>
                  <a:lnTo>
                    <a:pt x="9717" y="191274"/>
                  </a:lnTo>
                  <a:lnTo>
                    <a:pt x="75758" y="186635"/>
                  </a:lnTo>
                  <a:lnTo>
                    <a:pt x="114232" y="186635"/>
                  </a:lnTo>
                  <a:lnTo>
                    <a:pt x="128822" y="163030"/>
                  </a:lnTo>
                  <a:lnTo>
                    <a:pt x="131430" y="158584"/>
                  </a:lnTo>
                  <a:lnTo>
                    <a:pt x="40639" y="158584"/>
                  </a:lnTo>
                  <a:lnTo>
                    <a:pt x="58778" y="128601"/>
                  </a:lnTo>
                  <a:lnTo>
                    <a:pt x="77856" y="95194"/>
                  </a:lnTo>
                  <a:lnTo>
                    <a:pt x="97872" y="58364"/>
                  </a:lnTo>
                  <a:lnTo>
                    <a:pt x="118827" y="18111"/>
                  </a:lnTo>
                  <a:lnTo>
                    <a:pt x="85255" y="4858"/>
                  </a:lnTo>
                  <a:close/>
                </a:path>
                <a:path w="2249804" h="442595">
                  <a:moveTo>
                    <a:pt x="120594" y="106017"/>
                  </a:moveTo>
                  <a:lnTo>
                    <a:pt x="99474" y="145194"/>
                  </a:lnTo>
                  <a:lnTo>
                    <a:pt x="40639" y="158584"/>
                  </a:lnTo>
                  <a:lnTo>
                    <a:pt x="131430" y="158584"/>
                  </a:lnTo>
                  <a:lnTo>
                    <a:pt x="153724" y="120595"/>
                  </a:lnTo>
                  <a:lnTo>
                    <a:pt x="120594" y="106017"/>
                  </a:lnTo>
                  <a:close/>
                </a:path>
                <a:path w="2249804" h="442595">
                  <a:moveTo>
                    <a:pt x="432463" y="63169"/>
                  </a:moveTo>
                  <a:lnTo>
                    <a:pt x="142681" y="63169"/>
                  </a:lnTo>
                  <a:lnTo>
                    <a:pt x="142681" y="94531"/>
                  </a:lnTo>
                  <a:lnTo>
                    <a:pt x="432463" y="94531"/>
                  </a:lnTo>
                  <a:lnTo>
                    <a:pt x="432463" y="63169"/>
                  </a:lnTo>
                  <a:close/>
                </a:path>
                <a:path w="2249804" h="442595">
                  <a:moveTo>
                    <a:pt x="281388" y="0"/>
                  </a:moveTo>
                  <a:lnTo>
                    <a:pt x="252233" y="18111"/>
                  </a:lnTo>
                  <a:lnTo>
                    <a:pt x="259742" y="28299"/>
                  </a:lnTo>
                  <a:lnTo>
                    <a:pt x="267473" y="39204"/>
                  </a:lnTo>
                  <a:lnTo>
                    <a:pt x="275424" y="50828"/>
                  </a:lnTo>
                  <a:lnTo>
                    <a:pt x="283597" y="63169"/>
                  </a:lnTo>
                  <a:lnTo>
                    <a:pt x="297954" y="63169"/>
                  </a:lnTo>
                  <a:lnTo>
                    <a:pt x="318936" y="49474"/>
                  </a:lnTo>
                  <a:lnTo>
                    <a:pt x="308803" y="35615"/>
                  </a:lnTo>
                  <a:lnTo>
                    <a:pt x="299168" y="22749"/>
                  </a:lnTo>
                  <a:lnTo>
                    <a:pt x="290029" y="10878"/>
                  </a:lnTo>
                  <a:lnTo>
                    <a:pt x="281388" y="0"/>
                  </a:lnTo>
                  <a:close/>
                </a:path>
                <a:path w="2249804" h="442595">
                  <a:moveTo>
                    <a:pt x="761559" y="189506"/>
                  </a:moveTo>
                  <a:lnTo>
                    <a:pt x="723570" y="189506"/>
                  </a:lnTo>
                  <a:lnTo>
                    <a:pt x="723570" y="438648"/>
                  </a:lnTo>
                  <a:lnTo>
                    <a:pt x="761559" y="438648"/>
                  </a:lnTo>
                  <a:lnTo>
                    <a:pt x="761559" y="189506"/>
                  </a:lnTo>
                  <a:close/>
                </a:path>
                <a:path w="2249804" h="442595">
                  <a:moveTo>
                    <a:pt x="551733" y="155051"/>
                  </a:moveTo>
                  <a:lnTo>
                    <a:pt x="453666" y="155051"/>
                  </a:lnTo>
                  <a:lnTo>
                    <a:pt x="453666" y="186856"/>
                  </a:lnTo>
                  <a:lnTo>
                    <a:pt x="516393" y="186856"/>
                  </a:lnTo>
                  <a:lnTo>
                    <a:pt x="516393" y="361785"/>
                  </a:lnTo>
                  <a:lnTo>
                    <a:pt x="515427" y="374403"/>
                  </a:lnTo>
                  <a:lnTo>
                    <a:pt x="512529" y="385308"/>
                  </a:lnTo>
                  <a:lnTo>
                    <a:pt x="507697" y="394502"/>
                  </a:lnTo>
                  <a:lnTo>
                    <a:pt x="500933" y="401983"/>
                  </a:lnTo>
                  <a:lnTo>
                    <a:pt x="522137" y="432022"/>
                  </a:lnTo>
                  <a:lnTo>
                    <a:pt x="546653" y="414959"/>
                  </a:lnTo>
                  <a:lnTo>
                    <a:pt x="574261" y="396461"/>
                  </a:lnTo>
                  <a:lnTo>
                    <a:pt x="604963" y="376528"/>
                  </a:lnTo>
                  <a:lnTo>
                    <a:pt x="615702" y="369737"/>
                  </a:lnTo>
                  <a:lnTo>
                    <a:pt x="551733" y="369737"/>
                  </a:lnTo>
                  <a:lnTo>
                    <a:pt x="551733" y="155051"/>
                  </a:lnTo>
                  <a:close/>
                </a:path>
                <a:path w="2249804" h="442595">
                  <a:moveTo>
                    <a:pt x="635663" y="316727"/>
                  </a:moveTo>
                  <a:lnTo>
                    <a:pt x="591931" y="344778"/>
                  </a:lnTo>
                  <a:lnTo>
                    <a:pt x="571390" y="357644"/>
                  </a:lnTo>
                  <a:lnTo>
                    <a:pt x="551733" y="369737"/>
                  </a:lnTo>
                  <a:lnTo>
                    <a:pt x="615702" y="369737"/>
                  </a:lnTo>
                  <a:lnTo>
                    <a:pt x="638756" y="355159"/>
                  </a:lnTo>
                  <a:lnTo>
                    <a:pt x="637900" y="346959"/>
                  </a:lnTo>
                  <a:lnTo>
                    <a:pt x="637099" y="337820"/>
                  </a:lnTo>
                  <a:lnTo>
                    <a:pt x="636354" y="327743"/>
                  </a:lnTo>
                  <a:lnTo>
                    <a:pt x="635663" y="316727"/>
                  </a:lnTo>
                  <a:close/>
                </a:path>
                <a:path w="2249804" h="442595">
                  <a:moveTo>
                    <a:pt x="890989" y="157701"/>
                  </a:moveTo>
                  <a:lnTo>
                    <a:pt x="595023" y="157701"/>
                  </a:lnTo>
                  <a:lnTo>
                    <a:pt x="595023" y="189506"/>
                  </a:lnTo>
                  <a:lnTo>
                    <a:pt x="890989" y="189506"/>
                  </a:lnTo>
                  <a:lnTo>
                    <a:pt x="890989" y="157701"/>
                  </a:lnTo>
                  <a:close/>
                </a:path>
                <a:path w="2249804" h="442595">
                  <a:moveTo>
                    <a:pt x="761559" y="5742"/>
                  </a:moveTo>
                  <a:lnTo>
                    <a:pt x="723570" y="5742"/>
                  </a:lnTo>
                  <a:lnTo>
                    <a:pt x="723570" y="157701"/>
                  </a:lnTo>
                  <a:lnTo>
                    <a:pt x="761559" y="157701"/>
                  </a:lnTo>
                  <a:lnTo>
                    <a:pt x="761559" y="5742"/>
                  </a:lnTo>
                  <a:close/>
                </a:path>
                <a:path w="2249804" h="442595">
                  <a:moveTo>
                    <a:pt x="498724" y="11485"/>
                  </a:moveTo>
                  <a:lnTo>
                    <a:pt x="471777" y="34898"/>
                  </a:lnTo>
                  <a:lnTo>
                    <a:pt x="490138" y="54389"/>
                  </a:lnTo>
                  <a:lnTo>
                    <a:pt x="507228" y="73549"/>
                  </a:lnTo>
                  <a:lnTo>
                    <a:pt x="523048" y="92378"/>
                  </a:lnTo>
                  <a:lnTo>
                    <a:pt x="537597" y="110876"/>
                  </a:lnTo>
                  <a:lnTo>
                    <a:pt x="568520" y="84814"/>
                  </a:lnTo>
                  <a:lnTo>
                    <a:pt x="556040" y="71286"/>
                  </a:lnTo>
                  <a:lnTo>
                    <a:pt x="540248" y="54555"/>
                  </a:lnTo>
                  <a:lnTo>
                    <a:pt x="521143" y="34621"/>
                  </a:lnTo>
                  <a:lnTo>
                    <a:pt x="498724" y="11485"/>
                  </a:lnTo>
                  <a:close/>
                </a:path>
                <a:path w="2249804" h="442595">
                  <a:moveTo>
                    <a:pt x="1296508" y="64936"/>
                  </a:moveTo>
                  <a:lnTo>
                    <a:pt x="953717" y="64936"/>
                  </a:lnTo>
                  <a:lnTo>
                    <a:pt x="953717" y="438648"/>
                  </a:lnTo>
                  <a:lnTo>
                    <a:pt x="989056" y="438648"/>
                  </a:lnTo>
                  <a:lnTo>
                    <a:pt x="989056" y="412144"/>
                  </a:lnTo>
                  <a:lnTo>
                    <a:pt x="1296508" y="412144"/>
                  </a:lnTo>
                  <a:lnTo>
                    <a:pt x="1296508" y="380338"/>
                  </a:lnTo>
                  <a:lnTo>
                    <a:pt x="989056" y="380338"/>
                  </a:lnTo>
                  <a:lnTo>
                    <a:pt x="989056" y="306126"/>
                  </a:lnTo>
                  <a:lnTo>
                    <a:pt x="1296508" y="306126"/>
                  </a:lnTo>
                  <a:lnTo>
                    <a:pt x="1296508" y="274762"/>
                  </a:lnTo>
                  <a:lnTo>
                    <a:pt x="989056" y="274762"/>
                  </a:lnTo>
                  <a:lnTo>
                    <a:pt x="989056" y="201434"/>
                  </a:lnTo>
                  <a:lnTo>
                    <a:pt x="1296508" y="201434"/>
                  </a:lnTo>
                  <a:lnTo>
                    <a:pt x="1296508" y="170070"/>
                  </a:lnTo>
                  <a:lnTo>
                    <a:pt x="989056" y="170070"/>
                  </a:lnTo>
                  <a:lnTo>
                    <a:pt x="989056" y="96740"/>
                  </a:lnTo>
                  <a:lnTo>
                    <a:pt x="1296508" y="96740"/>
                  </a:lnTo>
                  <a:lnTo>
                    <a:pt x="1296508" y="64936"/>
                  </a:lnTo>
                  <a:close/>
                </a:path>
                <a:path w="2249804" h="442595">
                  <a:moveTo>
                    <a:pt x="1296508" y="412144"/>
                  </a:moveTo>
                  <a:lnTo>
                    <a:pt x="1261169" y="412144"/>
                  </a:lnTo>
                  <a:lnTo>
                    <a:pt x="1261169" y="438648"/>
                  </a:lnTo>
                  <a:lnTo>
                    <a:pt x="1296508" y="438648"/>
                  </a:lnTo>
                  <a:lnTo>
                    <a:pt x="1296508" y="412144"/>
                  </a:lnTo>
                  <a:close/>
                </a:path>
                <a:path w="2249804" h="442595">
                  <a:moveTo>
                    <a:pt x="1296508" y="306126"/>
                  </a:moveTo>
                  <a:lnTo>
                    <a:pt x="1261169" y="306126"/>
                  </a:lnTo>
                  <a:lnTo>
                    <a:pt x="1261169" y="380338"/>
                  </a:lnTo>
                  <a:lnTo>
                    <a:pt x="1296508" y="380338"/>
                  </a:lnTo>
                  <a:lnTo>
                    <a:pt x="1296508" y="306126"/>
                  </a:lnTo>
                  <a:close/>
                </a:path>
                <a:path w="2249804" h="442595">
                  <a:moveTo>
                    <a:pt x="1296508" y="201434"/>
                  </a:moveTo>
                  <a:lnTo>
                    <a:pt x="1261169" y="201434"/>
                  </a:lnTo>
                  <a:lnTo>
                    <a:pt x="1261169" y="274762"/>
                  </a:lnTo>
                  <a:lnTo>
                    <a:pt x="1296508" y="274762"/>
                  </a:lnTo>
                  <a:lnTo>
                    <a:pt x="1296508" y="201434"/>
                  </a:lnTo>
                  <a:close/>
                </a:path>
                <a:path w="2249804" h="442595">
                  <a:moveTo>
                    <a:pt x="1296508" y="96740"/>
                  </a:moveTo>
                  <a:lnTo>
                    <a:pt x="1261169" y="96740"/>
                  </a:lnTo>
                  <a:lnTo>
                    <a:pt x="1261169" y="170070"/>
                  </a:lnTo>
                  <a:lnTo>
                    <a:pt x="1296508" y="170070"/>
                  </a:lnTo>
                  <a:lnTo>
                    <a:pt x="1296508" y="96740"/>
                  </a:lnTo>
                  <a:close/>
                </a:path>
                <a:path w="2249804" h="442595">
                  <a:moveTo>
                    <a:pt x="1088889" y="3975"/>
                  </a:moveTo>
                  <a:lnTo>
                    <a:pt x="1083271" y="21037"/>
                  </a:lnTo>
                  <a:lnTo>
                    <a:pt x="1077901" y="36885"/>
                  </a:lnTo>
                  <a:lnTo>
                    <a:pt x="1072779" y="51518"/>
                  </a:lnTo>
                  <a:lnTo>
                    <a:pt x="1067907" y="64936"/>
                  </a:lnTo>
                  <a:lnTo>
                    <a:pt x="1104572" y="64936"/>
                  </a:lnTo>
                  <a:lnTo>
                    <a:pt x="1109914" y="53561"/>
                  </a:lnTo>
                  <a:lnTo>
                    <a:pt x="1115339" y="41523"/>
                  </a:lnTo>
                  <a:lnTo>
                    <a:pt x="1120846" y="28823"/>
                  </a:lnTo>
                  <a:lnTo>
                    <a:pt x="1126437" y="15461"/>
                  </a:lnTo>
                  <a:lnTo>
                    <a:pt x="1088889" y="3975"/>
                  </a:lnTo>
                  <a:close/>
                </a:path>
                <a:path w="2249804" h="442595">
                  <a:moveTo>
                    <a:pt x="1662268" y="129871"/>
                  </a:moveTo>
                  <a:lnTo>
                    <a:pt x="1626929" y="129871"/>
                  </a:lnTo>
                  <a:lnTo>
                    <a:pt x="1626045" y="166536"/>
                  </a:lnTo>
                  <a:lnTo>
                    <a:pt x="1620921" y="228662"/>
                  </a:lnTo>
                  <a:lnTo>
                    <a:pt x="1608730" y="284286"/>
                  </a:lnTo>
                  <a:lnTo>
                    <a:pt x="1589470" y="333408"/>
                  </a:lnTo>
                  <a:lnTo>
                    <a:pt x="1563142" y="376027"/>
                  </a:lnTo>
                  <a:lnTo>
                    <a:pt x="1529747" y="412144"/>
                  </a:lnTo>
                  <a:lnTo>
                    <a:pt x="1536704" y="419653"/>
                  </a:lnTo>
                  <a:lnTo>
                    <a:pt x="1543441" y="427163"/>
                  </a:lnTo>
                  <a:lnTo>
                    <a:pt x="1549956" y="434672"/>
                  </a:lnTo>
                  <a:lnTo>
                    <a:pt x="1556250" y="442182"/>
                  </a:lnTo>
                  <a:lnTo>
                    <a:pt x="1587761" y="406573"/>
                  </a:lnTo>
                  <a:lnTo>
                    <a:pt x="1613677" y="366890"/>
                  </a:lnTo>
                  <a:lnTo>
                    <a:pt x="1633997" y="323133"/>
                  </a:lnTo>
                  <a:lnTo>
                    <a:pt x="1648722" y="275302"/>
                  </a:lnTo>
                  <a:lnTo>
                    <a:pt x="1657851" y="223397"/>
                  </a:lnTo>
                  <a:lnTo>
                    <a:pt x="1661385" y="167419"/>
                  </a:lnTo>
                  <a:lnTo>
                    <a:pt x="1662268" y="129871"/>
                  </a:lnTo>
                  <a:close/>
                </a:path>
                <a:path w="2249804" h="442595">
                  <a:moveTo>
                    <a:pt x="1648575" y="388290"/>
                  </a:moveTo>
                  <a:lnTo>
                    <a:pt x="1650507" y="398339"/>
                  </a:lnTo>
                  <a:lnTo>
                    <a:pt x="1652329" y="408168"/>
                  </a:lnTo>
                  <a:lnTo>
                    <a:pt x="1654041" y="417776"/>
                  </a:lnTo>
                  <a:lnTo>
                    <a:pt x="1655642" y="427163"/>
                  </a:lnTo>
                  <a:lnTo>
                    <a:pt x="1686675" y="428157"/>
                  </a:lnTo>
                  <a:lnTo>
                    <a:pt x="1701280" y="428405"/>
                  </a:lnTo>
                  <a:lnTo>
                    <a:pt x="1715278" y="428488"/>
                  </a:lnTo>
                  <a:lnTo>
                    <a:pt x="1738772" y="424209"/>
                  </a:lnTo>
                  <a:lnTo>
                    <a:pt x="1756249" y="412254"/>
                  </a:lnTo>
                  <a:lnTo>
                    <a:pt x="1767658" y="392707"/>
                  </a:lnTo>
                  <a:lnTo>
                    <a:pt x="1704234" y="392707"/>
                  </a:lnTo>
                  <a:lnTo>
                    <a:pt x="1691313" y="392265"/>
                  </a:lnTo>
                  <a:lnTo>
                    <a:pt x="1677729" y="391382"/>
                  </a:lnTo>
                  <a:lnTo>
                    <a:pt x="1663483" y="390057"/>
                  </a:lnTo>
                  <a:lnTo>
                    <a:pt x="1648575" y="388290"/>
                  </a:lnTo>
                  <a:close/>
                </a:path>
                <a:path w="2249804" h="442595">
                  <a:moveTo>
                    <a:pt x="1781980" y="96299"/>
                  </a:moveTo>
                  <a:lnTo>
                    <a:pt x="1561552" y="96299"/>
                  </a:lnTo>
                  <a:lnTo>
                    <a:pt x="1561552" y="129871"/>
                  </a:lnTo>
                  <a:lnTo>
                    <a:pt x="1746199" y="129871"/>
                  </a:lnTo>
                  <a:lnTo>
                    <a:pt x="1745205" y="187739"/>
                  </a:lnTo>
                  <a:lnTo>
                    <a:pt x="1743549" y="244723"/>
                  </a:lnTo>
                  <a:lnTo>
                    <a:pt x="1741230" y="300824"/>
                  </a:lnTo>
                  <a:lnTo>
                    <a:pt x="1738248" y="356042"/>
                  </a:lnTo>
                  <a:lnTo>
                    <a:pt x="1718618" y="390415"/>
                  </a:lnTo>
                  <a:lnTo>
                    <a:pt x="1704234" y="392707"/>
                  </a:lnTo>
                  <a:lnTo>
                    <a:pt x="1767658" y="392707"/>
                  </a:lnTo>
                  <a:lnTo>
                    <a:pt x="1775348" y="321614"/>
                  </a:lnTo>
                  <a:lnTo>
                    <a:pt x="1777315" y="273296"/>
                  </a:lnTo>
                  <a:lnTo>
                    <a:pt x="1779082" y="219492"/>
                  </a:lnTo>
                  <a:lnTo>
                    <a:pt x="1780637" y="160493"/>
                  </a:lnTo>
                  <a:lnTo>
                    <a:pt x="1781980" y="96299"/>
                  </a:lnTo>
                  <a:close/>
                </a:path>
                <a:path w="2249804" h="442595">
                  <a:moveTo>
                    <a:pt x="1566843" y="365761"/>
                  </a:moveTo>
                  <a:lnTo>
                    <a:pt x="1528421" y="365761"/>
                  </a:lnTo>
                  <a:lnTo>
                    <a:pt x="1534606" y="382547"/>
                  </a:lnTo>
                  <a:lnTo>
                    <a:pt x="1558376" y="372028"/>
                  </a:lnTo>
                  <a:lnTo>
                    <a:pt x="1567736" y="367970"/>
                  </a:lnTo>
                  <a:lnTo>
                    <a:pt x="1566843" y="365761"/>
                  </a:lnTo>
                  <a:close/>
                </a:path>
                <a:path w="2249804" h="442595">
                  <a:moveTo>
                    <a:pt x="1473204" y="199666"/>
                  </a:moveTo>
                  <a:lnTo>
                    <a:pt x="1436097" y="199666"/>
                  </a:lnTo>
                  <a:lnTo>
                    <a:pt x="1424501" y="231665"/>
                  </a:lnTo>
                  <a:lnTo>
                    <a:pt x="1413126" y="260737"/>
                  </a:lnTo>
                  <a:lnTo>
                    <a:pt x="1391040" y="310101"/>
                  </a:lnTo>
                  <a:lnTo>
                    <a:pt x="1359676" y="345883"/>
                  </a:lnTo>
                  <a:lnTo>
                    <a:pt x="1375137" y="381663"/>
                  </a:lnTo>
                  <a:lnTo>
                    <a:pt x="1528421" y="365761"/>
                  </a:lnTo>
                  <a:lnTo>
                    <a:pt x="1566843" y="365761"/>
                  </a:lnTo>
                  <a:lnTo>
                    <a:pt x="1558811" y="345883"/>
                  </a:lnTo>
                  <a:lnTo>
                    <a:pt x="1407826" y="345883"/>
                  </a:lnTo>
                  <a:lnTo>
                    <a:pt x="1422265" y="317197"/>
                  </a:lnTo>
                  <a:lnTo>
                    <a:pt x="1437975" y="283265"/>
                  </a:lnTo>
                  <a:lnTo>
                    <a:pt x="1454954" y="244088"/>
                  </a:lnTo>
                  <a:lnTo>
                    <a:pt x="1473204" y="199666"/>
                  </a:lnTo>
                  <a:close/>
                </a:path>
                <a:path w="2249804" h="442595">
                  <a:moveTo>
                    <a:pt x="1516494" y="248700"/>
                  </a:moveTo>
                  <a:lnTo>
                    <a:pt x="1486014" y="262393"/>
                  </a:lnTo>
                  <a:lnTo>
                    <a:pt x="1494090" y="280491"/>
                  </a:lnTo>
                  <a:lnTo>
                    <a:pt x="1501972" y="298782"/>
                  </a:lnTo>
                  <a:lnTo>
                    <a:pt x="1509661" y="317266"/>
                  </a:lnTo>
                  <a:lnTo>
                    <a:pt x="1517157" y="335943"/>
                  </a:lnTo>
                  <a:lnTo>
                    <a:pt x="1460558" y="341520"/>
                  </a:lnTo>
                  <a:lnTo>
                    <a:pt x="1407826" y="345883"/>
                  </a:lnTo>
                  <a:lnTo>
                    <a:pt x="1558811" y="345883"/>
                  </a:lnTo>
                  <a:lnTo>
                    <a:pt x="1555754" y="338318"/>
                  </a:lnTo>
                  <a:lnTo>
                    <a:pt x="1543219" y="308555"/>
                  </a:lnTo>
                  <a:lnTo>
                    <a:pt x="1530133" y="278683"/>
                  </a:lnTo>
                  <a:lnTo>
                    <a:pt x="1516494" y="248700"/>
                  </a:lnTo>
                  <a:close/>
                </a:path>
                <a:path w="2249804" h="442595">
                  <a:moveTo>
                    <a:pt x="1574804" y="166978"/>
                  </a:moveTo>
                  <a:lnTo>
                    <a:pt x="1361443" y="166978"/>
                  </a:lnTo>
                  <a:lnTo>
                    <a:pt x="1361443" y="199666"/>
                  </a:lnTo>
                  <a:lnTo>
                    <a:pt x="1574804" y="199666"/>
                  </a:lnTo>
                  <a:lnTo>
                    <a:pt x="1574804" y="166978"/>
                  </a:lnTo>
                  <a:close/>
                </a:path>
                <a:path w="2249804" h="442595">
                  <a:moveTo>
                    <a:pt x="1664036" y="5301"/>
                  </a:moveTo>
                  <a:lnTo>
                    <a:pt x="1627812" y="5301"/>
                  </a:lnTo>
                  <a:lnTo>
                    <a:pt x="1627813" y="51352"/>
                  </a:lnTo>
                  <a:lnTo>
                    <a:pt x="1627627" y="75537"/>
                  </a:lnTo>
                  <a:lnTo>
                    <a:pt x="1627371" y="96299"/>
                  </a:lnTo>
                  <a:lnTo>
                    <a:pt x="1662931" y="96299"/>
                  </a:lnTo>
                  <a:lnTo>
                    <a:pt x="1663331" y="73798"/>
                  </a:lnTo>
                  <a:lnTo>
                    <a:pt x="1663646" y="51352"/>
                  </a:lnTo>
                  <a:lnTo>
                    <a:pt x="1663883" y="28299"/>
                  </a:lnTo>
                  <a:lnTo>
                    <a:pt x="1664036" y="5301"/>
                  </a:lnTo>
                  <a:close/>
                </a:path>
                <a:path w="2249804" h="442595">
                  <a:moveTo>
                    <a:pt x="1557134" y="42849"/>
                  </a:moveTo>
                  <a:lnTo>
                    <a:pt x="1379996" y="42849"/>
                  </a:lnTo>
                  <a:lnTo>
                    <a:pt x="1379996" y="75537"/>
                  </a:lnTo>
                  <a:lnTo>
                    <a:pt x="1557134" y="75537"/>
                  </a:lnTo>
                  <a:lnTo>
                    <a:pt x="1557134" y="42849"/>
                  </a:lnTo>
                  <a:close/>
                </a:path>
                <a:path w="2249804" h="442595">
                  <a:moveTo>
                    <a:pt x="1915827" y="187298"/>
                  </a:moveTo>
                  <a:lnTo>
                    <a:pt x="1878721" y="187298"/>
                  </a:lnTo>
                  <a:lnTo>
                    <a:pt x="1878721" y="436880"/>
                  </a:lnTo>
                  <a:lnTo>
                    <a:pt x="1915827" y="436880"/>
                  </a:lnTo>
                  <a:lnTo>
                    <a:pt x="1915827" y="187298"/>
                  </a:lnTo>
                  <a:close/>
                </a:path>
                <a:path w="2249804" h="442595">
                  <a:moveTo>
                    <a:pt x="2080154" y="260184"/>
                  </a:moveTo>
                  <a:lnTo>
                    <a:pt x="2042165" y="260184"/>
                  </a:lnTo>
                  <a:lnTo>
                    <a:pt x="2042165" y="363552"/>
                  </a:lnTo>
                  <a:lnTo>
                    <a:pt x="2045920" y="389449"/>
                  </a:lnTo>
                  <a:lnTo>
                    <a:pt x="2057184" y="407947"/>
                  </a:lnTo>
                  <a:lnTo>
                    <a:pt x="2075958" y="419045"/>
                  </a:lnTo>
                  <a:lnTo>
                    <a:pt x="2102242" y="422745"/>
                  </a:lnTo>
                  <a:lnTo>
                    <a:pt x="2176897" y="422745"/>
                  </a:lnTo>
                  <a:lnTo>
                    <a:pt x="2201578" y="419570"/>
                  </a:lnTo>
                  <a:lnTo>
                    <a:pt x="2220407" y="410045"/>
                  </a:lnTo>
                  <a:lnTo>
                    <a:pt x="2233383" y="394170"/>
                  </a:lnTo>
                  <a:lnTo>
                    <a:pt x="2234985" y="389173"/>
                  </a:lnTo>
                  <a:lnTo>
                    <a:pt x="2111960" y="389173"/>
                  </a:lnTo>
                  <a:lnTo>
                    <a:pt x="2098045" y="387296"/>
                  </a:lnTo>
                  <a:lnTo>
                    <a:pt x="2088106" y="381664"/>
                  </a:lnTo>
                  <a:lnTo>
                    <a:pt x="2082142" y="372276"/>
                  </a:lnTo>
                  <a:lnTo>
                    <a:pt x="2080154" y="359134"/>
                  </a:lnTo>
                  <a:lnTo>
                    <a:pt x="2080154" y="260184"/>
                  </a:lnTo>
                  <a:close/>
                </a:path>
                <a:path w="2249804" h="442595">
                  <a:moveTo>
                    <a:pt x="2210910" y="291107"/>
                  </a:moveTo>
                  <a:lnTo>
                    <a:pt x="2205775" y="344861"/>
                  </a:lnTo>
                  <a:lnTo>
                    <a:pt x="2191805" y="381995"/>
                  </a:lnTo>
                  <a:lnTo>
                    <a:pt x="2168061" y="389173"/>
                  </a:lnTo>
                  <a:lnTo>
                    <a:pt x="2234985" y="389173"/>
                  </a:lnTo>
                  <a:lnTo>
                    <a:pt x="2245697" y="339477"/>
                  </a:lnTo>
                  <a:lnTo>
                    <a:pt x="2249783" y="303917"/>
                  </a:lnTo>
                  <a:lnTo>
                    <a:pt x="2239733" y="300963"/>
                  </a:lnTo>
                  <a:lnTo>
                    <a:pt x="2229905" y="297843"/>
                  </a:lnTo>
                  <a:lnTo>
                    <a:pt x="2220297" y="294558"/>
                  </a:lnTo>
                  <a:lnTo>
                    <a:pt x="2210910" y="291107"/>
                  </a:lnTo>
                  <a:close/>
                </a:path>
                <a:path w="2249804" h="442595">
                  <a:moveTo>
                    <a:pt x="2080154" y="13252"/>
                  </a:moveTo>
                  <a:lnTo>
                    <a:pt x="2042165" y="13252"/>
                  </a:lnTo>
                  <a:lnTo>
                    <a:pt x="2042165" y="215789"/>
                  </a:lnTo>
                  <a:lnTo>
                    <a:pt x="2016516" y="232838"/>
                  </a:lnTo>
                  <a:lnTo>
                    <a:pt x="1989929" y="248865"/>
                  </a:lnTo>
                  <a:lnTo>
                    <a:pt x="1962403" y="263871"/>
                  </a:lnTo>
                  <a:lnTo>
                    <a:pt x="1933938" y="277854"/>
                  </a:lnTo>
                  <a:lnTo>
                    <a:pt x="1939736" y="285916"/>
                  </a:lnTo>
                  <a:lnTo>
                    <a:pt x="1945203" y="293757"/>
                  </a:lnTo>
                  <a:lnTo>
                    <a:pt x="1950338" y="301377"/>
                  </a:lnTo>
                  <a:lnTo>
                    <a:pt x="1955142" y="308776"/>
                  </a:lnTo>
                  <a:lnTo>
                    <a:pt x="1977726" y="297457"/>
                  </a:lnTo>
                  <a:lnTo>
                    <a:pt x="1999758" y="285585"/>
                  </a:lnTo>
                  <a:lnTo>
                    <a:pt x="2021238" y="273161"/>
                  </a:lnTo>
                  <a:lnTo>
                    <a:pt x="2042165" y="260184"/>
                  </a:lnTo>
                  <a:lnTo>
                    <a:pt x="2080154" y="260184"/>
                  </a:lnTo>
                  <a:lnTo>
                    <a:pt x="2080154" y="234343"/>
                  </a:lnTo>
                  <a:lnTo>
                    <a:pt x="2122727" y="200978"/>
                  </a:lnTo>
                  <a:lnTo>
                    <a:pt x="2137754" y="187298"/>
                  </a:lnTo>
                  <a:lnTo>
                    <a:pt x="2080154" y="187298"/>
                  </a:lnTo>
                  <a:lnTo>
                    <a:pt x="2080154" y="13252"/>
                  </a:lnTo>
                  <a:close/>
                </a:path>
                <a:path w="2249804" h="442595">
                  <a:moveTo>
                    <a:pt x="1922895" y="6626"/>
                  </a:moveTo>
                  <a:lnTo>
                    <a:pt x="1906780" y="52055"/>
                  </a:lnTo>
                  <a:lnTo>
                    <a:pt x="1887414" y="96458"/>
                  </a:lnTo>
                  <a:lnTo>
                    <a:pt x="1864797" y="139837"/>
                  </a:lnTo>
                  <a:lnTo>
                    <a:pt x="1838929" y="182191"/>
                  </a:lnTo>
                  <a:lnTo>
                    <a:pt x="1809809" y="223521"/>
                  </a:lnTo>
                  <a:lnTo>
                    <a:pt x="1814337" y="233211"/>
                  </a:lnTo>
                  <a:lnTo>
                    <a:pt x="1818644" y="242847"/>
                  </a:lnTo>
                  <a:lnTo>
                    <a:pt x="1822731" y="252427"/>
                  </a:lnTo>
                  <a:lnTo>
                    <a:pt x="1826596" y="261952"/>
                  </a:lnTo>
                  <a:lnTo>
                    <a:pt x="1840207" y="244199"/>
                  </a:lnTo>
                  <a:lnTo>
                    <a:pt x="1853432" y="225839"/>
                  </a:lnTo>
                  <a:lnTo>
                    <a:pt x="1866270" y="206872"/>
                  </a:lnTo>
                  <a:lnTo>
                    <a:pt x="1878721" y="187298"/>
                  </a:lnTo>
                  <a:lnTo>
                    <a:pt x="1915827" y="187298"/>
                  </a:lnTo>
                  <a:lnTo>
                    <a:pt x="1915827" y="120815"/>
                  </a:lnTo>
                  <a:lnTo>
                    <a:pt x="1927959" y="96023"/>
                  </a:lnTo>
                  <a:lnTo>
                    <a:pt x="1939460" y="70844"/>
                  </a:lnTo>
                  <a:lnTo>
                    <a:pt x="1950614" y="44657"/>
                  </a:lnTo>
                  <a:lnTo>
                    <a:pt x="1961327" y="17670"/>
                  </a:lnTo>
                  <a:lnTo>
                    <a:pt x="1922895" y="6626"/>
                  </a:lnTo>
                  <a:close/>
                </a:path>
                <a:path w="2249804" h="442595">
                  <a:moveTo>
                    <a:pt x="2200308" y="61401"/>
                  </a:moveTo>
                  <a:lnTo>
                    <a:pt x="2173086" y="96023"/>
                  </a:lnTo>
                  <a:lnTo>
                    <a:pt x="2143986" y="128546"/>
                  </a:lnTo>
                  <a:lnTo>
                    <a:pt x="2113009" y="158971"/>
                  </a:lnTo>
                  <a:lnTo>
                    <a:pt x="2080154" y="187298"/>
                  </a:lnTo>
                  <a:lnTo>
                    <a:pt x="2137754" y="187298"/>
                  </a:lnTo>
                  <a:lnTo>
                    <a:pt x="2162318" y="164935"/>
                  </a:lnTo>
                  <a:lnTo>
                    <a:pt x="2198928" y="126213"/>
                  </a:lnTo>
                  <a:lnTo>
                    <a:pt x="2232555" y="84814"/>
                  </a:lnTo>
                  <a:lnTo>
                    <a:pt x="2200308" y="614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01247" y="8569721"/>
              <a:ext cx="111981" cy="111981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8253654" y="6074822"/>
              <a:ext cx="2250440" cy="2771140"/>
            </a:xfrm>
            <a:custGeom>
              <a:avLst/>
              <a:gdLst/>
              <a:ahLst/>
              <a:cxnLst/>
              <a:rect l="l" t="t" r="r" b="b"/>
              <a:pathLst>
                <a:path w="2250440" h="2771140">
                  <a:moveTo>
                    <a:pt x="117068" y="2425115"/>
                  </a:moveTo>
                  <a:lnTo>
                    <a:pt x="98450" y="2398852"/>
                  </a:lnTo>
                  <a:lnTo>
                    <a:pt x="81940" y="2376182"/>
                  </a:lnTo>
                  <a:lnTo>
                    <a:pt x="67538" y="2357107"/>
                  </a:lnTo>
                  <a:lnTo>
                    <a:pt x="55219" y="2341626"/>
                  </a:lnTo>
                  <a:lnTo>
                    <a:pt x="26949" y="2360612"/>
                  </a:lnTo>
                  <a:lnTo>
                    <a:pt x="39230" y="2377452"/>
                  </a:lnTo>
                  <a:lnTo>
                    <a:pt x="53124" y="2397506"/>
                  </a:lnTo>
                  <a:lnTo>
                    <a:pt x="68605" y="2420747"/>
                  </a:lnTo>
                  <a:lnTo>
                    <a:pt x="85699" y="2447201"/>
                  </a:lnTo>
                  <a:lnTo>
                    <a:pt x="117068" y="2425115"/>
                  </a:lnTo>
                  <a:close/>
                </a:path>
                <a:path w="2250440" h="2771140">
                  <a:moveTo>
                    <a:pt x="408165" y="2450287"/>
                  </a:moveTo>
                  <a:lnTo>
                    <a:pt x="376809" y="2450287"/>
                  </a:lnTo>
                  <a:lnTo>
                    <a:pt x="376809" y="2478557"/>
                  </a:lnTo>
                  <a:lnTo>
                    <a:pt x="376809" y="2522740"/>
                  </a:lnTo>
                  <a:lnTo>
                    <a:pt x="376809" y="2551011"/>
                  </a:lnTo>
                  <a:lnTo>
                    <a:pt x="376809" y="2595181"/>
                  </a:lnTo>
                  <a:lnTo>
                    <a:pt x="292430" y="2595181"/>
                  </a:lnTo>
                  <a:lnTo>
                    <a:pt x="292430" y="2551011"/>
                  </a:lnTo>
                  <a:lnTo>
                    <a:pt x="376809" y="2551011"/>
                  </a:lnTo>
                  <a:lnTo>
                    <a:pt x="376809" y="2522740"/>
                  </a:lnTo>
                  <a:lnTo>
                    <a:pt x="292430" y="2522740"/>
                  </a:lnTo>
                  <a:lnTo>
                    <a:pt x="292430" y="2478557"/>
                  </a:lnTo>
                  <a:lnTo>
                    <a:pt x="376809" y="2478557"/>
                  </a:lnTo>
                  <a:lnTo>
                    <a:pt x="376809" y="2450287"/>
                  </a:lnTo>
                  <a:lnTo>
                    <a:pt x="313423" y="2450287"/>
                  </a:lnTo>
                  <a:lnTo>
                    <a:pt x="298399" y="2442565"/>
                  </a:lnTo>
                  <a:lnTo>
                    <a:pt x="328155" y="2427097"/>
                  </a:lnTo>
                  <a:lnTo>
                    <a:pt x="405079" y="2387117"/>
                  </a:lnTo>
                  <a:lnTo>
                    <a:pt x="405079" y="2357526"/>
                  </a:lnTo>
                  <a:lnTo>
                    <a:pt x="139598" y="2357526"/>
                  </a:lnTo>
                  <a:lnTo>
                    <a:pt x="139598" y="2385796"/>
                  </a:lnTo>
                  <a:lnTo>
                    <a:pt x="346773" y="2385796"/>
                  </a:lnTo>
                  <a:lnTo>
                    <a:pt x="267919" y="2427097"/>
                  </a:lnTo>
                  <a:lnTo>
                    <a:pt x="261073" y="2423744"/>
                  </a:lnTo>
                  <a:lnTo>
                    <a:pt x="261073" y="2478557"/>
                  </a:lnTo>
                  <a:lnTo>
                    <a:pt x="261073" y="2522740"/>
                  </a:lnTo>
                  <a:lnTo>
                    <a:pt x="261073" y="2551011"/>
                  </a:lnTo>
                  <a:lnTo>
                    <a:pt x="261073" y="2595181"/>
                  </a:lnTo>
                  <a:lnTo>
                    <a:pt x="178028" y="2595181"/>
                  </a:lnTo>
                  <a:lnTo>
                    <a:pt x="178028" y="2551011"/>
                  </a:lnTo>
                  <a:lnTo>
                    <a:pt x="261073" y="2551011"/>
                  </a:lnTo>
                  <a:lnTo>
                    <a:pt x="261073" y="2522740"/>
                  </a:lnTo>
                  <a:lnTo>
                    <a:pt x="178028" y="2522740"/>
                  </a:lnTo>
                  <a:lnTo>
                    <a:pt x="178028" y="2478557"/>
                  </a:lnTo>
                  <a:lnTo>
                    <a:pt x="261073" y="2478557"/>
                  </a:lnTo>
                  <a:lnTo>
                    <a:pt x="261073" y="2423744"/>
                  </a:lnTo>
                  <a:lnTo>
                    <a:pt x="202755" y="2395067"/>
                  </a:lnTo>
                  <a:lnTo>
                    <a:pt x="184645" y="2416276"/>
                  </a:lnTo>
                  <a:lnTo>
                    <a:pt x="219430" y="2433282"/>
                  </a:lnTo>
                  <a:lnTo>
                    <a:pt x="253123" y="2450287"/>
                  </a:lnTo>
                  <a:lnTo>
                    <a:pt x="146659" y="2450287"/>
                  </a:lnTo>
                  <a:lnTo>
                    <a:pt x="146659" y="2698991"/>
                  </a:lnTo>
                  <a:lnTo>
                    <a:pt x="178028" y="2698991"/>
                  </a:lnTo>
                  <a:lnTo>
                    <a:pt x="178028" y="2623451"/>
                  </a:lnTo>
                  <a:lnTo>
                    <a:pt x="261073" y="2623451"/>
                  </a:lnTo>
                  <a:lnTo>
                    <a:pt x="261073" y="2692362"/>
                  </a:lnTo>
                  <a:lnTo>
                    <a:pt x="292430" y="2692362"/>
                  </a:lnTo>
                  <a:lnTo>
                    <a:pt x="292430" y="2623451"/>
                  </a:lnTo>
                  <a:lnTo>
                    <a:pt x="376809" y="2623451"/>
                  </a:lnTo>
                  <a:lnTo>
                    <a:pt x="376809" y="2645092"/>
                  </a:lnTo>
                  <a:lnTo>
                    <a:pt x="375310" y="2655151"/>
                  </a:lnTo>
                  <a:lnTo>
                    <a:pt x="370840" y="2662326"/>
                  </a:lnTo>
                  <a:lnTo>
                    <a:pt x="363385" y="2666631"/>
                  </a:lnTo>
                  <a:lnTo>
                    <a:pt x="352958" y="2668066"/>
                  </a:lnTo>
                  <a:lnTo>
                    <a:pt x="342519" y="2667876"/>
                  </a:lnTo>
                  <a:lnTo>
                    <a:pt x="331089" y="2667292"/>
                  </a:lnTo>
                  <a:lnTo>
                    <a:pt x="318668" y="2666327"/>
                  </a:lnTo>
                  <a:lnTo>
                    <a:pt x="305244" y="2664980"/>
                  </a:lnTo>
                  <a:lnTo>
                    <a:pt x="307314" y="2673566"/>
                  </a:lnTo>
                  <a:lnTo>
                    <a:pt x="309105" y="2682087"/>
                  </a:lnTo>
                  <a:lnTo>
                    <a:pt x="310629" y="2690571"/>
                  </a:lnTo>
                  <a:lnTo>
                    <a:pt x="311873" y="2698991"/>
                  </a:lnTo>
                  <a:lnTo>
                    <a:pt x="325094" y="2699575"/>
                  </a:lnTo>
                  <a:lnTo>
                    <a:pt x="337820" y="2699982"/>
                  </a:lnTo>
                  <a:lnTo>
                    <a:pt x="350050" y="2700236"/>
                  </a:lnTo>
                  <a:lnTo>
                    <a:pt x="361784" y="2700312"/>
                  </a:lnTo>
                  <a:lnTo>
                    <a:pt x="382079" y="2697162"/>
                  </a:lnTo>
                  <a:lnTo>
                    <a:pt x="396570" y="2687726"/>
                  </a:lnTo>
                  <a:lnTo>
                    <a:pt x="405269" y="2671991"/>
                  </a:lnTo>
                  <a:lnTo>
                    <a:pt x="405790" y="2668066"/>
                  </a:lnTo>
                  <a:lnTo>
                    <a:pt x="408165" y="2649956"/>
                  </a:lnTo>
                  <a:lnTo>
                    <a:pt x="408165" y="2623451"/>
                  </a:lnTo>
                  <a:lnTo>
                    <a:pt x="408165" y="2595181"/>
                  </a:lnTo>
                  <a:lnTo>
                    <a:pt x="408165" y="2551011"/>
                  </a:lnTo>
                  <a:lnTo>
                    <a:pt x="408165" y="2522740"/>
                  </a:lnTo>
                  <a:lnTo>
                    <a:pt x="408165" y="2478557"/>
                  </a:lnTo>
                  <a:lnTo>
                    <a:pt x="408165" y="2450287"/>
                  </a:lnTo>
                  <a:close/>
                </a:path>
                <a:path w="2250440" h="2771140">
                  <a:moveTo>
                    <a:pt x="439978" y="2721521"/>
                  </a:moveTo>
                  <a:lnTo>
                    <a:pt x="292874" y="2725051"/>
                  </a:lnTo>
                  <a:lnTo>
                    <a:pt x="182880" y="2723286"/>
                  </a:lnTo>
                  <a:lnTo>
                    <a:pt x="152679" y="2720340"/>
                  </a:lnTo>
                  <a:lnTo>
                    <a:pt x="127228" y="2711970"/>
                  </a:lnTo>
                  <a:lnTo>
                    <a:pt x="113741" y="2702966"/>
                  </a:lnTo>
                  <a:lnTo>
                    <a:pt x="106514" y="2698153"/>
                  </a:lnTo>
                  <a:lnTo>
                    <a:pt x="90563" y="2678887"/>
                  </a:lnTo>
                  <a:lnTo>
                    <a:pt x="90563" y="2490051"/>
                  </a:lnTo>
                  <a:lnTo>
                    <a:pt x="3975" y="2490051"/>
                  </a:lnTo>
                  <a:lnTo>
                    <a:pt x="3975" y="2522740"/>
                  </a:lnTo>
                  <a:lnTo>
                    <a:pt x="56540" y="2522740"/>
                  </a:lnTo>
                  <a:lnTo>
                    <a:pt x="56540" y="2671381"/>
                  </a:lnTo>
                  <a:lnTo>
                    <a:pt x="46469" y="2680893"/>
                  </a:lnTo>
                  <a:lnTo>
                    <a:pt x="26149" y="2700312"/>
                  </a:lnTo>
                  <a:lnTo>
                    <a:pt x="0" y="2725496"/>
                  </a:lnTo>
                  <a:lnTo>
                    <a:pt x="18110" y="2762161"/>
                  </a:lnTo>
                  <a:lnTo>
                    <a:pt x="34518" y="2742552"/>
                  </a:lnTo>
                  <a:lnTo>
                    <a:pt x="48818" y="2726156"/>
                  </a:lnTo>
                  <a:lnTo>
                    <a:pt x="61023" y="2712961"/>
                  </a:lnTo>
                  <a:lnTo>
                    <a:pt x="71120" y="2702966"/>
                  </a:lnTo>
                  <a:lnTo>
                    <a:pt x="88963" y="2725242"/>
                  </a:lnTo>
                  <a:lnTo>
                    <a:pt x="112420" y="2741282"/>
                  </a:lnTo>
                  <a:lnTo>
                    <a:pt x="141528" y="2751086"/>
                  </a:lnTo>
                  <a:lnTo>
                    <a:pt x="176263" y="2754655"/>
                  </a:lnTo>
                  <a:lnTo>
                    <a:pt x="281393" y="2757297"/>
                  </a:lnTo>
                  <a:lnTo>
                    <a:pt x="427609" y="2756420"/>
                  </a:lnTo>
                  <a:lnTo>
                    <a:pt x="431203" y="2746616"/>
                  </a:lnTo>
                  <a:lnTo>
                    <a:pt x="434454" y="2737535"/>
                  </a:lnTo>
                  <a:lnTo>
                    <a:pt x="437375" y="2729166"/>
                  </a:lnTo>
                  <a:lnTo>
                    <a:pt x="438772" y="2725051"/>
                  </a:lnTo>
                  <a:lnTo>
                    <a:pt x="439978" y="2721521"/>
                  </a:lnTo>
                  <a:close/>
                </a:path>
                <a:path w="2250440" h="2771140">
                  <a:moveTo>
                    <a:pt x="673658" y="2698546"/>
                  </a:moveTo>
                  <a:lnTo>
                    <a:pt x="629818" y="2644546"/>
                  </a:lnTo>
                  <a:lnTo>
                    <a:pt x="604824" y="2615146"/>
                  </a:lnTo>
                  <a:lnTo>
                    <a:pt x="577799" y="2584132"/>
                  </a:lnTo>
                  <a:lnTo>
                    <a:pt x="578688" y="2577363"/>
                  </a:lnTo>
                  <a:lnTo>
                    <a:pt x="579564" y="2570149"/>
                  </a:lnTo>
                  <a:lnTo>
                    <a:pt x="580453" y="2562491"/>
                  </a:lnTo>
                  <a:lnTo>
                    <a:pt x="667473" y="2562491"/>
                  </a:lnTo>
                  <a:lnTo>
                    <a:pt x="667473" y="2530691"/>
                  </a:lnTo>
                  <a:lnTo>
                    <a:pt x="583095" y="2530691"/>
                  </a:lnTo>
                  <a:lnTo>
                    <a:pt x="584098" y="2508707"/>
                  </a:lnTo>
                  <a:lnTo>
                    <a:pt x="584873" y="2484297"/>
                  </a:lnTo>
                  <a:lnTo>
                    <a:pt x="585406" y="2457793"/>
                  </a:lnTo>
                  <a:lnTo>
                    <a:pt x="585749" y="2428202"/>
                  </a:lnTo>
                  <a:lnTo>
                    <a:pt x="658634" y="2428202"/>
                  </a:lnTo>
                  <a:lnTo>
                    <a:pt x="658634" y="2396401"/>
                  </a:lnTo>
                  <a:lnTo>
                    <a:pt x="523900" y="2396401"/>
                  </a:lnTo>
                  <a:lnTo>
                    <a:pt x="528294" y="2382926"/>
                  </a:lnTo>
                  <a:lnTo>
                    <a:pt x="532625" y="2369007"/>
                  </a:lnTo>
                  <a:lnTo>
                    <a:pt x="536905" y="2354656"/>
                  </a:lnTo>
                  <a:lnTo>
                    <a:pt x="541134" y="2339848"/>
                  </a:lnTo>
                  <a:lnTo>
                    <a:pt x="506679" y="2331897"/>
                  </a:lnTo>
                  <a:lnTo>
                    <a:pt x="495630" y="2372931"/>
                  </a:lnTo>
                  <a:lnTo>
                    <a:pt x="482828" y="2411641"/>
                  </a:lnTo>
                  <a:lnTo>
                    <a:pt x="468249" y="2448026"/>
                  </a:lnTo>
                  <a:lnTo>
                    <a:pt x="451904" y="2482088"/>
                  </a:lnTo>
                  <a:lnTo>
                    <a:pt x="459143" y="2484742"/>
                  </a:lnTo>
                  <a:lnTo>
                    <a:pt x="467144" y="2487841"/>
                  </a:lnTo>
                  <a:lnTo>
                    <a:pt x="475919" y="2491371"/>
                  </a:lnTo>
                  <a:lnTo>
                    <a:pt x="485470" y="2495346"/>
                  </a:lnTo>
                  <a:lnTo>
                    <a:pt x="492493" y="2480056"/>
                  </a:lnTo>
                  <a:lnTo>
                    <a:pt x="499389" y="2463762"/>
                  </a:lnTo>
                  <a:lnTo>
                    <a:pt x="506183" y="2446477"/>
                  </a:lnTo>
                  <a:lnTo>
                    <a:pt x="512864" y="2428202"/>
                  </a:lnTo>
                  <a:lnTo>
                    <a:pt x="550405" y="2428202"/>
                  </a:lnTo>
                  <a:lnTo>
                    <a:pt x="550049" y="2457793"/>
                  </a:lnTo>
                  <a:lnTo>
                    <a:pt x="549427" y="2484297"/>
                  </a:lnTo>
                  <a:lnTo>
                    <a:pt x="548500" y="2509037"/>
                  </a:lnTo>
                  <a:lnTo>
                    <a:pt x="547319" y="2530691"/>
                  </a:lnTo>
                  <a:lnTo>
                    <a:pt x="456768" y="2530691"/>
                  </a:lnTo>
                  <a:lnTo>
                    <a:pt x="456768" y="2562491"/>
                  </a:lnTo>
                  <a:lnTo>
                    <a:pt x="544664" y="2562491"/>
                  </a:lnTo>
                  <a:lnTo>
                    <a:pt x="534073" y="2614041"/>
                  </a:lnTo>
                  <a:lnTo>
                    <a:pt x="514629" y="2660446"/>
                  </a:lnTo>
                  <a:lnTo>
                    <a:pt x="486359" y="2701721"/>
                  </a:lnTo>
                  <a:lnTo>
                    <a:pt x="449249" y="2737866"/>
                  </a:lnTo>
                  <a:lnTo>
                    <a:pt x="455764" y="2745397"/>
                  </a:lnTo>
                  <a:lnTo>
                    <a:pt x="462064" y="2752991"/>
                  </a:lnTo>
                  <a:lnTo>
                    <a:pt x="468134" y="2760637"/>
                  </a:lnTo>
                  <a:lnTo>
                    <a:pt x="473989" y="2768346"/>
                  </a:lnTo>
                  <a:lnTo>
                    <a:pt x="505714" y="2737726"/>
                  </a:lnTo>
                  <a:lnTo>
                    <a:pt x="531964" y="2703741"/>
                  </a:lnTo>
                  <a:lnTo>
                    <a:pt x="552754" y="2666377"/>
                  </a:lnTo>
                  <a:lnTo>
                    <a:pt x="568083" y="2625661"/>
                  </a:lnTo>
                  <a:lnTo>
                    <a:pt x="585228" y="2646197"/>
                  </a:lnTo>
                  <a:lnTo>
                    <a:pt x="603529" y="2668955"/>
                  </a:lnTo>
                  <a:lnTo>
                    <a:pt x="622998" y="2693911"/>
                  </a:lnTo>
                  <a:lnTo>
                    <a:pt x="643623" y="2721076"/>
                  </a:lnTo>
                  <a:lnTo>
                    <a:pt x="673658" y="2698546"/>
                  </a:lnTo>
                  <a:close/>
                </a:path>
                <a:path w="2250440" h="2771140">
                  <a:moveTo>
                    <a:pt x="691908" y="36233"/>
                  </a:moveTo>
                  <a:lnTo>
                    <a:pt x="649503" y="36233"/>
                  </a:lnTo>
                  <a:lnTo>
                    <a:pt x="649503" y="74803"/>
                  </a:lnTo>
                  <a:lnTo>
                    <a:pt x="649503" y="103378"/>
                  </a:lnTo>
                  <a:lnTo>
                    <a:pt x="649503" y="140182"/>
                  </a:lnTo>
                  <a:lnTo>
                    <a:pt x="649503" y="168744"/>
                  </a:lnTo>
                  <a:lnTo>
                    <a:pt x="649503" y="205562"/>
                  </a:lnTo>
                  <a:lnTo>
                    <a:pt x="649503" y="234429"/>
                  </a:lnTo>
                  <a:lnTo>
                    <a:pt x="494893" y="234429"/>
                  </a:lnTo>
                  <a:lnTo>
                    <a:pt x="494893" y="205562"/>
                  </a:lnTo>
                  <a:lnTo>
                    <a:pt x="649503" y="205562"/>
                  </a:lnTo>
                  <a:lnTo>
                    <a:pt x="649503" y="168744"/>
                  </a:lnTo>
                  <a:lnTo>
                    <a:pt x="494893" y="168744"/>
                  </a:lnTo>
                  <a:lnTo>
                    <a:pt x="494893" y="140182"/>
                  </a:lnTo>
                  <a:lnTo>
                    <a:pt x="649503" y="140182"/>
                  </a:lnTo>
                  <a:lnTo>
                    <a:pt x="649503" y="103378"/>
                  </a:lnTo>
                  <a:lnTo>
                    <a:pt x="494893" y="103378"/>
                  </a:lnTo>
                  <a:lnTo>
                    <a:pt x="494893" y="74803"/>
                  </a:lnTo>
                  <a:lnTo>
                    <a:pt x="649503" y="74803"/>
                  </a:lnTo>
                  <a:lnTo>
                    <a:pt x="649503" y="36233"/>
                  </a:lnTo>
                  <a:lnTo>
                    <a:pt x="579856" y="36233"/>
                  </a:lnTo>
                  <a:lnTo>
                    <a:pt x="591489" y="6781"/>
                  </a:lnTo>
                  <a:lnTo>
                    <a:pt x="542899" y="0"/>
                  </a:lnTo>
                  <a:lnTo>
                    <a:pt x="541248" y="8013"/>
                  </a:lnTo>
                  <a:lnTo>
                    <a:pt x="539254" y="16713"/>
                  </a:lnTo>
                  <a:lnTo>
                    <a:pt x="536905" y="26123"/>
                  </a:lnTo>
                  <a:lnTo>
                    <a:pt x="534200" y="36233"/>
                  </a:lnTo>
                  <a:lnTo>
                    <a:pt x="452488" y="36233"/>
                  </a:lnTo>
                  <a:lnTo>
                    <a:pt x="452488" y="290969"/>
                  </a:lnTo>
                  <a:lnTo>
                    <a:pt x="494893" y="290969"/>
                  </a:lnTo>
                  <a:lnTo>
                    <a:pt x="494893" y="272999"/>
                  </a:lnTo>
                  <a:lnTo>
                    <a:pt x="649503" y="272999"/>
                  </a:lnTo>
                  <a:lnTo>
                    <a:pt x="649503" y="290664"/>
                  </a:lnTo>
                  <a:lnTo>
                    <a:pt x="691908" y="290664"/>
                  </a:lnTo>
                  <a:lnTo>
                    <a:pt x="691908" y="272999"/>
                  </a:lnTo>
                  <a:lnTo>
                    <a:pt x="691908" y="234429"/>
                  </a:lnTo>
                  <a:lnTo>
                    <a:pt x="691908" y="74803"/>
                  </a:lnTo>
                  <a:lnTo>
                    <a:pt x="691908" y="36233"/>
                  </a:lnTo>
                  <a:close/>
                </a:path>
                <a:path w="2250440" h="2771140">
                  <a:moveTo>
                    <a:pt x="853884" y="22390"/>
                  </a:moveTo>
                  <a:lnTo>
                    <a:pt x="740791" y="22390"/>
                  </a:lnTo>
                  <a:lnTo>
                    <a:pt x="740791" y="60083"/>
                  </a:lnTo>
                  <a:lnTo>
                    <a:pt x="853884" y="60083"/>
                  </a:lnTo>
                  <a:lnTo>
                    <a:pt x="853884" y="22390"/>
                  </a:lnTo>
                  <a:close/>
                </a:path>
                <a:path w="2250440" h="2771140">
                  <a:moveTo>
                    <a:pt x="873760" y="2381377"/>
                  </a:moveTo>
                  <a:lnTo>
                    <a:pt x="838873" y="2381377"/>
                  </a:lnTo>
                  <a:lnTo>
                    <a:pt x="838873" y="2414066"/>
                  </a:lnTo>
                  <a:lnTo>
                    <a:pt x="838873" y="2681325"/>
                  </a:lnTo>
                  <a:lnTo>
                    <a:pt x="720483" y="2681325"/>
                  </a:lnTo>
                  <a:lnTo>
                    <a:pt x="720483" y="2414066"/>
                  </a:lnTo>
                  <a:lnTo>
                    <a:pt x="838873" y="2414066"/>
                  </a:lnTo>
                  <a:lnTo>
                    <a:pt x="838873" y="2381377"/>
                  </a:lnTo>
                  <a:lnTo>
                    <a:pt x="685584" y="2381377"/>
                  </a:lnTo>
                  <a:lnTo>
                    <a:pt x="685584" y="2757741"/>
                  </a:lnTo>
                  <a:lnTo>
                    <a:pt x="720483" y="2757741"/>
                  </a:lnTo>
                  <a:lnTo>
                    <a:pt x="720483" y="2713126"/>
                  </a:lnTo>
                  <a:lnTo>
                    <a:pt x="838873" y="2713126"/>
                  </a:lnTo>
                  <a:lnTo>
                    <a:pt x="838873" y="2757741"/>
                  </a:lnTo>
                  <a:lnTo>
                    <a:pt x="873760" y="2757741"/>
                  </a:lnTo>
                  <a:lnTo>
                    <a:pt x="873760" y="2713126"/>
                  </a:lnTo>
                  <a:lnTo>
                    <a:pt x="873760" y="2681325"/>
                  </a:lnTo>
                  <a:lnTo>
                    <a:pt x="873760" y="2414066"/>
                  </a:lnTo>
                  <a:lnTo>
                    <a:pt x="873760" y="2381377"/>
                  </a:lnTo>
                  <a:close/>
                </a:path>
                <a:path w="2250440" h="2771140">
                  <a:moveTo>
                    <a:pt x="1007021" y="50660"/>
                  </a:moveTo>
                  <a:lnTo>
                    <a:pt x="929855" y="50660"/>
                  </a:lnTo>
                  <a:lnTo>
                    <a:pt x="930452" y="596"/>
                  </a:lnTo>
                  <a:lnTo>
                    <a:pt x="891286" y="596"/>
                  </a:lnTo>
                  <a:lnTo>
                    <a:pt x="890841" y="50660"/>
                  </a:lnTo>
                  <a:lnTo>
                    <a:pt x="860069" y="50660"/>
                  </a:lnTo>
                  <a:lnTo>
                    <a:pt x="860069" y="89535"/>
                  </a:lnTo>
                  <a:lnTo>
                    <a:pt x="889952" y="89535"/>
                  </a:lnTo>
                  <a:lnTo>
                    <a:pt x="888885" y="134327"/>
                  </a:lnTo>
                  <a:lnTo>
                    <a:pt x="885240" y="171551"/>
                  </a:lnTo>
                  <a:lnTo>
                    <a:pt x="879017" y="201180"/>
                  </a:lnTo>
                  <a:lnTo>
                    <a:pt x="870229" y="223227"/>
                  </a:lnTo>
                  <a:lnTo>
                    <a:pt x="867359" y="216458"/>
                  </a:lnTo>
                  <a:lnTo>
                    <a:pt x="838860" y="149021"/>
                  </a:lnTo>
                  <a:lnTo>
                    <a:pt x="806170" y="159918"/>
                  </a:lnTo>
                  <a:lnTo>
                    <a:pt x="811276" y="172720"/>
                  </a:lnTo>
                  <a:lnTo>
                    <a:pt x="816444" y="186093"/>
                  </a:lnTo>
                  <a:lnTo>
                    <a:pt x="821664" y="200025"/>
                  </a:lnTo>
                  <a:lnTo>
                    <a:pt x="826935" y="214541"/>
                  </a:lnTo>
                  <a:lnTo>
                    <a:pt x="815784" y="215099"/>
                  </a:lnTo>
                  <a:lnTo>
                    <a:pt x="778484" y="216458"/>
                  </a:lnTo>
                  <a:lnTo>
                    <a:pt x="786104" y="196354"/>
                  </a:lnTo>
                  <a:lnTo>
                    <a:pt x="793508" y="175971"/>
                  </a:lnTo>
                  <a:lnTo>
                    <a:pt x="800684" y="155282"/>
                  </a:lnTo>
                  <a:lnTo>
                    <a:pt x="807643" y="134289"/>
                  </a:lnTo>
                  <a:lnTo>
                    <a:pt x="864184" y="134289"/>
                  </a:lnTo>
                  <a:lnTo>
                    <a:pt x="864184" y="96596"/>
                  </a:lnTo>
                  <a:lnTo>
                    <a:pt x="728129" y="96596"/>
                  </a:lnTo>
                  <a:lnTo>
                    <a:pt x="728129" y="134289"/>
                  </a:lnTo>
                  <a:lnTo>
                    <a:pt x="764794" y="134289"/>
                  </a:lnTo>
                  <a:lnTo>
                    <a:pt x="754037" y="170053"/>
                  </a:lnTo>
                  <a:lnTo>
                    <a:pt x="744143" y="197396"/>
                  </a:lnTo>
                  <a:lnTo>
                    <a:pt x="735114" y="216293"/>
                  </a:lnTo>
                  <a:lnTo>
                    <a:pt x="726948" y="226771"/>
                  </a:lnTo>
                  <a:lnTo>
                    <a:pt x="745210" y="262394"/>
                  </a:lnTo>
                  <a:lnTo>
                    <a:pt x="855052" y="249301"/>
                  </a:lnTo>
                  <a:lnTo>
                    <a:pt x="850341" y="255778"/>
                  </a:lnTo>
                  <a:lnTo>
                    <a:pt x="845146" y="261912"/>
                  </a:lnTo>
                  <a:lnTo>
                    <a:pt x="839444" y="267703"/>
                  </a:lnTo>
                  <a:lnTo>
                    <a:pt x="848868" y="273558"/>
                  </a:lnTo>
                  <a:lnTo>
                    <a:pt x="857999" y="279628"/>
                  </a:lnTo>
                  <a:lnTo>
                    <a:pt x="866838" y="285927"/>
                  </a:lnTo>
                  <a:lnTo>
                    <a:pt x="875372" y="292442"/>
                  </a:lnTo>
                  <a:lnTo>
                    <a:pt x="884783" y="280771"/>
                  </a:lnTo>
                  <a:lnTo>
                    <a:pt x="893267" y="268287"/>
                  </a:lnTo>
                  <a:lnTo>
                    <a:pt x="900836" y="255003"/>
                  </a:lnTo>
                  <a:lnTo>
                    <a:pt x="903516" y="249301"/>
                  </a:lnTo>
                  <a:lnTo>
                    <a:pt x="907478" y="240906"/>
                  </a:lnTo>
                  <a:lnTo>
                    <a:pt x="913142" y="226441"/>
                  </a:lnTo>
                  <a:lnTo>
                    <a:pt x="914171" y="223227"/>
                  </a:lnTo>
                  <a:lnTo>
                    <a:pt x="917752" y="212064"/>
                  </a:lnTo>
                  <a:lnTo>
                    <a:pt x="925639" y="167043"/>
                  </a:lnTo>
                  <a:lnTo>
                    <a:pt x="928293" y="120040"/>
                  </a:lnTo>
                  <a:lnTo>
                    <a:pt x="929119" y="89535"/>
                  </a:lnTo>
                  <a:lnTo>
                    <a:pt x="967257" y="89535"/>
                  </a:lnTo>
                  <a:lnTo>
                    <a:pt x="966647" y="142074"/>
                  </a:lnTo>
                  <a:lnTo>
                    <a:pt x="965695" y="186093"/>
                  </a:lnTo>
                  <a:lnTo>
                    <a:pt x="964222" y="225437"/>
                  </a:lnTo>
                  <a:lnTo>
                    <a:pt x="951014" y="243852"/>
                  </a:lnTo>
                  <a:lnTo>
                    <a:pt x="945324" y="243852"/>
                  </a:lnTo>
                  <a:lnTo>
                    <a:pt x="938504" y="243776"/>
                  </a:lnTo>
                  <a:lnTo>
                    <a:pt x="930846" y="243547"/>
                  </a:lnTo>
                  <a:lnTo>
                    <a:pt x="922375" y="243179"/>
                  </a:lnTo>
                  <a:lnTo>
                    <a:pt x="913079" y="242671"/>
                  </a:lnTo>
                  <a:lnTo>
                    <a:pt x="915949" y="253606"/>
                  </a:lnTo>
                  <a:lnTo>
                    <a:pt x="918667" y="264604"/>
                  </a:lnTo>
                  <a:lnTo>
                    <a:pt x="921245" y="275691"/>
                  </a:lnTo>
                  <a:lnTo>
                    <a:pt x="923671" y="286842"/>
                  </a:lnTo>
                  <a:lnTo>
                    <a:pt x="942987" y="286461"/>
                  </a:lnTo>
                  <a:lnTo>
                    <a:pt x="983068" y="281495"/>
                  </a:lnTo>
                  <a:lnTo>
                    <a:pt x="1002474" y="244322"/>
                  </a:lnTo>
                  <a:lnTo>
                    <a:pt x="1003630" y="217043"/>
                  </a:lnTo>
                  <a:lnTo>
                    <a:pt x="1007021" y="50660"/>
                  </a:lnTo>
                  <a:close/>
                </a:path>
                <a:path w="2250440" h="2771140">
                  <a:moveTo>
                    <a:pt x="1141603" y="15608"/>
                  </a:moveTo>
                  <a:lnTo>
                    <a:pt x="1100670" y="2070"/>
                  </a:lnTo>
                  <a:lnTo>
                    <a:pt x="1086192" y="38036"/>
                  </a:lnTo>
                  <a:lnTo>
                    <a:pt x="1069301" y="72009"/>
                  </a:lnTo>
                  <a:lnTo>
                    <a:pt x="1049972" y="104000"/>
                  </a:lnTo>
                  <a:lnTo>
                    <a:pt x="1028217" y="133997"/>
                  </a:lnTo>
                  <a:lnTo>
                    <a:pt x="1031240" y="146164"/>
                  </a:lnTo>
                  <a:lnTo>
                    <a:pt x="1034173" y="159105"/>
                  </a:lnTo>
                  <a:lnTo>
                    <a:pt x="1036828" y="171932"/>
                  </a:lnTo>
                  <a:lnTo>
                    <a:pt x="1039406" y="185534"/>
                  </a:lnTo>
                  <a:lnTo>
                    <a:pt x="1047064" y="176644"/>
                  </a:lnTo>
                  <a:lnTo>
                    <a:pt x="1054582" y="167500"/>
                  </a:lnTo>
                  <a:lnTo>
                    <a:pt x="1061935" y="158089"/>
                  </a:lnTo>
                  <a:lnTo>
                    <a:pt x="1069149" y="148424"/>
                  </a:lnTo>
                  <a:lnTo>
                    <a:pt x="1069149" y="289204"/>
                  </a:lnTo>
                  <a:lnTo>
                    <a:pt x="1111567" y="289204"/>
                  </a:lnTo>
                  <a:lnTo>
                    <a:pt x="1111567" y="148424"/>
                  </a:lnTo>
                  <a:lnTo>
                    <a:pt x="1111567" y="80111"/>
                  </a:lnTo>
                  <a:lnTo>
                    <a:pt x="1119517" y="64706"/>
                  </a:lnTo>
                  <a:lnTo>
                    <a:pt x="1127175" y="48818"/>
                  </a:lnTo>
                  <a:lnTo>
                    <a:pt x="1134529" y="32461"/>
                  </a:lnTo>
                  <a:lnTo>
                    <a:pt x="1141603" y="15608"/>
                  </a:lnTo>
                  <a:close/>
                </a:path>
                <a:path w="2250440" h="2771140">
                  <a:moveTo>
                    <a:pt x="1296949" y="2393746"/>
                  </a:moveTo>
                  <a:lnTo>
                    <a:pt x="1261618" y="2393746"/>
                  </a:lnTo>
                  <a:lnTo>
                    <a:pt x="1261618" y="2425547"/>
                  </a:lnTo>
                  <a:lnTo>
                    <a:pt x="1261618" y="2498877"/>
                  </a:lnTo>
                  <a:lnTo>
                    <a:pt x="1261618" y="2530246"/>
                  </a:lnTo>
                  <a:lnTo>
                    <a:pt x="1261618" y="2603576"/>
                  </a:lnTo>
                  <a:lnTo>
                    <a:pt x="1261618" y="2634932"/>
                  </a:lnTo>
                  <a:lnTo>
                    <a:pt x="1261618" y="2709151"/>
                  </a:lnTo>
                  <a:lnTo>
                    <a:pt x="989495" y="2709151"/>
                  </a:lnTo>
                  <a:lnTo>
                    <a:pt x="989495" y="2634932"/>
                  </a:lnTo>
                  <a:lnTo>
                    <a:pt x="1261618" y="2634932"/>
                  </a:lnTo>
                  <a:lnTo>
                    <a:pt x="1261618" y="2603576"/>
                  </a:lnTo>
                  <a:lnTo>
                    <a:pt x="989495" y="2603576"/>
                  </a:lnTo>
                  <a:lnTo>
                    <a:pt x="989495" y="2530246"/>
                  </a:lnTo>
                  <a:lnTo>
                    <a:pt x="1261618" y="2530246"/>
                  </a:lnTo>
                  <a:lnTo>
                    <a:pt x="1261618" y="2498877"/>
                  </a:lnTo>
                  <a:lnTo>
                    <a:pt x="989495" y="2498877"/>
                  </a:lnTo>
                  <a:lnTo>
                    <a:pt x="989495" y="2425547"/>
                  </a:lnTo>
                  <a:lnTo>
                    <a:pt x="1261618" y="2425547"/>
                  </a:lnTo>
                  <a:lnTo>
                    <a:pt x="1261618" y="2393746"/>
                  </a:lnTo>
                  <a:lnTo>
                    <a:pt x="1105014" y="2393746"/>
                  </a:lnTo>
                  <a:lnTo>
                    <a:pt x="1110361" y="2382367"/>
                  </a:lnTo>
                  <a:lnTo>
                    <a:pt x="1115783" y="2370328"/>
                  </a:lnTo>
                  <a:lnTo>
                    <a:pt x="1121295" y="2357628"/>
                  </a:lnTo>
                  <a:lnTo>
                    <a:pt x="1126883" y="2344267"/>
                  </a:lnTo>
                  <a:lnTo>
                    <a:pt x="1089329" y="2332786"/>
                  </a:lnTo>
                  <a:lnTo>
                    <a:pt x="1083716" y="2349843"/>
                  </a:lnTo>
                  <a:lnTo>
                    <a:pt x="1078344" y="2365692"/>
                  </a:lnTo>
                  <a:lnTo>
                    <a:pt x="1073226" y="2380323"/>
                  </a:lnTo>
                  <a:lnTo>
                    <a:pt x="1068349" y="2393746"/>
                  </a:lnTo>
                  <a:lnTo>
                    <a:pt x="954163" y="2393746"/>
                  </a:lnTo>
                  <a:lnTo>
                    <a:pt x="954163" y="2767457"/>
                  </a:lnTo>
                  <a:lnTo>
                    <a:pt x="989495" y="2767457"/>
                  </a:lnTo>
                  <a:lnTo>
                    <a:pt x="989495" y="2740952"/>
                  </a:lnTo>
                  <a:lnTo>
                    <a:pt x="1261618" y="2740952"/>
                  </a:lnTo>
                  <a:lnTo>
                    <a:pt x="1261618" y="2767457"/>
                  </a:lnTo>
                  <a:lnTo>
                    <a:pt x="1296949" y="2767457"/>
                  </a:lnTo>
                  <a:lnTo>
                    <a:pt x="1296949" y="2740952"/>
                  </a:lnTo>
                  <a:lnTo>
                    <a:pt x="1296949" y="2709151"/>
                  </a:lnTo>
                  <a:lnTo>
                    <a:pt x="1296949" y="2425547"/>
                  </a:lnTo>
                  <a:lnTo>
                    <a:pt x="1296949" y="2393746"/>
                  </a:lnTo>
                  <a:close/>
                </a:path>
                <a:path w="2250440" h="2771140">
                  <a:moveTo>
                    <a:pt x="1320952" y="189369"/>
                  </a:moveTo>
                  <a:lnTo>
                    <a:pt x="1310424" y="186563"/>
                  </a:lnTo>
                  <a:lnTo>
                    <a:pt x="1299451" y="183476"/>
                  </a:lnTo>
                  <a:lnTo>
                    <a:pt x="1288034" y="180086"/>
                  </a:lnTo>
                  <a:lnTo>
                    <a:pt x="1276184" y="176403"/>
                  </a:lnTo>
                  <a:lnTo>
                    <a:pt x="1274610" y="198132"/>
                  </a:lnTo>
                  <a:lnTo>
                    <a:pt x="1265504" y="241198"/>
                  </a:lnTo>
                  <a:lnTo>
                    <a:pt x="1259103" y="244436"/>
                  </a:lnTo>
                  <a:lnTo>
                    <a:pt x="1236726" y="244436"/>
                  </a:lnTo>
                  <a:lnTo>
                    <a:pt x="1228344" y="243052"/>
                  </a:lnTo>
                  <a:lnTo>
                    <a:pt x="1222362" y="238912"/>
                  </a:lnTo>
                  <a:lnTo>
                    <a:pt x="1218780" y="232016"/>
                  </a:lnTo>
                  <a:lnTo>
                    <a:pt x="1217574" y="222351"/>
                  </a:lnTo>
                  <a:lnTo>
                    <a:pt x="1217574" y="193484"/>
                  </a:lnTo>
                  <a:lnTo>
                    <a:pt x="1217574" y="162128"/>
                  </a:lnTo>
                  <a:lnTo>
                    <a:pt x="1270952" y="117767"/>
                  </a:lnTo>
                  <a:lnTo>
                    <a:pt x="1318006" y="70396"/>
                  </a:lnTo>
                  <a:lnTo>
                    <a:pt x="1281188" y="42113"/>
                  </a:lnTo>
                  <a:lnTo>
                    <a:pt x="1266228" y="58953"/>
                  </a:lnTo>
                  <a:lnTo>
                    <a:pt x="1250632" y="75133"/>
                  </a:lnTo>
                  <a:lnTo>
                    <a:pt x="1234427" y="90678"/>
                  </a:lnTo>
                  <a:lnTo>
                    <a:pt x="1217574" y="105587"/>
                  </a:lnTo>
                  <a:lnTo>
                    <a:pt x="1217574" y="3251"/>
                  </a:lnTo>
                  <a:lnTo>
                    <a:pt x="1173403" y="3251"/>
                  </a:lnTo>
                  <a:lnTo>
                    <a:pt x="1173403" y="139598"/>
                  </a:lnTo>
                  <a:lnTo>
                    <a:pt x="1158722" y="149555"/>
                  </a:lnTo>
                  <a:lnTo>
                    <a:pt x="1143660" y="159105"/>
                  </a:lnTo>
                  <a:lnTo>
                    <a:pt x="1128242" y="168249"/>
                  </a:lnTo>
                  <a:lnTo>
                    <a:pt x="1112443" y="176999"/>
                  </a:lnTo>
                  <a:lnTo>
                    <a:pt x="1120254" y="188023"/>
                  </a:lnTo>
                  <a:lnTo>
                    <a:pt x="1127264" y="198272"/>
                  </a:lnTo>
                  <a:lnTo>
                    <a:pt x="1133208" y="207314"/>
                  </a:lnTo>
                  <a:lnTo>
                    <a:pt x="1138364" y="215569"/>
                  </a:lnTo>
                  <a:lnTo>
                    <a:pt x="1147292" y="210159"/>
                  </a:lnTo>
                  <a:lnTo>
                    <a:pt x="1156106" y="204673"/>
                  </a:lnTo>
                  <a:lnTo>
                    <a:pt x="1164805" y="199123"/>
                  </a:lnTo>
                  <a:lnTo>
                    <a:pt x="1173403" y="193484"/>
                  </a:lnTo>
                  <a:lnTo>
                    <a:pt x="1173530" y="234721"/>
                  </a:lnTo>
                  <a:lnTo>
                    <a:pt x="1176718" y="256895"/>
                  </a:lnTo>
                  <a:lnTo>
                    <a:pt x="1186662" y="273367"/>
                  </a:lnTo>
                  <a:lnTo>
                    <a:pt x="1203223" y="283248"/>
                  </a:lnTo>
                  <a:lnTo>
                    <a:pt x="1226413" y="286550"/>
                  </a:lnTo>
                  <a:lnTo>
                    <a:pt x="1251737" y="286550"/>
                  </a:lnTo>
                  <a:lnTo>
                    <a:pt x="1292898" y="277202"/>
                  </a:lnTo>
                  <a:lnTo>
                    <a:pt x="1312799" y="244436"/>
                  </a:lnTo>
                  <a:lnTo>
                    <a:pt x="1318387" y="209105"/>
                  </a:lnTo>
                  <a:lnTo>
                    <a:pt x="1320952" y="189369"/>
                  </a:lnTo>
                  <a:close/>
                </a:path>
                <a:path w="2250440" h="2771140">
                  <a:moveTo>
                    <a:pt x="1557578" y="2371661"/>
                  </a:moveTo>
                  <a:lnTo>
                    <a:pt x="1380439" y="2371661"/>
                  </a:lnTo>
                  <a:lnTo>
                    <a:pt x="1380439" y="2404351"/>
                  </a:lnTo>
                  <a:lnTo>
                    <a:pt x="1557578" y="2404351"/>
                  </a:lnTo>
                  <a:lnTo>
                    <a:pt x="1557578" y="2371661"/>
                  </a:lnTo>
                  <a:close/>
                </a:path>
                <a:path w="2250440" h="2771140">
                  <a:moveTo>
                    <a:pt x="1575244" y="2495791"/>
                  </a:moveTo>
                  <a:lnTo>
                    <a:pt x="1361884" y="2495791"/>
                  </a:lnTo>
                  <a:lnTo>
                    <a:pt x="1361884" y="2528481"/>
                  </a:lnTo>
                  <a:lnTo>
                    <a:pt x="1436547" y="2528481"/>
                  </a:lnTo>
                  <a:lnTo>
                    <a:pt x="1424952" y="2560472"/>
                  </a:lnTo>
                  <a:lnTo>
                    <a:pt x="1402422" y="2615692"/>
                  </a:lnTo>
                  <a:lnTo>
                    <a:pt x="1385049" y="2650426"/>
                  </a:lnTo>
                  <a:lnTo>
                    <a:pt x="1360119" y="2674696"/>
                  </a:lnTo>
                  <a:lnTo>
                    <a:pt x="1375587" y="2710472"/>
                  </a:lnTo>
                  <a:lnTo>
                    <a:pt x="1528864" y="2694571"/>
                  </a:lnTo>
                  <a:lnTo>
                    <a:pt x="1535049" y="2711361"/>
                  </a:lnTo>
                  <a:lnTo>
                    <a:pt x="1558823" y="2700845"/>
                  </a:lnTo>
                  <a:lnTo>
                    <a:pt x="1568183" y="2696781"/>
                  </a:lnTo>
                  <a:lnTo>
                    <a:pt x="1567294" y="2694571"/>
                  </a:lnTo>
                  <a:lnTo>
                    <a:pt x="1559255" y="2674696"/>
                  </a:lnTo>
                  <a:lnTo>
                    <a:pt x="1556194" y="2667127"/>
                  </a:lnTo>
                  <a:lnTo>
                    <a:pt x="1543659" y="2637371"/>
                  </a:lnTo>
                  <a:lnTo>
                    <a:pt x="1530578" y="2607487"/>
                  </a:lnTo>
                  <a:lnTo>
                    <a:pt x="1516938" y="2577515"/>
                  </a:lnTo>
                  <a:lnTo>
                    <a:pt x="1486458" y="2591206"/>
                  </a:lnTo>
                  <a:lnTo>
                    <a:pt x="1494536" y="2609304"/>
                  </a:lnTo>
                  <a:lnTo>
                    <a:pt x="1502422" y="2627592"/>
                  </a:lnTo>
                  <a:lnTo>
                    <a:pt x="1510106" y="2646083"/>
                  </a:lnTo>
                  <a:lnTo>
                    <a:pt x="1517599" y="2664752"/>
                  </a:lnTo>
                  <a:lnTo>
                    <a:pt x="1461008" y="2670327"/>
                  </a:lnTo>
                  <a:lnTo>
                    <a:pt x="1408264" y="2674696"/>
                  </a:lnTo>
                  <a:lnTo>
                    <a:pt x="1422704" y="2646007"/>
                  </a:lnTo>
                  <a:lnTo>
                    <a:pt x="1438414" y="2612072"/>
                  </a:lnTo>
                  <a:lnTo>
                    <a:pt x="1455394" y="2572905"/>
                  </a:lnTo>
                  <a:lnTo>
                    <a:pt x="1473644" y="2528481"/>
                  </a:lnTo>
                  <a:lnTo>
                    <a:pt x="1575244" y="2528481"/>
                  </a:lnTo>
                  <a:lnTo>
                    <a:pt x="1575244" y="2495791"/>
                  </a:lnTo>
                  <a:close/>
                </a:path>
                <a:path w="2250440" h="2771140">
                  <a:moveTo>
                    <a:pt x="1782419" y="2425115"/>
                  </a:moveTo>
                  <a:lnTo>
                    <a:pt x="1663382" y="2425115"/>
                  </a:lnTo>
                  <a:lnTo>
                    <a:pt x="1663776" y="2402611"/>
                  </a:lnTo>
                  <a:lnTo>
                    <a:pt x="1664093" y="2380157"/>
                  </a:lnTo>
                  <a:lnTo>
                    <a:pt x="1664335" y="2357107"/>
                  </a:lnTo>
                  <a:lnTo>
                    <a:pt x="1664487" y="2334107"/>
                  </a:lnTo>
                  <a:lnTo>
                    <a:pt x="1628254" y="2334107"/>
                  </a:lnTo>
                  <a:lnTo>
                    <a:pt x="1628254" y="2380157"/>
                  </a:lnTo>
                  <a:lnTo>
                    <a:pt x="1628076" y="2404351"/>
                  </a:lnTo>
                  <a:lnTo>
                    <a:pt x="1627822" y="2425115"/>
                  </a:lnTo>
                  <a:lnTo>
                    <a:pt x="1561998" y="2425115"/>
                  </a:lnTo>
                  <a:lnTo>
                    <a:pt x="1561998" y="2458682"/>
                  </a:lnTo>
                  <a:lnTo>
                    <a:pt x="1627378" y="2458682"/>
                  </a:lnTo>
                  <a:lnTo>
                    <a:pt x="1626489" y="2495346"/>
                  </a:lnTo>
                  <a:lnTo>
                    <a:pt x="1621370" y="2557475"/>
                  </a:lnTo>
                  <a:lnTo>
                    <a:pt x="1609178" y="2613101"/>
                  </a:lnTo>
                  <a:lnTo>
                    <a:pt x="1589913" y="2662224"/>
                  </a:lnTo>
                  <a:lnTo>
                    <a:pt x="1563585" y="2704833"/>
                  </a:lnTo>
                  <a:lnTo>
                    <a:pt x="1530197" y="2740952"/>
                  </a:lnTo>
                  <a:lnTo>
                    <a:pt x="1537144" y="2748470"/>
                  </a:lnTo>
                  <a:lnTo>
                    <a:pt x="1543888" y="2755976"/>
                  </a:lnTo>
                  <a:lnTo>
                    <a:pt x="1550403" y="2763482"/>
                  </a:lnTo>
                  <a:lnTo>
                    <a:pt x="1556689" y="2770987"/>
                  </a:lnTo>
                  <a:lnTo>
                    <a:pt x="1588211" y="2735389"/>
                  </a:lnTo>
                  <a:lnTo>
                    <a:pt x="1614119" y="2695702"/>
                  </a:lnTo>
                  <a:lnTo>
                    <a:pt x="1634439" y="2651937"/>
                  </a:lnTo>
                  <a:lnTo>
                    <a:pt x="1649171" y="2604109"/>
                  </a:lnTo>
                  <a:lnTo>
                    <a:pt x="1658289" y="2552204"/>
                  </a:lnTo>
                  <a:lnTo>
                    <a:pt x="1661833" y="2496235"/>
                  </a:lnTo>
                  <a:lnTo>
                    <a:pt x="1662709" y="2458682"/>
                  </a:lnTo>
                  <a:lnTo>
                    <a:pt x="1746643" y="2458682"/>
                  </a:lnTo>
                  <a:lnTo>
                    <a:pt x="1745653" y="2516555"/>
                  </a:lnTo>
                  <a:lnTo>
                    <a:pt x="1743989" y="2573540"/>
                  </a:lnTo>
                  <a:lnTo>
                    <a:pt x="1741678" y="2629636"/>
                  </a:lnTo>
                  <a:lnTo>
                    <a:pt x="1738693" y="2684856"/>
                  </a:lnTo>
                  <a:lnTo>
                    <a:pt x="1719059" y="2719222"/>
                  </a:lnTo>
                  <a:lnTo>
                    <a:pt x="1704682" y="2721521"/>
                  </a:lnTo>
                  <a:lnTo>
                    <a:pt x="1691754" y="2721076"/>
                  </a:lnTo>
                  <a:lnTo>
                    <a:pt x="1678178" y="2720187"/>
                  </a:lnTo>
                  <a:lnTo>
                    <a:pt x="1663928" y="2718866"/>
                  </a:lnTo>
                  <a:lnTo>
                    <a:pt x="1649018" y="2717101"/>
                  </a:lnTo>
                  <a:lnTo>
                    <a:pt x="1650949" y="2727147"/>
                  </a:lnTo>
                  <a:lnTo>
                    <a:pt x="1652778" y="2736977"/>
                  </a:lnTo>
                  <a:lnTo>
                    <a:pt x="1654492" y="2746591"/>
                  </a:lnTo>
                  <a:lnTo>
                    <a:pt x="1656105" y="2755976"/>
                  </a:lnTo>
                  <a:lnTo>
                    <a:pt x="1687118" y="2756966"/>
                  </a:lnTo>
                  <a:lnTo>
                    <a:pt x="1701723" y="2757220"/>
                  </a:lnTo>
                  <a:lnTo>
                    <a:pt x="1715719" y="2757297"/>
                  </a:lnTo>
                  <a:lnTo>
                    <a:pt x="1739214" y="2753017"/>
                  </a:lnTo>
                  <a:lnTo>
                    <a:pt x="1768106" y="2721521"/>
                  </a:lnTo>
                  <a:lnTo>
                    <a:pt x="1775790" y="2650426"/>
                  </a:lnTo>
                  <a:lnTo>
                    <a:pt x="1777758" y="2602103"/>
                  </a:lnTo>
                  <a:lnTo>
                    <a:pt x="1779524" y="2548305"/>
                  </a:lnTo>
                  <a:lnTo>
                    <a:pt x="1781086" y="2489301"/>
                  </a:lnTo>
                  <a:lnTo>
                    <a:pt x="1782419" y="2425115"/>
                  </a:lnTo>
                  <a:close/>
                </a:path>
                <a:path w="2250440" h="2771140">
                  <a:moveTo>
                    <a:pt x="1961769" y="2346477"/>
                  </a:moveTo>
                  <a:lnTo>
                    <a:pt x="1923338" y="2335441"/>
                  </a:lnTo>
                  <a:lnTo>
                    <a:pt x="1907222" y="2380869"/>
                  </a:lnTo>
                  <a:lnTo>
                    <a:pt x="1887855" y="2425268"/>
                  </a:lnTo>
                  <a:lnTo>
                    <a:pt x="1865236" y="2468651"/>
                  </a:lnTo>
                  <a:lnTo>
                    <a:pt x="1839379" y="2511006"/>
                  </a:lnTo>
                  <a:lnTo>
                    <a:pt x="1810258" y="2552331"/>
                  </a:lnTo>
                  <a:lnTo>
                    <a:pt x="1814779" y="2562021"/>
                  </a:lnTo>
                  <a:lnTo>
                    <a:pt x="1819084" y="2571661"/>
                  </a:lnTo>
                  <a:lnTo>
                    <a:pt x="1823173" y="2581237"/>
                  </a:lnTo>
                  <a:lnTo>
                    <a:pt x="1827047" y="2590762"/>
                  </a:lnTo>
                  <a:lnTo>
                    <a:pt x="1840649" y="2573007"/>
                  </a:lnTo>
                  <a:lnTo>
                    <a:pt x="1853882" y="2554655"/>
                  </a:lnTo>
                  <a:lnTo>
                    <a:pt x="1866709" y="2535682"/>
                  </a:lnTo>
                  <a:lnTo>
                    <a:pt x="1879168" y="2516111"/>
                  </a:lnTo>
                  <a:lnTo>
                    <a:pt x="1879168" y="2765691"/>
                  </a:lnTo>
                  <a:lnTo>
                    <a:pt x="1916277" y="2765691"/>
                  </a:lnTo>
                  <a:lnTo>
                    <a:pt x="1916277" y="2516111"/>
                  </a:lnTo>
                  <a:lnTo>
                    <a:pt x="1916277" y="2449626"/>
                  </a:lnTo>
                  <a:lnTo>
                    <a:pt x="1928406" y="2424836"/>
                  </a:lnTo>
                  <a:lnTo>
                    <a:pt x="1939899" y="2399652"/>
                  </a:lnTo>
                  <a:lnTo>
                    <a:pt x="1951062" y="2373465"/>
                  </a:lnTo>
                  <a:lnTo>
                    <a:pt x="1961769" y="2346477"/>
                  </a:lnTo>
                  <a:close/>
                </a:path>
                <a:path w="2250440" h="2771140">
                  <a:moveTo>
                    <a:pt x="2250224" y="2632722"/>
                  </a:moveTo>
                  <a:lnTo>
                    <a:pt x="2240178" y="2629776"/>
                  </a:lnTo>
                  <a:lnTo>
                    <a:pt x="2230348" y="2626652"/>
                  </a:lnTo>
                  <a:lnTo>
                    <a:pt x="2220747" y="2623362"/>
                  </a:lnTo>
                  <a:lnTo>
                    <a:pt x="2211349" y="2619921"/>
                  </a:lnTo>
                  <a:lnTo>
                    <a:pt x="2210193" y="2638996"/>
                  </a:lnTo>
                  <a:lnTo>
                    <a:pt x="2203399" y="2689275"/>
                  </a:lnTo>
                  <a:lnTo>
                    <a:pt x="2168512" y="2717990"/>
                  </a:lnTo>
                  <a:lnTo>
                    <a:pt x="2112403" y="2717990"/>
                  </a:lnTo>
                  <a:lnTo>
                    <a:pt x="2098484" y="2716111"/>
                  </a:lnTo>
                  <a:lnTo>
                    <a:pt x="2088553" y="2710472"/>
                  </a:lnTo>
                  <a:lnTo>
                    <a:pt x="2082584" y="2701086"/>
                  </a:lnTo>
                  <a:lnTo>
                    <a:pt x="2080602" y="2687942"/>
                  </a:lnTo>
                  <a:lnTo>
                    <a:pt x="2080602" y="2588996"/>
                  </a:lnTo>
                  <a:lnTo>
                    <a:pt x="2080602" y="2563152"/>
                  </a:lnTo>
                  <a:lnTo>
                    <a:pt x="2123173" y="2529789"/>
                  </a:lnTo>
                  <a:lnTo>
                    <a:pt x="2162759" y="2493746"/>
                  </a:lnTo>
                  <a:lnTo>
                    <a:pt x="2199373" y="2455024"/>
                  </a:lnTo>
                  <a:lnTo>
                    <a:pt x="2233003" y="2413622"/>
                  </a:lnTo>
                  <a:lnTo>
                    <a:pt x="2200757" y="2390216"/>
                  </a:lnTo>
                  <a:lnTo>
                    <a:pt x="2173528" y="2424836"/>
                  </a:lnTo>
                  <a:lnTo>
                    <a:pt x="2144433" y="2457361"/>
                  </a:lnTo>
                  <a:lnTo>
                    <a:pt x="2113457" y="2487777"/>
                  </a:lnTo>
                  <a:lnTo>
                    <a:pt x="2080602" y="2516111"/>
                  </a:lnTo>
                  <a:lnTo>
                    <a:pt x="2080602" y="2342057"/>
                  </a:lnTo>
                  <a:lnTo>
                    <a:pt x="2042604" y="2342057"/>
                  </a:lnTo>
                  <a:lnTo>
                    <a:pt x="2042604" y="2544597"/>
                  </a:lnTo>
                  <a:lnTo>
                    <a:pt x="2016963" y="2561653"/>
                  </a:lnTo>
                  <a:lnTo>
                    <a:pt x="1990369" y="2577681"/>
                  </a:lnTo>
                  <a:lnTo>
                    <a:pt x="1962848" y="2592679"/>
                  </a:lnTo>
                  <a:lnTo>
                    <a:pt x="1934387" y="2606662"/>
                  </a:lnTo>
                  <a:lnTo>
                    <a:pt x="1940179" y="2614726"/>
                  </a:lnTo>
                  <a:lnTo>
                    <a:pt x="1945652" y="2622562"/>
                  </a:lnTo>
                  <a:lnTo>
                    <a:pt x="1950783" y="2630182"/>
                  </a:lnTo>
                  <a:lnTo>
                    <a:pt x="1955584" y="2637586"/>
                  </a:lnTo>
                  <a:lnTo>
                    <a:pt x="1978177" y="2626271"/>
                  </a:lnTo>
                  <a:lnTo>
                    <a:pt x="2000199" y="2614396"/>
                  </a:lnTo>
                  <a:lnTo>
                    <a:pt x="2021687" y="2601976"/>
                  </a:lnTo>
                  <a:lnTo>
                    <a:pt x="2042604" y="2588996"/>
                  </a:lnTo>
                  <a:lnTo>
                    <a:pt x="2042604" y="2692362"/>
                  </a:lnTo>
                  <a:lnTo>
                    <a:pt x="2046363" y="2718257"/>
                  </a:lnTo>
                  <a:lnTo>
                    <a:pt x="2057628" y="2736761"/>
                  </a:lnTo>
                  <a:lnTo>
                    <a:pt x="2076399" y="2747861"/>
                  </a:lnTo>
                  <a:lnTo>
                    <a:pt x="2102688" y="2751556"/>
                  </a:lnTo>
                  <a:lnTo>
                    <a:pt x="2177338" y="2751556"/>
                  </a:lnTo>
                  <a:lnTo>
                    <a:pt x="2220849" y="2738856"/>
                  </a:lnTo>
                  <a:lnTo>
                    <a:pt x="2240953" y="2700756"/>
                  </a:lnTo>
                  <a:lnTo>
                    <a:pt x="2248319" y="2650896"/>
                  </a:lnTo>
                  <a:lnTo>
                    <a:pt x="2250224" y="26327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138004" y="7200425"/>
              <a:ext cx="111992" cy="111981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602308" y="7031680"/>
              <a:ext cx="2891283" cy="444832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38004" y="7853807"/>
              <a:ext cx="111992" cy="111981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3587770" y="7689921"/>
              <a:ext cx="2698750" cy="443865"/>
            </a:xfrm>
            <a:custGeom>
              <a:avLst/>
              <a:gdLst/>
              <a:ahLst/>
              <a:cxnLst/>
              <a:rect l="l" t="t" r="r" b="b"/>
              <a:pathLst>
                <a:path w="2698750" h="443865">
                  <a:moveTo>
                    <a:pt x="103372" y="178021"/>
                  </a:moveTo>
                  <a:lnTo>
                    <a:pt x="67147" y="178021"/>
                  </a:lnTo>
                  <a:lnTo>
                    <a:pt x="67147" y="437765"/>
                  </a:lnTo>
                  <a:lnTo>
                    <a:pt x="103372" y="437765"/>
                  </a:lnTo>
                  <a:lnTo>
                    <a:pt x="103372" y="178021"/>
                  </a:lnTo>
                  <a:close/>
                </a:path>
                <a:path w="2698750" h="443865">
                  <a:moveTo>
                    <a:pt x="273474" y="177800"/>
                  </a:moveTo>
                  <a:lnTo>
                    <a:pt x="236562" y="177800"/>
                  </a:lnTo>
                  <a:lnTo>
                    <a:pt x="245844" y="235130"/>
                  </a:lnTo>
                  <a:lnTo>
                    <a:pt x="257618" y="285020"/>
                  </a:lnTo>
                  <a:lnTo>
                    <a:pt x="271884" y="327471"/>
                  </a:lnTo>
                  <a:lnTo>
                    <a:pt x="288642" y="362484"/>
                  </a:lnTo>
                  <a:lnTo>
                    <a:pt x="325342" y="409466"/>
                  </a:lnTo>
                  <a:lnTo>
                    <a:pt x="361567" y="432216"/>
                  </a:lnTo>
                  <a:lnTo>
                    <a:pt x="380344" y="435556"/>
                  </a:lnTo>
                  <a:lnTo>
                    <a:pt x="396551" y="433541"/>
                  </a:lnTo>
                  <a:lnTo>
                    <a:pt x="409831" y="426611"/>
                  </a:lnTo>
                  <a:lnTo>
                    <a:pt x="420185" y="414767"/>
                  </a:lnTo>
                  <a:lnTo>
                    <a:pt x="427614" y="398008"/>
                  </a:lnTo>
                  <a:lnTo>
                    <a:pt x="428311" y="395330"/>
                  </a:lnTo>
                  <a:lnTo>
                    <a:pt x="377720" y="395330"/>
                  </a:lnTo>
                  <a:lnTo>
                    <a:pt x="368859" y="393149"/>
                  </a:lnTo>
                  <a:lnTo>
                    <a:pt x="342255" y="372714"/>
                  </a:lnTo>
                  <a:lnTo>
                    <a:pt x="319347" y="340564"/>
                  </a:lnTo>
                  <a:lnTo>
                    <a:pt x="300131" y="296700"/>
                  </a:lnTo>
                  <a:lnTo>
                    <a:pt x="284608" y="241120"/>
                  </a:lnTo>
                  <a:lnTo>
                    <a:pt x="273474" y="177800"/>
                  </a:lnTo>
                  <a:close/>
                </a:path>
                <a:path w="2698750" h="443865">
                  <a:moveTo>
                    <a:pt x="408176" y="309218"/>
                  </a:moveTo>
                  <a:lnTo>
                    <a:pt x="401767" y="346877"/>
                  </a:lnTo>
                  <a:lnTo>
                    <a:pt x="390310" y="388925"/>
                  </a:lnTo>
                  <a:lnTo>
                    <a:pt x="377720" y="395330"/>
                  </a:lnTo>
                  <a:lnTo>
                    <a:pt x="428311" y="395330"/>
                  </a:lnTo>
                  <a:lnTo>
                    <a:pt x="432085" y="380835"/>
                  </a:lnTo>
                  <a:lnTo>
                    <a:pt x="436225" y="362448"/>
                  </a:lnTo>
                  <a:lnTo>
                    <a:pt x="440034" y="342846"/>
                  </a:lnTo>
                  <a:lnTo>
                    <a:pt x="443509" y="322029"/>
                  </a:lnTo>
                  <a:lnTo>
                    <a:pt x="435009" y="319406"/>
                  </a:lnTo>
                  <a:lnTo>
                    <a:pt x="426285" y="316397"/>
                  </a:lnTo>
                  <a:lnTo>
                    <a:pt x="417340" y="313001"/>
                  </a:lnTo>
                  <a:lnTo>
                    <a:pt x="408176" y="309218"/>
                  </a:lnTo>
                  <a:close/>
                </a:path>
                <a:path w="2698750" h="443865">
                  <a:moveTo>
                    <a:pt x="109115" y="2208"/>
                  </a:moveTo>
                  <a:lnTo>
                    <a:pt x="91886" y="48857"/>
                  </a:lnTo>
                  <a:lnTo>
                    <a:pt x="72362" y="93384"/>
                  </a:lnTo>
                  <a:lnTo>
                    <a:pt x="50540" y="135791"/>
                  </a:lnTo>
                  <a:lnTo>
                    <a:pt x="26420" y="176078"/>
                  </a:lnTo>
                  <a:lnTo>
                    <a:pt x="0" y="214244"/>
                  </a:lnTo>
                  <a:lnTo>
                    <a:pt x="4254" y="224846"/>
                  </a:lnTo>
                  <a:lnTo>
                    <a:pt x="8223" y="235130"/>
                  </a:lnTo>
                  <a:lnTo>
                    <a:pt x="11769" y="244725"/>
                  </a:lnTo>
                  <a:lnTo>
                    <a:pt x="15027" y="254001"/>
                  </a:lnTo>
                  <a:lnTo>
                    <a:pt x="28385" y="236580"/>
                  </a:lnTo>
                  <a:lnTo>
                    <a:pt x="41525" y="218109"/>
                  </a:lnTo>
                  <a:lnTo>
                    <a:pt x="54446" y="198590"/>
                  </a:lnTo>
                  <a:lnTo>
                    <a:pt x="67147" y="178021"/>
                  </a:lnTo>
                  <a:lnTo>
                    <a:pt x="103372" y="178021"/>
                  </a:lnTo>
                  <a:lnTo>
                    <a:pt x="103372" y="110214"/>
                  </a:lnTo>
                  <a:lnTo>
                    <a:pt x="113974" y="87672"/>
                  </a:lnTo>
                  <a:lnTo>
                    <a:pt x="124353" y="64218"/>
                  </a:lnTo>
                  <a:lnTo>
                    <a:pt x="134548" y="39757"/>
                  </a:lnTo>
                  <a:lnTo>
                    <a:pt x="144447" y="14577"/>
                  </a:lnTo>
                  <a:lnTo>
                    <a:pt x="109115" y="2208"/>
                  </a:lnTo>
                  <a:close/>
                </a:path>
                <a:path w="2698750" h="443865">
                  <a:moveTo>
                    <a:pt x="263728" y="4860"/>
                  </a:moveTo>
                  <a:lnTo>
                    <a:pt x="225291" y="4860"/>
                  </a:lnTo>
                  <a:lnTo>
                    <a:pt x="226490" y="45085"/>
                  </a:lnTo>
                  <a:lnTo>
                    <a:pt x="228126" y="82164"/>
                  </a:lnTo>
                  <a:lnTo>
                    <a:pt x="230136" y="115101"/>
                  </a:lnTo>
                  <a:lnTo>
                    <a:pt x="232579" y="144891"/>
                  </a:lnTo>
                  <a:lnTo>
                    <a:pt x="128113" y="156377"/>
                  </a:lnTo>
                  <a:lnTo>
                    <a:pt x="133415" y="189065"/>
                  </a:lnTo>
                  <a:lnTo>
                    <a:pt x="236562" y="177800"/>
                  </a:lnTo>
                  <a:lnTo>
                    <a:pt x="273474" y="177800"/>
                  </a:lnTo>
                  <a:lnTo>
                    <a:pt x="272774" y="173825"/>
                  </a:lnTo>
                  <a:lnTo>
                    <a:pt x="435115" y="155934"/>
                  </a:lnTo>
                  <a:lnTo>
                    <a:pt x="433291" y="140915"/>
                  </a:lnTo>
                  <a:lnTo>
                    <a:pt x="269244" y="140915"/>
                  </a:lnTo>
                  <a:lnTo>
                    <a:pt x="266496" y="106156"/>
                  </a:lnTo>
                  <a:lnTo>
                    <a:pt x="264662" y="71893"/>
                  </a:lnTo>
                  <a:lnTo>
                    <a:pt x="263787" y="39854"/>
                  </a:lnTo>
                  <a:lnTo>
                    <a:pt x="263728" y="4860"/>
                  </a:lnTo>
                  <a:close/>
                </a:path>
                <a:path w="2698750" h="443865">
                  <a:moveTo>
                    <a:pt x="431144" y="123245"/>
                  </a:moveTo>
                  <a:lnTo>
                    <a:pt x="269244" y="140915"/>
                  </a:lnTo>
                  <a:lnTo>
                    <a:pt x="433291" y="140915"/>
                  </a:lnTo>
                  <a:lnTo>
                    <a:pt x="431144" y="123245"/>
                  </a:lnTo>
                  <a:close/>
                </a:path>
                <a:path w="2698750" h="443865">
                  <a:moveTo>
                    <a:pt x="327332" y="16344"/>
                  </a:moveTo>
                  <a:lnTo>
                    <a:pt x="304363" y="39757"/>
                  </a:lnTo>
                  <a:lnTo>
                    <a:pt x="323496" y="56046"/>
                  </a:lnTo>
                  <a:lnTo>
                    <a:pt x="342463" y="73108"/>
                  </a:lnTo>
                  <a:lnTo>
                    <a:pt x="361266" y="90944"/>
                  </a:lnTo>
                  <a:lnTo>
                    <a:pt x="379904" y="109552"/>
                  </a:lnTo>
                  <a:lnTo>
                    <a:pt x="406844" y="82164"/>
                  </a:lnTo>
                  <a:lnTo>
                    <a:pt x="386636" y="64466"/>
                  </a:lnTo>
                  <a:lnTo>
                    <a:pt x="366650" y="47597"/>
                  </a:lnTo>
                  <a:lnTo>
                    <a:pt x="346882" y="31556"/>
                  </a:lnTo>
                  <a:lnTo>
                    <a:pt x="327332" y="16344"/>
                  </a:lnTo>
                  <a:close/>
                </a:path>
                <a:path w="2698750" h="443865">
                  <a:moveTo>
                    <a:pt x="530534" y="241411"/>
                  </a:moveTo>
                  <a:lnTo>
                    <a:pt x="499172" y="241411"/>
                  </a:lnTo>
                  <a:lnTo>
                    <a:pt x="499172" y="425396"/>
                  </a:lnTo>
                  <a:lnTo>
                    <a:pt x="530534" y="425396"/>
                  </a:lnTo>
                  <a:lnTo>
                    <a:pt x="530534" y="389173"/>
                  </a:lnTo>
                  <a:lnTo>
                    <a:pt x="617120" y="389173"/>
                  </a:lnTo>
                  <a:lnTo>
                    <a:pt x="617120" y="360019"/>
                  </a:lnTo>
                  <a:lnTo>
                    <a:pt x="530534" y="360019"/>
                  </a:lnTo>
                  <a:lnTo>
                    <a:pt x="530534" y="241411"/>
                  </a:lnTo>
                  <a:close/>
                </a:path>
                <a:path w="2698750" h="443865">
                  <a:moveTo>
                    <a:pt x="617120" y="389173"/>
                  </a:moveTo>
                  <a:lnTo>
                    <a:pt x="585758" y="389173"/>
                  </a:lnTo>
                  <a:lnTo>
                    <a:pt x="585758" y="419654"/>
                  </a:lnTo>
                  <a:lnTo>
                    <a:pt x="617120" y="419654"/>
                  </a:lnTo>
                  <a:lnTo>
                    <a:pt x="617120" y="389173"/>
                  </a:lnTo>
                  <a:close/>
                </a:path>
                <a:path w="2698750" h="443865">
                  <a:moveTo>
                    <a:pt x="617120" y="210268"/>
                  </a:moveTo>
                  <a:lnTo>
                    <a:pt x="585758" y="210268"/>
                  </a:lnTo>
                  <a:lnTo>
                    <a:pt x="585758" y="360019"/>
                  </a:lnTo>
                  <a:lnTo>
                    <a:pt x="617120" y="360019"/>
                  </a:lnTo>
                  <a:lnTo>
                    <a:pt x="617120" y="210268"/>
                  </a:lnTo>
                  <a:close/>
                </a:path>
                <a:path w="2698750" h="443865">
                  <a:moveTo>
                    <a:pt x="566973" y="76862"/>
                  </a:moveTo>
                  <a:lnTo>
                    <a:pt x="532959" y="76862"/>
                  </a:lnTo>
                  <a:lnTo>
                    <a:pt x="519061" y="123466"/>
                  </a:lnTo>
                  <a:lnTo>
                    <a:pt x="501435" y="167420"/>
                  </a:lnTo>
                  <a:lnTo>
                    <a:pt x="480079" y="208722"/>
                  </a:lnTo>
                  <a:lnTo>
                    <a:pt x="454993" y="247374"/>
                  </a:lnTo>
                  <a:lnTo>
                    <a:pt x="461015" y="255878"/>
                  </a:lnTo>
                  <a:lnTo>
                    <a:pt x="466262" y="263719"/>
                  </a:lnTo>
                  <a:lnTo>
                    <a:pt x="470735" y="270897"/>
                  </a:lnTo>
                  <a:lnTo>
                    <a:pt x="474431" y="277413"/>
                  </a:lnTo>
                  <a:lnTo>
                    <a:pt x="480868" y="268703"/>
                  </a:lnTo>
                  <a:lnTo>
                    <a:pt x="487136" y="259798"/>
                  </a:lnTo>
                  <a:lnTo>
                    <a:pt x="493237" y="250701"/>
                  </a:lnTo>
                  <a:lnTo>
                    <a:pt x="499172" y="241411"/>
                  </a:lnTo>
                  <a:lnTo>
                    <a:pt x="530534" y="241411"/>
                  </a:lnTo>
                  <a:lnTo>
                    <a:pt x="530534" y="210268"/>
                  </a:lnTo>
                  <a:lnTo>
                    <a:pt x="617120" y="210268"/>
                  </a:lnTo>
                  <a:lnTo>
                    <a:pt x="617120" y="180230"/>
                  </a:lnTo>
                  <a:lnTo>
                    <a:pt x="531640" y="180230"/>
                  </a:lnTo>
                  <a:lnTo>
                    <a:pt x="541884" y="155796"/>
                  </a:lnTo>
                  <a:lnTo>
                    <a:pt x="551186" y="130424"/>
                  </a:lnTo>
                  <a:lnTo>
                    <a:pt x="559549" y="104112"/>
                  </a:lnTo>
                  <a:lnTo>
                    <a:pt x="566973" y="76862"/>
                  </a:lnTo>
                  <a:close/>
                </a:path>
                <a:path w="2698750" h="443865">
                  <a:moveTo>
                    <a:pt x="633015" y="44174"/>
                  </a:moveTo>
                  <a:lnTo>
                    <a:pt x="467809" y="44174"/>
                  </a:lnTo>
                  <a:lnTo>
                    <a:pt x="467809" y="76862"/>
                  </a:lnTo>
                  <a:lnTo>
                    <a:pt x="633015" y="76862"/>
                  </a:lnTo>
                  <a:lnTo>
                    <a:pt x="633015" y="44174"/>
                  </a:lnTo>
                  <a:close/>
                </a:path>
                <a:path w="2698750" h="443865">
                  <a:moveTo>
                    <a:pt x="736388" y="389616"/>
                  </a:moveTo>
                  <a:lnTo>
                    <a:pt x="738096" y="399527"/>
                  </a:lnTo>
                  <a:lnTo>
                    <a:pt x="741187" y="417859"/>
                  </a:lnTo>
                  <a:lnTo>
                    <a:pt x="742570" y="426279"/>
                  </a:lnTo>
                  <a:lnTo>
                    <a:pt x="777464" y="427273"/>
                  </a:lnTo>
                  <a:lnTo>
                    <a:pt x="808825" y="427605"/>
                  </a:lnTo>
                  <a:lnTo>
                    <a:pt x="834783" y="423491"/>
                  </a:lnTo>
                  <a:lnTo>
                    <a:pt x="853891" y="411150"/>
                  </a:lnTo>
                  <a:lnTo>
                    <a:pt x="864357" y="393591"/>
                  </a:lnTo>
                  <a:lnTo>
                    <a:pt x="800884" y="393591"/>
                  </a:lnTo>
                  <a:lnTo>
                    <a:pt x="786082" y="393343"/>
                  </a:lnTo>
                  <a:lnTo>
                    <a:pt x="770398" y="392597"/>
                  </a:lnTo>
                  <a:lnTo>
                    <a:pt x="753833" y="391355"/>
                  </a:lnTo>
                  <a:lnTo>
                    <a:pt x="736388" y="389616"/>
                  </a:lnTo>
                  <a:close/>
                </a:path>
                <a:path w="2698750" h="443865">
                  <a:moveTo>
                    <a:pt x="705905" y="76862"/>
                  </a:moveTo>
                  <a:lnTo>
                    <a:pt x="672331" y="76862"/>
                  </a:lnTo>
                  <a:lnTo>
                    <a:pt x="658635" y="238099"/>
                  </a:lnTo>
                  <a:lnTo>
                    <a:pt x="842839" y="238099"/>
                  </a:lnTo>
                  <a:lnTo>
                    <a:pt x="841850" y="271312"/>
                  </a:lnTo>
                  <a:lnTo>
                    <a:pt x="839202" y="330284"/>
                  </a:lnTo>
                  <a:lnTo>
                    <a:pt x="834260" y="372470"/>
                  </a:lnTo>
                  <a:lnTo>
                    <a:pt x="800884" y="393591"/>
                  </a:lnTo>
                  <a:lnTo>
                    <a:pt x="864357" y="393591"/>
                  </a:lnTo>
                  <a:lnTo>
                    <a:pt x="873327" y="327385"/>
                  </a:lnTo>
                  <a:lnTo>
                    <a:pt x="876860" y="249638"/>
                  </a:lnTo>
                  <a:lnTo>
                    <a:pt x="878624" y="206293"/>
                  </a:lnTo>
                  <a:lnTo>
                    <a:pt x="694420" y="206293"/>
                  </a:lnTo>
                  <a:lnTo>
                    <a:pt x="705905" y="76862"/>
                  </a:lnTo>
                  <a:close/>
                </a:path>
                <a:path w="2698750" h="443865">
                  <a:moveTo>
                    <a:pt x="821202" y="297734"/>
                  </a:moveTo>
                  <a:lnTo>
                    <a:pt x="634786" y="297734"/>
                  </a:lnTo>
                  <a:lnTo>
                    <a:pt x="634786" y="329538"/>
                  </a:lnTo>
                  <a:lnTo>
                    <a:pt x="821202" y="329538"/>
                  </a:lnTo>
                  <a:lnTo>
                    <a:pt x="821202" y="297734"/>
                  </a:lnTo>
                  <a:close/>
                </a:path>
                <a:path w="2698750" h="443865">
                  <a:moveTo>
                    <a:pt x="850353" y="29155"/>
                  </a:moveTo>
                  <a:lnTo>
                    <a:pt x="650241" y="29155"/>
                  </a:lnTo>
                  <a:lnTo>
                    <a:pt x="650241" y="60960"/>
                  </a:lnTo>
                  <a:lnTo>
                    <a:pt x="813248" y="60960"/>
                  </a:lnTo>
                  <a:lnTo>
                    <a:pt x="798446" y="206293"/>
                  </a:lnTo>
                  <a:lnTo>
                    <a:pt x="831807" y="206293"/>
                  </a:lnTo>
                  <a:lnTo>
                    <a:pt x="850353" y="29155"/>
                  </a:lnTo>
                  <a:close/>
                </a:path>
                <a:path w="2698750" h="443865">
                  <a:moveTo>
                    <a:pt x="1086903" y="230147"/>
                  </a:moveTo>
                  <a:lnTo>
                    <a:pt x="1050677" y="230147"/>
                  </a:lnTo>
                  <a:lnTo>
                    <a:pt x="1047686" y="259578"/>
                  </a:lnTo>
                  <a:lnTo>
                    <a:pt x="1042235" y="286248"/>
                  </a:lnTo>
                  <a:lnTo>
                    <a:pt x="1023964" y="331305"/>
                  </a:lnTo>
                  <a:lnTo>
                    <a:pt x="981444" y="377246"/>
                  </a:lnTo>
                  <a:lnTo>
                    <a:pt x="918380" y="410819"/>
                  </a:lnTo>
                  <a:lnTo>
                    <a:pt x="925092" y="418135"/>
                  </a:lnTo>
                  <a:lnTo>
                    <a:pt x="931526" y="425507"/>
                  </a:lnTo>
                  <a:lnTo>
                    <a:pt x="937682" y="432933"/>
                  </a:lnTo>
                  <a:lnTo>
                    <a:pt x="943560" y="440415"/>
                  </a:lnTo>
                  <a:lnTo>
                    <a:pt x="980251" y="422608"/>
                  </a:lnTo>
                  <a:lnTo>
                    <a:pt x="1036577" y="376888"/>
                  </a:lnTo>
                  <a:lnTo>
                    <a:pt x="1067651" y="324652"/>
                  </a:lnTo>
                  <a:lnTo>
                    <a:pt x="1082999" y="265238"/>
                  </a:lnTo>
                  <a:lnTo>
                    <a:pt x="1086903" y="230147"/>
                  </a:lnTo>
                  <a:close/>
                </a:path>
                <a:path w="2698750" h="443865">
                  <a:moveTo>
                    <a:pt x="1092871" y="386523"/>
                  </a:moveTo>
                  <a:lnTo>
                    <a:pt x="1094579" y="395993"/>
                  </a:lnTo>
                  <a:lnTo>
                    <a:pt x="1096267" y="405960"/>
                  </a:lnTo>
                  <a:lnTo>
                    <a:pt x="1097670" y="414767"/>
                  </a:lnTo>
                  <a:lnTo>
                    <a:pt x="1099053" y="424070"/>
                  </a:lnTo>
                  <a:lnTo>
                    <a:pt x="1118680" y="425203"/>
                  </a:lnTo>
                  <a:lnTo>
                    <a:pt x="1137813" y="425949"/>
                  </a:lnTo>
                  <a:lnTo>
                    <a:pt x="1156451" y="426307"/>
                  </a:lnTo>
                  <a:lnTo>
                    <a:pt x="1174594" y="426279"/>
                  </a:lnTo>
                  <a:lnTo>
                    <a:pt x="1206812" y="421310"/>
                  </a:lnTo>
                  <a:lnTo>
                    <a:pt x="1230581" y="405960"/>
                  </a:lnTo>
                  <a:lnTo>
                    <a:pt x="1238998" y="391823"/>
                  </a:lnTo>
                  <a:lnTo>
                    <a:pt x="1168852" y="391823"/>
                  </a:lnTo>
                  <a:lnTo>
                    <a:pt x="1148364" y="391327"/>
                  </a:lnTo>
                  <a:lnTo>
                    <a:pt x="1128873" y="390278"/>
                  </a:lnTo>
                  <a:lnTo>
                    <a:pt x="1110376" y="388677"/>
                  </a:lnTo>
                  <a:lnTo>
                    <a:pt x="1092871" y="386523"/>
                  </a:lnTo>
                  <a:close/>
                </a:path>
                <a:path w="2698750" h="443865">
                  <a:moveTo>
                    <a:pt x="1259408" y="197458"/>
                  </a:moveTo>
                  <a:lnTo>
                    <a:pt x="965650" y="197458"/>
                  </a:lnTo>
                  <a:lnTo>
                    <a:pt x="965650" y="230147"/>
                  </a:lnTo>
                  <a:lnTo>
                    <a:pt x="1222743" y="230147"/>
                  </a:lnTo>
                  <a:lnTo>
                    <a:pt x="1221747" y="260379"/>
                  </a:lnTo>
                  <a:lnTo>
                    <a:pt x="1219095" y="315375"/>
                  </a:lnTo>
                  <a:lnTo>
                    <a:pt x="1212750" y="363083"/>
                  </a:lnTo>
                  <a:lnTo>
                    <a:pt x="1168852" y="391823"/>
                  </a:lnTo>
                  <a:lnTo>
                    <a:pt x="1238998" y="391823"/>
                  </a:lnTo>
                  <a:lnTo>
                    <a:pt x="1252774" y="344116"/>
                  </a:lnTo>
                  <a:lnTo>
                    <a:pt x="1256647" y="271671"/>
                  </a:lnTo>
                  <a:lnTo>
                    <a:pt x="1258167" y="234785"/>
                  </a:lnTo>
                  <a:lnTo>
                    <a:pt x="1259408" y="197458"/>
                  </a:lnTo>
                  <a:close/>
                </a:path>
                <a:path w="2698750" h="443865">
                  <a:moveTo>
                    <a:pt x="1061069" y="7067"/>
                  </a:moveTo>
                  <a:lnTo>
                    <a:pt x="1034210" y="49722"/>
                  </a:lnTo>
                  <a:lnTo>
                    <a:pt x="1005232" y="88631"/>
                  </a:lnTo>
                  <a:lnTo>
                    <a:pt x="974133" y="123794"/>
                  </a:lnTo>
                  <a:lnTo>
                    <a:pt x="940915" y="155210"/>
                  </a:lnTo>
                  <a:lnTo>
                    <a:pt x="905576" y="182880"/>
                  </a:lnTo>
                  <a:lnTo>
                    <a:pt x="913306" y="190887"/>
                  </a:lnTo>
                  <a:lnTo>
                    <a:pt x="920153" y="198562"/>
                  </a:lnTo>
                  <a:lnTo>
                    <a:pt x="926117" y="205907"/>
                  </a:lnTo>
                  <a:lnTo>
                    <a:pt x="931196" y="212920"/>
                  </a:lnTo>
                  <a:lnTo>
                    <a:pt x="967753" y="182616"/>
                  </a:lnTo>
                  <a:lnTo>
                    <a:pt x="1002154" y="148601"/>
                  </a:lnTo>
                  <a:lnTo>
                    <a:pt x="1034401" y="110877"/>
                  </a:lnTo>
                  <a:lnTo>
                    <a:pt x="1064493" y="69441"/>
                  </a:lnTo>
                  <a:lnTo>
                    <a:pt x="1092431" y="24295"/>
                  </a:lnTo>
                  <a:lnTo>
                    <a:pt x="1061069" y="7067"/>
                  </a:lnTo>
                  <a:close/>
                </a:path>
                <a:path w="2698750" h="443865">
                  <a:moveTo>
                    <a:pt x="1180336" y="0"/>
                  </a:moveTo>
                  <a:lnTo>
                    <a:pt x="1148534" y="13694"/>
                  </a:lnTo>
                  <a:lnTo>
                    <a:pt x="1172155" y="62144"/>
                  </a:lnTo>
                  <a:lnTo>
                    <a:pt x="1201327" y="106071"/>
                  </a:lnTo>
                  <a:lnTo>
                    <a:pt x="1236048" y="145474"/>
                  </a:lnTo>
                  <a:lnTo>
                    <a:pt x="1276317" y="180354"/>
                  </a:lnTo>
                  <a:lnTo>
                    <a:pt x="1322133" y="210711"/>
                  </a:lnTo>
                  <a:lnTo>
                    <a:pt x="1327241" y="203808"/>
                  </a:lnTo>
                  <a:lnTo>
                    <a:pt x="1333727" y="195912"/>
                  </a:lnTo>
                  <a:lnTo>
                    <a:pt x="1341594" y="187022"/>
                  </a:lnTo>
                  <a:lnTo>
                    <a:pt x="1350844" y="177138"/>
                  </a:lnTo>
                  <a:lnTo>
                    <a:pt x="1305008" y="151252"/>
                  </a:lnTo>
                  <a:lnTo>
                    <a:pt x="1265040" y="120595"/>
                  </a:lnTo>
                  <a:lnTo>
                    <a:pt x="1230939" y="85167"/>
                  </a:lnTo>
                  <a:lnTo>
                    <a:pt x="1202705" y="44969"/>
                  </a:lnTo>
                  <a:lnTo>
                    <a:pt x="1180336" y="0"/>
                  </a:lnTo>
                  <a:close/>
                </a:path>
                <a:path w="2698750" h="443865">
                  <a:moveTo>
                    <a:pt x="1768733" y="20320"/>
                  </a:moveTo>
                  <a:lnTo>
                    <a:pt x="1714179" y="27968"/>
                  </a:lnTo>
                  <a:lnTo>
                    <a:pt x="1659624" y="33683"/>
                  </a:lnTo>
                  <a:lnTo>
                    <a:pt x="1605070" y="37465"/>
                  </a:lnTo>
                  <a:lnTo>
                    <a:pt x="1550516" y="39316"/>
                  </a:lnTo>
                  <a:lnTo>
                    <a:pt x="1550487" y="217778"/>
                  </a:lnTo>
                  <a:lnTo>
                    <a:pt x="1546650" y="276557"/>
                  </a:lnTo>
                  <a:lnTo>
                    <a:pt x="1535053" y="328324"/>
                  </a:lnTo>
                  <a:lnTo>
                    <a:pt x="1515726" y="372636"/>
                  </a:lnTo>
                  <a:lnTo>
                    <a:pt x="1488670" y="409494"/>
                  </a:lnTo>
                  <a:lnTo>
                    <a:pt x="1494579" y="416285"/>
                  </a:lnTo>
                  <a:lnTo>
                    <a:pt x="1500376" y="423408"/>
                  </a:lnTo>
                  <a:lnTo>
                    <a:pt x="1506063" y="430863"/>
                  </a:lnTo>
                  <a:lnTo>
                    <a:pt x="1511639" y="438648"/>
                  </a:lnTo>
                  <a:lnTo>
                    <a:pt x="1537878" y="405076"/>
                  </a:lnTo>
                  <a:lnTo>
                    <a:pt x="1558287" y="366203"/>
                  </a:lnTo>
                  <a:lnTo>
                    <a:pt x="1572866" y="322029"/>
                  </a:lnTo>
                  <a:lnTo>
                    <a:pt x="1581613" y="272554"/>
                  </a:lnTo>
                  <a:lnTo>
                    <a:pt x="1584529" y="217778"/>
                  </a:lnTo>
                  <a:lnTo>
                    <a:pt x="1584529" y="200991"/>
                  </a:lnTo>
                  <a:lnTo>
                    <a:pt x="1800095" y="200991"/>
                  </a:lnTo>
                  <a:lnTo>
                    <a:pt x="1800095" y="168745"/>
                  </a:lnTo>
                  <a:lnTo>
                    <a:pt x="1584529" y="168745"/>
                  </a:lnTo>
                  <a:lnTo>
                    <a:pt x="1584529" y="70237"/>
                  </a:lnTo>
                  <a:lnTo>
                    <a:pt x="1635385" y="67448"/>
                  </a:lnTo>
                  <a:lnTo>
                    <a:pt x="1685025" y="63500"/>
                  </a:lnTo>
                  <a:lnTo>
                    <a:pt x="1733449" y="58392"/>
                  </a:lnTo>
                  <a:lnTo>
                    <a:pt x="1780657" y="52126"/>
                  </a:lnTo>
                  <a:lnTo>
                    <a:pt x="1768733" y="20320"/>
                  </a:lnTo>
                  <a:close/>
                </a:path>
                <a:path w="2698750" h="443865">
                  <a:moveTo>
                    <a:pt x="1463050" y="208944"/>
                  </a:moveTo>
                  <a:lnTo>
                    <a:pt x="1430796" y="208944"/>
                  </a:lnTo>
                  <a:lnTo>
                    <a:pt x="1430796" y="435998"/>
                  </a:lnTo>
                  <a:lnTo>
                    <a:pt x="1463050" y="435998"/>
                  </a:lnTo>
                  <a:lnTo>
                    <a:pt x="1463050" y="208944"/>
                  </a:lnTo>
                  <a:close/>
                </a:path>
                <a:path w="2698750" h="443865">
                  <a:moveTo>
                    <a:pt x="1717053" y="200991"/>
                  </a:moveTo>
                  <a:lnTo>
                    <a:pt x="1683039" y="200991"/>
                  </a:lnTo>
                  <a:lnTo>
                    <a:pt x="1683039" y="435998"/>
                  </a:lnTo>
                  <a:lnTo>
                    <a:pt x="1717053" y="435998"/>
                  </a:lnTo>
                  <a:lnTo>
                    <a:pt x="1717053" y="200991"/>
                  </a:lnTo>
                  <a:close/>
                </a:path>
                <a:path w="2698750" h="443865">
                  <a:moveTo>
                    <a:pt x="1463050" y="125013"/>
                  </a:moveTo>
                  <a:lnTo>
                    <a:pt x="1429916" y="125013"/>
                  </a:lnTo>
                  <a:lnTo>
                    <a:pt x="1416803" y="167668"/>
                  </a:lnTo>
                  <a:lnTo>
                    <a:pt x="1400874" y="207728"/>
                  </a:lnTo>
                  <a:lnTo>
                    <a:pt x="1382129" y="245194"/>
                  </a:lnTo>
                  <a:lnTo>
                    <a:pt x="1360570" y="280063"/>
                  </a:lnTo>
                  <a:lnTo>
                    <a:pt x="1365345" y="291466"/>
                  </a:lnTo>
                  <a:lnTo>
                    <a:pt x="1369513" y="301819"/>
                  </a:lnTo>
                  <a:lnTo>
                    <a:pt x="1373073" y="311123"/>
                  </a:lnTo>
                  <a:lnTo>
                    <a:pt x="1376025" y="319378"/>
                  </a:lnTo>
                  <a:lnTo>
                    <a:pt x="1391541" y="295911"/>
                  </a:lnTo>
                  <a:lnTo>
                    <a:pt x="1405841" y="269683"/>
                  </a:lnTo>
                  <a:lnTo>
                    <a:pt x="1418926" y="240694"/>
                  </a:lnTo>
                  <a:lnTo>
                    <a:pt x="1430796" y="208944"/>
                  </a:lnTo>
                  <a:lnTo>
                    <a:pt x="1463050" y="208944"/>
                  </a:lnTo>
                  <a:lnTo>
                    <a:pt x="1463050" y="190390"/>
                  </a:lnTo>
                  <a:lnTo>
                    <a:pt x="1502390" y="190390"/>
                  </a:lnTo>
                  <a:lnTo>
                    <a:pt x="1498110" y="185007"/>
                  </a:lnTo>
                  <a:lnTo>
                    <a:pt x="1490078" y="175371"/>
                  </a:lnTo>
                  <a:lnTo>
                    <a:pt x="1463050" y="175371"/>
                  </a:lnTo>
                  <a:lnTo>
                    <a:pt x="1463050" y="125013"/>
                  </a:lnTo>
                  <a:close/>
                </a:path>
                <a:path w="2698750" h="443865">
                  <a:moveTo>
                    <a:pt x="1502390" y="190390"/>
                  </a:moveTo>
                  <a:lnTo>
                    <a:pt x="1463050" y="190390"/>
                  </a:lnTo>
                  <a:lnTo>
                    <a:pt x="1475942" y="207894"/>
                  </a:lnTo>
                  <a:lnTo>
                    <a:pt x="1488118" y="225067"/>
                  </a:lnTo>
                  <a:lnTo>
                    <a:pt x="1499577" y="241909"/>
                  </a:lnTo>
                  <a:lnTo>
                    <a:pt x="1510320" y="258419"/>
                  </a:lnTo>
                  <a:lnTo>
                    <a:pt x="1537699" y="238099"/>
                  </a:lnTo>
                  <a:lnTo>
                    <a:pt x="1527263" y="222776"/>
                  </a:lnTo>
                  <a:lnTo>
                    <a:pt x="1514066" y="205078"/>
                  </a:lnTo>
                  <a:lnTo>
                    <a:pt x="1502390" y="190390"/>
                  </a:lnTo>
                  <a:close/>
                </a:path>
                <a:path w="2698750" h="443865">
                  <a:moveTo>
                    <a:pt x="1479397" y="162560"/>
                  </a:moveTo>
                  <a:lnTo>
                    <a:pt x="1463050" y="175371"/>
                  </a:lnTo>
                  <a:lnTo>
                    <a:pt x="1490078" y="175371"/>
                  </a:lnTo>
                  <a:lnTo>
                    <a:pt x="1479397" y="162560"/>
                  </a:lnTo>
                  <a:close/>
                </a:path>
                <a:path w="2698750" h="443865">
                  <a:moveTo>
                    <a:pt x="1524003" y="94533"/>
                  </a:moveTo>
                  <a:lnTo>
                    <a:pt x="1366752" y="94533"/>
                  </a:lnTo>
                  <a:lnTo>
                    <a:pt x="1366752" y="125013"/>
                  </a:lnTo>
                  <a:lnTo>
                    <a:pt x="1524003" y="125013"/>
                  </a:lnTo>
                  <a:lnTo>
                    <a:pt x="1524003" y="94533"/>
                  </a:lnTo>
                  <a:close/>
                </a:path>
                <a:path w="2698750" h="443865">
                  <a:moveTo>
                    <a:pt x="1463050" y="6626"/>
                  </a:moveTo>
                  <a:lnTo>
                    <a:pt x="1430796" y="6626"/>
                  </a:lnTo>
                  <a:lnTo>
                    <a:pt x="1430796" y="94533"/>
                  </a:lnTo>
                  <a:lnTo>
                    <a:pt x="1463050" y="94533"/>
                  </a:lnTo>
                  <a:lnTo>
                    <a:pt x="1463050" y="6626"/>
                  </a:lnTo>
                  <a:close/>
                </a:path>
                <a:path w="2698750" h="443865">
                  <a:moveTo>
                    <a:pt x="2248467" y="377688"/>
                  </a:moveTo>
                  <a:lnTo>
                    <a:pt x="1888001" y="377688"/>
                  </a:lnTo>
                  <a:lnTo>
                    <a:pt x="1888001" y="410819"/>
                  </a:lnTo>
                  <a:lnTo>
                    <a:pt x="2248467" y="410819"/>
                  </a:lnTo>
                  <a:lnTo>
                    <a:pt x="2248467" y="377688"/>
                  </a:lnTo>
                  <a:close/>
                </a:path>
                <a:path w="2698750" h="443865">
                  <a:moveTo>
                    <a:pt x="1984739" y="104251"/>
                  </a:moveTo>
                  <a:lnTo>
                    <a:pt x="1947195" y="104251"/>
                  </a:lnTo>
                  <a:lnTo>
                    <a:pt x="1932386" y="152351"/>
                  </a:lnTo>
                  <a:lnTo>
                    <a:pt x="1914459" y="198881"/>
                  </a:lnTo>
                  <a:lnTo>
                    <a:pt x="1893415" y="243841"/>
                  </a:lnTo>
                  <a:lnTo>
                    <a:pt x="1869253" y="287230"/>
                  </a:lnTo>
                  <a:lnTo>
                    <a:pt x="1841975" y="329048"/>
                  </a:lnTo>
                  <a:lnTo>
                    <a:pt x="1811580" y="369295"/>
                  </a:lnTo>
                  <a:lnTo>
                    <a:pt x="1817904" y="375949"/>
                  </a:lnTo>
                  <a:lnTo>
                    <a:pt x="1824060" y="383100"/>
                  </a:lnTo>
                  <a:lnTo>
                    <a:pt x="1830052" y="390747"/>
                  </a:lnTo>
                  <a:lnTo>
                    <a:pt x="1835881" y="398891"/>
                  </a:lnTo>
                  <a:lnTo>
                    <a:pt x="1867559" y="356733"/>
                  </a:lnTo>
                  <a:lnTo>
                    <a:pt x="1895456" y="315292"/>
                  </a:lnTo>
                  <a:lnTo>
                    <a:pt x="1919573" y="274569"/>
                  </a:lnTo>
                  <a:lnTo>
                    <a:pt x="1939907" y="234564"/>
                  </a:lnTo>
                  <a:lnTo>
                    <a:pt x="2220196" y="234564"/>
                  </a:lnTo>
                  <a:lnTo>
                    <a:pt x="2220196" y="200991"/>
                  </a:lnTo>
                  <a:lnTo>
                    <a:pt x="1954269" y="200991"/>
                  </a:lnTo>
                  <a:lnTo>
                    <a:pt x="1963460" y="175895"/>
                  </a:lnTo>
                  <a:lnTo>
                    <a:pt x="1971601" y="151406"/>
                  </a:lnTo>
                  <a:lnTo>
                    <a:pt x="1978693" y="127525"/>
                  </a:lnTo>
                  <a:lnTo>
                    <a:pt x="1984739" y="104251"/>
                  </a:lnTo>
                  <a:close/>
                </a:path>
                <a:path w="2698750" h="443865">
                  <a:moveTo>
                    <a:pt x="2086340" y="234564"/>
                  </a:moveTo>
                  <a:lnTo>
                    <a:pt x="2048796" y="234564"/>
                  </a:lnTo>
                  <a:lnTo>
                    <a:pt x="2048796" y="377688"/>
                  </a:lnTo>
                  <a:lnTo>
                    <a:pt x="2086340" y="377688"/>
                  </a:lnTo>
                  <a:lnTo>
                    <a:pt x="2086340" y="234564"/>
                  </a:lnTo>
                  <a:close/>
                </a:path>
                <a:path w="2698750" h="443865">
                  <a:moveTo>
                    <a:pt x="2248467" y="70237"/>
                  </a:moveTo>
                  <a:lnTo>
                    <a:pt x="1827927" y="70237"/>
                  </a:lnTo>
                  <a:lnTo>
                    <a:pt x="1827927" y="104251"/>
                  </a:lnTo>
                  <a:lnTo>
                    <a:pt x="2248467" y="104251"/>
                  </a:lnTo>
                  <a:lnTo>
                    <a:pt x="2248467" y="70237"/>
                  </a:lnTo>
                  <a:close/>
                </a:path>
                <a:path w="2698750" h="443865">
                  <a:moveTo>
                    <a:pt x="1967952" y="1767"/>
                  </a:moveTo>
                  <a:lnTo>
                    <a:pt x="1965278" y="19464"/>
                  </a:lnTo>
                  <a:lnTo>
                    <a:pt x="1962326" y="36775"/>
                  </a:lnTo>
                  <a:lnTo>
                    <a:pt x="1959096" y="53699"/>
                  </a:lnTo>
                  <a:lnTo>
                    <a:pt x="1955588" y="70237"/>
                  </a:lnTo>
                  <a:lnTo>
                    <a:pt x="1992919" y="70237"/>
                  </a:lnTo>
                  <a:lnTo>
                    <a:pt x="1996187" y="54997"/>
                  </a:lnTo>
                  <a:lnTo>
                    <a:pt x="1999374" y="39315"/>
                  </a:lnTo>
                  <a:lnTo>
                    <a:pt x="2002482" y="23191"/>
                  </a:lnTo>
                  <a:lnTo>
                    <a:pt x="2005509" y="6626"/>
                  </a:lnTo>
                  <a:lnTo>
                    <a:pt x="1967952" y="1767"/>
                  </a:lnTo>
                  <a:close/>
                </a:path>
                <a:path w="2698750" h="443865">
                  <a:moveTo>
                    <a:pt x="2524107" y="300826"/>
                  </a:moveTo>
                  <a:lnTo>
                    <a:pt x="2502910" y="322029"/>
                  </a:lnTo>
                  <a:lnTo>
                    <a:pt x="2515691" y="334150"/>
                  </a:lnTo>
                  <a:lnTo>
                    <a:pt x="2527534" y="345773"/>
                  </a:lnTo>
                  <a:lnTo>
                    <a:pt x="2538440" y="356899"/>
                  </a:lnTo>
                  <a:lnTo>
                    <a:pt x="2548408" y="367528"/>
                  </a:lnTo>
                  <a:lnTo>
                    <a:pt x="2516379" y="382381"/>
                  </a:lnTo>
                  <a:lnTo>
                    <a:pt x="2483468" y="395136"/>
                  </a:lnTo>
                  <a:lnTo>
                    <a:pt x="2449677" y="405794"/>
                  </a:lnTo>
                  <a:lnTo>
                    <a:pt x="2415004" y="414353"/>
                  </a:lnTo>
                  <a:lnTo>
                    <a:pt x="2418974" y="420813"/>
                  </a:lnTo>
                  <a:lnTo>
                    <a:pt x="2422968" y="427866"/>
                  </a:lnTo>
                  <a:lnTo>
                    <a:pt x="2426923" y="435391"/>
                  </a:lnTo>
                  <a:lnTo>
                    <a:pt x="2430899" y="443507"/>
                  </a:lnTo>
                  <a:lnTo>
                    <a:pt x="2487639" y="427826"/>
                  </a:lnTo>
                  <a:lnTo>
                    <a:pt x="2538036" y="408709"/>
                  </a:lnTo>
                  <a:lnTo>
                    <a:pt x="2582410" y="386036"/>
                  </a:lnTo>
                  <a:lnTo>
                    <a:pt x="2620653" y="359847"/>
                  </a:lnTo>
                  <a:lnTo>
                    <a:pt x="2630973" y="350301"/>
                  </a:lnTo>
                  <a:lnTo>
                    <a:pt x="2576679" y="350301"/>
                  </a:lnTo>
                  <a:lnTo>
                    <a:pt x="2564447" y="338263"/>
                  </a:lnTo>
                  <a:lnTo>
                    <a:pt x="2551609" y="326004"/>
                  </a:lnTo>
                  <a:lnTo>
                    <a:pt x="2538163" y="313525"/>
                  </a:lnTo>
                  <a:lnTo>
                    <a:pt x="2524107" y="300826"/>
                  </a:lnTo>
                  <a:close/>
                </a:path>
                <a:path w="2698750" h="443865">
                  <a:moveTo>
                    <a:pt x="2370826" y="244283"/>
                  </a:moveTo>
                  <a:lnTo>
                    <a:pt x="2338131" y="244283"/>
                  </a:lnTo>
                  <a:lnTo>
                    <a:pt x="2338131" y="439091"/>
                  </a:lnTo>
                  <a:lnTo>
                    <a:pt x="2370826" y="439091"/>
                  </a:lnTo>
                  <a:lnTo>
                    <a:pt x="2370826" y="244283"/>
                  </a:lnTo>
                  <a:close/>
                </a:path>
                <a:path w="2698750" h="443865">
                  <a:moveTo>
                    <a:pt x="2572860" y="205852"/>
                  </a:moveTo>
                  <a:lnTo>
                    <a:pt x="2532940" y="205852"/>
                  </a:lnTo>
                  <a:lnTo>
                    <a:pt x="2509004" y="240197"/>
                  </a:lnTo>
                  <a:lnTo>
                    <a:pt x="2481808" y="272112"/>
                  </a:lnTo>
                  <a:lnTo>
                    <a:pt x="2451354" y="301598"/>
                  </a:lnTo>
                  <a:lnTo>
                    <a:pt x="2417643" y="328655"/>
                  </a:lnTo>
                  <a:lnTo>
                    <a:pt x="2423387" y="336192"/>
                  </a:lnTo>
                  <a:lnTo>
                    <a:pt x="2428689" y="343343"/>
                  </a:lnTo>
                  <a:lnTo>
                    <a:pt x="2433551" y="350107"/>
                  </a:lnTo>
                  <a:lnTo>
                    <a:pt x="2437973" y="356484"/>
                  </a:lnTo>
                  <a:lnTo>
                    <a:pt x="2465441" y="333680"/>
                  </a:lnTo>
                  <a:lnTo>
                    <a:pt x="2490868" y="309881"/>
                  </a:lnTo>
                  <a:lnTo>
                    <a:pt x="2514251" y="285088"/>
                  </a:lnTo>
                  <a:lnTo>
                    <a:pt x="2535591" y="259302"/>
                  </a:lnTo>
                  <a:lnTo>
                    <a:pt x="2698598" y="259302"/>
                  </a:lnTo>
                  <a:lnTo>
                    <a:pt x="2698598" y="227939"/>
                  </a:lnTo>
                  <a:lnTo>
                    <a:pt x="2558560" y="227939"/>
                  </a:lnTo>
                  <a:lnTo>
                    <a:pt x="2562290" y="222389"/>
                  </a:lnTo>
                  <a:lnTo>
                    <a:pt x="2565961" y="216784"/>
                  </a:lnTo>
                  <a:lnTo>
                    <a:pt x="2569576" y="211124"/>
                  </a:lnTo>
                  <a:lnTo>
                    <a:pt x="2572860" y="205852"/>
                  </a:lnTo>
                  <a:close/>
                </a:path>
                <a:path w="2698750" h="443865">
                  <a:moveTo>
                    <a:pt x="2370826" y="170070"/>
                  </a:moveTo>
                  <a:lnTo>
                    <a:pt x="2333721" y="170070"/>
                  </a:lnTo>
                  <a:lnTo>
                    <a:pt x="2319338" y="210765"/>
                  </a:lnTo>
                  <a:lnTo>
                    <a:pt x="2302690" y="248921"/>
                  </a:lnTo>
                  <a:lnTo>
                    <a:pt x="2283778" y="284536"/>
                  </a:lnTo>
                  <a:lnTo>
                    <a:pt x="2262603" y="317612"/>
                  </a:lnTo>
                  <a:lnTo>
                    <a:pt x="2266714" y="327109"/>
                  </a:lnTo>
                  <a:lnTo>
                    <a:pt x="2270660" y="336606"/>
                  </a:lnTo>
                  <a:lnTo>
                    <a:pt x="2274441" y="346104"/>
                  </a:lnTo>
                  <a:lnTo>
                    <a:pt x="2278058" y="355601"/>
                  </a:lnTo>
                  <a:lnTo>
                    <a:pt x="2295397" y="330422"/>
                  </a:lnTo>
                  <a:lnTo>
                    <a:pt x="2311190" y="303476"/>
                  </a:lnTo>
                  <a:lnTo>
                    <a:pt x="2325435" y="274763"/>
                  </a:lnTo>
                  <a:lnTo>
                    <a:pt x="2338131" y="244283"/>
                  </a:lnTo>
                  <a:lnTo>
                    <a:pt x="2370826" y="244283"/>
                  </a:lnTo>
                  <a:lnTo>
                    <a:pt x="2370826" y="238982"/>
                  </a:lnTo>
                  <a:lnTo>
                    <a:pt x="2420603" y="238982"/>
                  </a:lnTo>
                  <a:lnTo>
                    <a:pt x="2414447" y="233791"/>
                  </a:lnTo>
                  <a:lnTo>
                    <a:pt x="2405703" y="226613"/>
                  </a:lnTo>
                  <a:lnTo>
                    <a:pt x="2370826" y="226613"/>
                  </a:lnTo>
                  <a:lnTo>
                    <a:pt x="2370826" y="170070"/>
                  </a:lnTo>
                  <a:close/>
                </a:path>
                <a:path w="2698750" h="443865">
                  <a:moveTo>
                    <a:pt x="2698598" y="259302"/>
                  </a:moveTo>
                  <a:lnTo>
                    <a:pt x="2662373" y="259302"/>
                  </a:lnTo>
                  <a:lnTo>
                    <a:pt x="2645919" y="284205"/>
                  </a:lnTo>
                  <a:lnTo>
                    <a:pt x="2626151" y="307672"/>
                  </a:lnTo>
                  <a:lnTo>
                    <a:pt x="2603070" y="329704"/>
                  </a:lnTo>
                  <a:lnTo>
                    <a:pt x="2576679" y="350301"/>
                  </a:lnTo>
                  <a:lnTo>
                    <a:pt x="2630973" y="350301"/>
                  </a:lnTo>
                  <a:lnTo>
                    <a:pt x="2652765" y="330143"/>
                  </a:lnTo>
                  <a:lnTo>
                    <a:pt x="2678747" y="296922"/>
                  </a:lnTo>
                  <a:lnTo>
                    <a:pt x="2698598" y="260185"/>
                  </a:lnTo>
                  <a:lnTo>
                    <a:pt x="2698598" y="259302"/>
                  </a:lnTo>
                  <a:close/>
                </a:path>
                <a:path w="2698750" h="443865">
                  <a:moveTo>
                    <a:pt x="2420603" y="238982"/>
                  </a:moveTo>
                  <a:lnTo>
                    <a:pt x="2370826" y="238982"/>
                  </a:lnTo>
                  <a:lnTo>
                    <a:pt x="2383828" y="250936"/>
                  </a:lnTo>
                  <a:lnTo>
                    <a:pt x="2419855" y="284481"/>
                  </a:lnTo>
                  <a:lnTo>
                    <a:pt x="2443276" y="258419"/>
                  </a:lnTo>
                  <a:lnTo>
                    <a:pt x="2428888" y="245967"/>
                  </a:lnTo>
                  <a:lnTo>
                    <a:pt x="2420603" y="238982"/>
                  </a:lnTo>
                  <a:close/>
                </a:path>
                <a:path w="2698750" h="443865">
                  <a:moveTo>
                    <a:pt x="2513062" y="98949"/>
                  </a:moveTo>
                  <a:lnTo>
                    <a:pt x="2492744" y="121037"/>
                  </a:lnTo>
                  <a:lnTo>
                    <a:pt x="2507462" y="133213"/>
                  </a:lnTo>
                  <a:lnTo>
                    <a:pt x="2520688" y="144560"/>
                  </a:lnTo>
                  <a:lnTo>
                    <a:pt x="2532422" y="155079"/>
                  </a:lnTo>
                  <a:lnTo>
                    <a:pt x="2542665" y="164769"/>
                  </a:lnTo>
                  <a:lnTo>
                    <a:pt x="2516159" y="178519"/>
                  </a:lnTo>
                  <a:lnTo>
                    <a:pt x="2487885" y="191053"/>
                  </a:lnTo>
                  <a:lnTo>
                    <a:pt x="2457844" y="202373"/>
                  </a:lnTo>
                  <a:lnTo>
                    <a:pt x="2426037" y="212477"/>
                  </a:lnTo>
                  <a:lnTo>
                    <a:pt x="2430542" y="220291"/>
                  </a:lnTo>
                  <a:lnTo>
                    <a:pt x="2434826" y="227939"/>
                  </a:lnTo>
                  <a:lnTo>
                    <a:pt x="2438713" y="235089"/>
                  </a:lnTo>
                  <a:lnTo>
                    <a:pt x="2442384" y="242074"/>
                  </a:lnTo>
                  <a:lnTo>
                    <a:pt x="2466766" y="233681"/>
                  </a:lnTo>
                  <a:lnTo>
                    <a:pt x="2489985" y="224846"/>
                  </a:lnTo>
                  <a:lnTo>
                    <a:pt x="2512043" y="215569"/>
                  </a:lnTo>
                  <a:lnTo>
                    <a:pt x="2532940" y="205852"/>
                  </a:lnTo>
                  <a:lnTo>
                    <a:pt x="2572860" y="205852"/>
                  </a:lnTo>
                  <a:lnTo>
                    <a:pt x="2573136" y="205409"/>
                  </a:lnTo>
                  <a:lnTo>
                    <a:pt x="2549727" y="197458"/>
                  </a:lnTo>
                  <a:lnTo>
                    <a:pt x="2594236" y="170236"/>
                  </a:lnTo>
                  <a:lnTo>
                    <a:pt x="2624051" y="146217"/>
                  </a:lnTo>
                  <a:lnTo>
                    <a:pt x="2570045" y="146217"/>
                  </a:lnTo>
                  <a:lnTo>
                    <a:pt x="2557210" y="134980"/>
                  </a:lnTo>
                  <a:lnTo>
                    <a:pt x="2543434" y="123356"/>
                  </a:lnTo>
                  <a:lnTo>
                    <a:pt x="2528717" y="111346"/>
                  </a:lnTo>
                  <a:lnTo>
                    <a:pt x="2513062" y="98949"/>
                  </a:lnTo>
                  <a:close/>
                </a:path>
                <a:path w="2698750" h="443865">
                  <a:moveTo>
                    <a:pt x="2385401" y="210268"/>
                  </a:moveTo>
                  <a:lnTo>
                    <a:pt x="2370826" y="226613"/>
                  </a:lnTo>
                  <a:lnTo>
                    <a:pt x="2405703" y="226613"/>
                  </a:lnTo>
                  <a:lnTo>
                    <a:pt x="2399952" y="221892"/>
                  </a:lnTo>
                  <a:lnTo>
                    <a:pt x="2385401" y="210268"/>
                  </a:lnTo>
                  <a:close/>
                </a:path>
                <a:path w="2698750" h="443865">
                  <a:moveTo>
                    <a:pt x="2432231" y="138706"/>
                  </a:moveTo>
                  <a:lnTo>
                    <a:pt x="2268345" y="138706"/>
                  </a:lnTo>
                  <a:lnTo>
                    <a:pt x="2268345" y="170070"/>
                  </a:lnTo>
                  <a:lnTo>
                    <a:pt x="2432231" y="170070"/>
                  </a:lnTo>
                  <a:lnTo>
                    <a:pt x="2432231" y="138706"/>
                  </a:lnTo>
                  <a:close/>
                </a:path>
                <a:path w="2698750" h="443865">
                  <a:moveTo>
                    <a:pt x="2684022" y="71563"/>
                  </a:moveTo>
                  <a:lnTo>
                    <a:pt x="2646918" y="71563"/>
                  </a:lnTo>
                  <a:lnTo>
                    <a:pt x="2628692" y="94450"/>
                  </a:lnTo>
                  <a:lnTo>
                    <a:pt x="2609805" y="114522"/>
                  </a:lnTo>
                  <a:lnTo>
                    <a:pt x="2590257" y="131777"/>
                  </a:lnTo>
                  <a:lnTo>
                    <a:pt x="2570045" y="146217"/>
                  </a:lnTo>
                  <a:lnTo>
                    <a:pt x="2624051" y="146217"/>
                  </a:lnTo>
                  <a:lnTo>
                    <a:pt x="2631453" y="140253"/>
                  </a:lnTo>
                  <a:lnTo>
                    <a:pt x="2661381" y="107509"/>
                  </a:lnTo>
                  <a:lnTo>
                    <a:pt x="2684022" y="72004"/>
                  </a:lnTo>
                  <a:lnTo>
                    <a:pt x="2684022" y="71563"/>
                  </a:lnTo>
                  <a:close/>
                </a:path>
                <a:path w="2698750" h="443865">
                  <a:moveTo>
                    <a:pt x="2521456" y="0"/>
                  </a:moveTo>
                  <a:lnTo>
                    <a:pt x="2502604" y="33186"/>
                  </a:lnTo>
                  <a:lnTo>
                    <a:pt x="2480049" y="64274"/>
                  </a:lnTo>
                  <a:lnTo>
                    <a:pt x="2453793" y="93263"/>
                  </a:lnTo>
                  <a:lnTo>
                    <a:pt x="2423838" y="120153"/>
                  </a:lnTo>
                  <a:lnTo>
                    <a:pt x="2429827" y="126503"/>
                  </a:lnTo>
                  <a:lnTo>
                    <a:pt x="2435429" y="132743"/>
                  </a:lnTo>
                  <a:lnTo>
                    <a:pt x="2440645" y="138872"/>
                  </a:lnTo>
                  <a:lnTo>
                    <a:pt x="2445475" y="144891"/>
                  </a:lnTo>
                  <a:lnTo>
                    <a:pt x="2466212" y="126227"/>
                  </a:lnTo>
                  <a:lnTo>
                    <a:pt x="2484682" y="107785"/>
                  </a:lnTo>
                  <a:lnTo>
                    <a:pt x="2500888" y="89563"/>
                  </a:lnTo>
                  <a:lnTo>
                    <a:pt x="2514834" y="71563"/>
                  </a:lnTo>
                  <a:lnTo>
                    <a:pt x="2684022" y="71563"/>
                  </a:lnTo>
                  <a:lnTo>
                    <a:pt x="2684022" y="40199"/>
                  </a:lnTo>
                  <a:lnTo>
                    <a:pt x="2536483" y="40199"/>
                  </a:lnTo>
                  <a:lnTo>
                    <a:pt x="2540879" y="33186"/>
                  </a:lnTo>
                  <a:lnTo>
                    <a:pt x="2544981" y="26284"/>
                  </a:lnTo>
                  <a:lnTo>
                    <a:pt x="2548983" y="19161"/>
                  </a:lnTo>
                  <a:lnTo>
                    <a:pt x="2552818" y="11928"/>
                  </a:lnTo>
                  <a:lnTo>
                    <a:pt x="2521456" y="0"/>
                  </a:lnTo>
                  <a:close/>
                </a:path>
                <a:path w="2698750" h="443865">
                  <a:moveTo>
                    <a:pt x="2370826" y="69354"/>
                  </a:moveTo>
                  <a:lnTo>
                    <a:pt x="2338131" y="69354"/>
                  </a:lnTo>
                  <a:lnTo>
                    <a:pt x="2338131" y="138706"/>
                  </a:lnTo>
                  <a:lnTo>
                    <a:pt x="2370826" y="138706"/>
                  </a:lnTo>
                  <a:lnTo>
                    <a:pt x="2370826" y="69354"/>
                  </a:lnTo>
                  <a:close/>
                </a:path>
                <a:path w="2698750" h="443865">
                  <a:moveTo>
                    <a:pt x="2428248" y="26947"/>
                  </a:moveTo>
                  <a:lnTo>
                    <a:pt x="2393244" y="31502"/>
                  </a:lnTo>
                  <a:lnTo>
                    <a:pt x="2355366" y="35450"/>
                  </a:lnTo>
                  <a:lnTo>
                    <a:pt x="2314616" y="38790"/>
                  </a:lnTo>
                  <a:lnTo>
                    <a:pt x="2270996" y="41523"/>
                  </a:lnTo>
                  <a:lnTo>
                    <a:pt x="2273065" y="49999"/>
                  </a:lnTo>
                  <a:lnTo>
                    <a:pt x="2274858" y="58199"/>
                  </a:lnTo>
                  <a:lnTo>
                    <a:pt x="2276377" y="66123"/>
                  </a:lnTo>
                  <a:lnTo>
                    <a:pt x="2277618" y="73770"/>
                  </a:lnTo>
                  <a:lnTo>
                    <a:pt x="2308869" y="71562"/>
                  </a:lnTo>
                  <a:lnTo>
                    <a:pt x="2338131" y="69354"/>
                  </a:lnTo>
                  <a:lnTo>
                    <a:pt x="2370826" y="69354"/>
                  </a:lnTo>
                  <a:lnTo>
                    <a:pt x="2370826" y="66702"/>
                  </a:lnTo>
                  <a:lnTo>
                    <a:pt x="2406167" y="63611"/>
                  </a:lnTo>
                  <a:lnTo>
                    <a:pt x="2436202" y="60519"/>
                  </a:lnTo>
                  <a:lnTo>
                    <a:pt x="2428248" y="269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38004" y="8507190"/>
              <a:ext cx="111992" cy="111981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13587323" y="6069895"/>
              <a:ext cx="2701925" cy="2714625"/>
            </a:xfrm>
            <a:custGeom>
              <a:avLst/>
              <a:gdLst/>
              <a:ahLst/>
              <a:cxnLst/>
              <a:rect l="l" t="t" r="r" b="b"/>
              <a:pathLst>
                <a:path w="2701925" h="2714625">
                  <a:moveTo>
                    <a:pt x="430707" y="2383853"/>
                  </a:moveTo>
                  <a:lnTo>
                    <a:pt x="280504" y="2383853"/>
                  </a:lnTo>
                  <a:lnTo>
                    <a:pt x="280504" y="2335707"/>
                  </a:lnTo>
                  <a:lnTo>
                    <a:pt x="245173" y="2335707"/>
                  </a:lnTo>
                  <a:lnTo>
                    <a:pt x="245173" y="2383853"/>
                  </a:lnTo>
                  <a:lnTo>
                    <a:pt x="100279" y="2383853"/>
                  </a:lnTo>
                  <a:lnTo>
                    <a:pt x="100279" y="2414778"/>
                  </a:lnTo>
                  <a:lnTo>
                    <a:pt x="245173" y="2414778"/>
                  </a:lnTo>
                  <a:lnTo>
                    <a:pt x="245173" y="2466009"/>
                  </a:lnTo>
                  <a:lnTo>
                    <a:pt x="127660" y="2466009"/>
                  </a:lnTo>
                  <a:lnTo>
                    <a:pt x="127660" y="2621508"/>
                  </a:lnTo>
                  <a:lnTo>
                    <a:pt x="162128" y="2621508"/>
                  </a:lnTo>
                  <a:lnTo>
                    <a:pt x="162128" y="2496934"/>
                  </a:lnTo>
                  <a:lnTo>
                    <a:pt x="364883" y="2496934"/>
                  </a:lnTo>
                  <a:lnTo>
                    <a:pt x="364883" y="2621508"/>
                  </a:lnTo>
                  <a:lnTo>
                    <a:pt x="399326" y="2621508"/>
                  </a:lnTo>
                  <a:lnTo>
                    <a:pt x="399326" y="2496934"/>
                  </a:lnTo>
                  <a:lnTo>
                    <a:pt x="399326" y="2466009"/>
                  </a:lnTo>
                  <a:lnTo>
                    <a:pt x="280504" y="2466009"/>
                  </a:lnTo>
                  <a:lnTo>
                    <a:pt x="280504" y="2414778"/>
                  </a:lnTo>
                  <a:lnTo>
                    <a:pt x="430707" y="2414778"/>
                  </a:lnTo>
                  <a:lnTo>
                    <a:pt x="430707" y="2383853"/>
                  </a:lnTo>
                  <a:close/>
                </a:path>
                <a:path w="2701925" h="2714625">
                  <a:moveTo>
                    <a:pt x="433349" y="2318918"/>
                  </a:moveTo>
                  <a:lnTo>
                    <a:pt x="420979" y="2284463"/>
                  </a:lnTo>
                  <a:lnTo>
                    <a:pt x="374535" y="2289162"/>
                  </a:lnTo>
                  <a:lnTo>
                    <a:pt x="325818" y="2293188"/>
                  </a:lnTo>
                  <a:lnTo>
                    <a:pt x="274828" y="2296528"/>
                  </a:lnTo>
                  <a:lnTo>
                    <a:pt x="221564" y="2299170"/>
                  </a:lnTo>
                  <a:lnTo>
                    <a:pt x="166027" y="2301138"/>
                  </a:lnTo>
                  <a:lnTo>
                    <a:pt x="108229" y="2302421"/>
                  </a:lnTo>
                  <a:lnTo>
                    <a:pt x="48145" y="2303018"/>
                  </a:lnTo>
                  <a:lnTo>
                    <a:pt x="48145" y="2472639"/>
                  </a:lnTo>
                  <a:lnTo>
                    <a:pt x="45135" y="2543213"/>
                  </a:lnTo>
                  <a:lnTo>
                    <a:pt x="36118" y="2602077"/>
                  </a:lnTo>
                  <a:lnTo>
                    <a:pt x="21069" y="2649232"/>
                  </a:lnTo>
                  <a:lnTo>
                    <a:pt x="0" y="2684678"/>
                  </a:lnTo>
                  <a:lnTo>
                    <a:pt x="6629" y="2691447"/>
                  </a:lnTo>
                  <a:lnTo>
                    <a:pt x="13246" y="2698483"/>
                  </a:lnTo>
                  <a:lnTo>
                    <a:pt x="19875" y="2705798"/>
                  </a:lnTo>
                  <a:lnTo>
                    <a:pt x="26517" y="2713393"/>
                  </a:lnTo>
                  <a:lnTo>
                    <a:pt x="47028" y="2679890"/>
                  </a:lnTo>
                  <a:lnTo>
                    <a:pt x="62979" y="2638755"/>
                  </a:lnTo>
                  <a:lnTo>
                    <a:pt x="74371" y="2589987"/>
                  </a:lnTo>
                  <a:lnTo>
                    <a:pt x="81216" y="2533586"/>
                  </a:lnTo>
                  <a:lnTo>
                    <a:pt x="83388" y="2472639"/>
                  </a:lnTo>
                  <a:lnTo>
                    <a:pt x="83489" y="2333929"/>
                  </a:lnTo>
                  <a:lnTo>
                    <a:pt x="187058" y="2331453"/>
                  </a:lnTo>
                  <a:lnTo>
                    <a:pt x="287743" y="2327516"/>
                  </a:lnTo>
                  <a:lnTo>
                    <a:pt x="385533" y="2322144"/>
                  </a:lnTo>
                  <a:lnTo>
                    <a:pt x="433349" y="2318918"/>
                  </a:lnTo>
                  <a:close/>
                </a:path>
                <a:path w="2701925" h="2714625">
                  <a:moveTo>
                    <a:pt x="440423" y="2680258"/>
                  </a:moveTo>
                  <a:lnTo>
                    <a:pt x="398259" y="2659684"/>
                  </a:lnTo>
                  <a:lnTo>
                    <a:pt x="356590" y="2639949"/>
                  </a:lnTo>
                  <a:lnTo>
                    <a:pt x="340487" y="2632557"/>
                  </a:lnTo>
                  <a:lnTo>
                    <a:pt x="315429" y="2621038"/>
                  </a:lnTo>
                  <a:lnTo>
                    <a:pt x="274764" y="2602954"/>
                  </a:lnTo>
                  <a:lnTo>
                    <a:pt x="277609" y="2588158"/>
                  </a:lnTo>
                  <a:lnTo>
                    <a:pt x="279514" y="2569387"/>
                  </a:lnTo>
                  <a:lnTo>
                    <a:pt x="280479" y="2546629"/>
                  </a:lnTo>
                  <a:lnTo>
                    <a:pt x="280504" y="2519908"/>
                  </a:lnTo>
                  <a:lnTo>
                    <a:pt x="246049" y="2519908"/>
                  </a:lnTo>
                  <a:lnTo>
                    <a:pt x="245668" y="2553449"/>
                  </a:lnTo>
                  <a:lnTo>
                    <a:pt x="243624" y="2580309"/>
                  </a:lnTo>
                  <a:lnTo>
                    <a:pt x="215734" y="2635808"/>
                  </a:lnTo>
                  <a:lnTo>
                    <a:pt x="135343" y="2669819"/>
                  </a:lnTo>
                  <a:lnTo>
                    <a:pt x="73774" y="2682024"/>
                  </a:lnTo>
                  <a:lnTo>
                    <a:pt x="79273" y="2690838"/>
                  </a:lnTo>
                  <a:lnTo>
                    <a:pt x="84264" y="2699143"/>
                  </a:lnTo>
                  <a:lnTo>
                    <a:pt x="88773" y="2706954"/>
                  </a:lnTo>
                  <a:lnTo>
                    <a:pt x="92773" y="2714269"/>
                  </a:lnTo>
                  <a:lnTo>
                    <a:pt x="154635" y="2700553"/>
                  </a:lnTo>
                  <a:lnTo>
                    <a:pt x="203758" y="2682354"/>
                  </a:lnTo>
                  <a:lnTo>
                    <a:pt x="240106" y="2659684"/>
                  </a:lnTo>
                  <a:lnTo>
                    <a:pt x="263715" y="2632557"/>
                  </a:lnTo>
                  <a:lnTo>
                    <a:pt x="300913" y="2650159"/>
                  </a:lnTo>
                  <a:lnTo>
                    <a:pt x="339585" y="2669438"/>
                  </a:lnTo>
                  <a:lnTo>
                    <a:pt x="379755" y="2690368"/>
                  </a:lnTo>
                  <a:lnTo>
                    <a:pt x="421424" y="2712948"/>
                  </a:lnTo>
                  <a:lnTo>
                    <a:pt x="440423" y="2680258"/>
                  </a:lnTo>
                  <a:close/>
                </a:path>
                <a:path w="2701925" h="2714625">
                  <a:moveTo>
                    <a:pt x="610616" y="176695"/>
                  </a:moveTo>
                  <a:lnTo>
                    <a:pt x="600913" y="173304"/>
                  </a:lnTo>
                  <a:lnTo>
                    <a:pt x="591248" y="169621"/>
                  </a:lnTo>
                  <a:lnTo>
                    <a:pt x="581634" y="165646"/>
                  </a:lnTo>
                  <a:lnTo>
                    <a:pt x="572033" y="161378"/>
                  </a:lnTo>
                  <a:lnTo>
                    <a:pt x="564146" y="193040"/>
                  </a:lnTo>
                  <a:lnTo>
                    <a:pt x="556069" y="222631"/>
                  </a:lnTo>
                  <a:lnTo>
                    <a:pt x="547763" y="250291"/>
                  </a:lnTo>
                  <a:lnTo>
                    <a:pt x="539356" y="275640"/>
                  </a:lnTo>
                  <a:lnTo>
                    <a:pt x="548932" y="278714"/>
                  </a:lnTo>
                  <a:lnTo>
                    <a:pt x="558787" y="282041"/>
                  </a:lnTo>
                  <a:lnTo>
                    <a:pt x="568947" y="285635"/>
                  </a:lnTo>
                  <a:lnTo>
                    <a:pt x="579399" y="289483"/>
                  </a:lnTo>
                  <a:lnTo>
                    <a:pt x="610616" y="176695"/>
                  </a:lnTo>
                  <a:close/>
                </a:path>
                <a:path w="2701925" h="2714625">
                  <a:moveTo>
                    <a:pt x="611797" y="120446"/>
                  </a:moveTo>
                  <a:lnTo>
                    <a:pt x="600824" y="111112"/>
                  </a:lnTo>
                  <a:lnTo>
                    <a:pt x="589114" y="101663"/>
                  </a:lnTo>
                  <a:lnTo>
                    <a:pt x="576668" y="92113"/>
                  </a:lnTo>
                  <a:lnTo>
                    <a:pt x="563499" y="82448"/>
                  </a:lnTo>
                  <a:lnTo>
                    <a:pt x="537870" y="110134"/>
                  </a:lnTo>
                  <a:lnTo>
                    <a:pt x="551027" y="121094"/>
                  </a:lnTo>
                  <a:lnTo>
                    <a:pt x="563130" y="131559"/>
                  </a:lnTo>
                  <a:lnTo>
                    <a:pt x="574154" y="141554"/>
                  </a:lnTo>
                  <a:lnTo>
                    <a:pt x="584111" y="151066"/>
                  </a:lnTo>
                  <a:lnTo>
                    <a:pt x="611797" y="120446"/>
                  </a:lnTo>
                  <a:close/>
                </a:path>
                <a:path w="2701925" h="2714625">
                  <a:moveTo>
                    <a:pt x="615035" y="42113"/>
                  </a:moveTo>
                  <a:lnTo>
                    <a:pt x="602513" y="31559"/>
                  </a:lnTo>
                  <a:lnTo>
                    <a:pt x="590296" y="21717"/>
                  </a:lnTo>
                  <a:lnTo>
                    <a:pt x="578370" y="12573"/>
                  </a:lnTo>
                  <a:lnTo>
                    <a:pt x="566737" y="4114"/>
                  </a:lnTo>
                  <a:lnTo>
                    <a:pt x="542290" y="30327"/>
                  </a:lnTo>
                  <a:lnTo>
                    <a:pt x="552919" y="39128"/>
                  </a:lnTo>
                  <a:lnTo>
                    <a:pt x="564159" y="49034"/>
                  </a:lnTo>
                  <a:lnTo>
                    <a:pt x="576033" y="60032"/>
                  </a:lnTo>
                  <a:lnTo>
                    <a:pt x="588530" y="72148"/>
                  </a:lnTo>
                  <a:lnTo>
                    <a:pt x="615035" y="42113"/>
                  </a:lnTo>
                  <a:close/>
                </a:path>
                <a:path w="2701925" h="2714625">
                  <a:moveTo>
                    <a:pt x="675106" y="153428"/>
                  </a:moveTo>
                  <a:lnTo>
                    <a:pt x="637120" y="153428"/>
                  </a:lnTo>
                  <a:lnTo>
                    <a:pt x="637095" y="176695"/>
                  </a:lnTo>
                  <a:lnTo>
                    <a:pt x="634707" y="204470"/>
                  </a:lnTo>
                  <a:lnTo>
                    <a:pt x="627481" y="228600"/>
                  </a:lnTo>
                  <a:lnTo>
                    <a:pt x="615416" y="248793"/>
                  </a:lnTo>
                  <a:lnTo>
                    <a:pt x="598538" y="265036"/>
                  </a:lnTo>
                  <a:lnTo>
                    <a:pt x="606793" y="272148"/>
                  </a:lnTo>
                  <a:lnTo>
                    <a:pt x="614451" y="279031"/>
                  </a:lnTo>
                  <a:lnTo>
                    <a:pt x="621512" y="285686"/>
                  </a:lnTo>
                  <a:lnTo>
                    <a:pt x="627989" y="292138"/>
                  </a:lnTo>
                  <a:lnTo>
                    <a:pt x="648601" y="272491"/>
                  </a:lnTo>
                  <a:lnTo>
                    <a:pt x="663333" y="248031"/>
                  </a:lnTo>
                  <a:lnTo>
                    <a:pt x="672160" y="218744"/>
                  </a:lnTo>
                  <a:lnTo>
                    <a:pt x="675106" y="184645"/>
                  </a:lnTo>
                  <a:lnTo>
                    <a:pt x="675106" y="153428"/>
                  </a:lnTo>
                  <a:close/>
                </a:path>
                <a:path w="2701925" h="2714625">
                  <a:moveTo>
                    <a:pt x="728116" y="153428"/>
                  </a:moveTo>
                  <a:lnTo>
                    <a:pt x="690130" y="153428"/>
                  </a:lnTo>
                  <a:lnTo>
                    <a:pt x="690130" y="285064"/>
                  </a:lnTo>
                  <a:lnTo>
                    <a:pt x="728116" y="285064"/>
                  </a:lnTo>
                  <a:lnTo>
                    <a:pt x="728116" y="153428"/>
                  </a:lnTo>
                  <a:close/>
                </a:path>
                <a:path w="2701925" h="2714625">
                  <a:moveTo>
                    <a:pt x="825169" y="2293289"/>
                  </a:moveTo>
                  <a:lnTo>
                    <a:pt x="795134" y="2293289"/>
                  </a:lnTo>
                  <a:lnTo>
                    <a:pt x="795134" y="2316264"/>
                  </a:lnTo>
                  <a:lnTo>
                    <a:pt x="795134" y="2339683"/>
                  </a:lnTo>
                  <a:lnTo>
                    <a:pt x="795134" y="2360879"/>
                  </a:lnTo>
                  <a:lnTo>
                    <a:pt x="795134" y="2384729"/>
                  </a:lnTo>
                  <a:lnTo>
                    <a:pt x="559244" y="2384729"/>
                  </a:lnTo>
                  <a:lnTo>
                    <a:pt x="559244" y="2360879"/>
                  </a:lnTo>
                  <a:lnTo>
                    <a:pt x="795134" y="2360879"/>
                  </a:lnTo>
                  <a:lnTo>
                    <a:pt x="795134" y="2339683"/>
                  </a:lnTo>
                  <a:lnTo>
                    <a:pt x="559244" y="2339683"/>
                  </a:lnTo>
                  <a:lnTo>
                    <a:pt x="559244" y="2316264"/>
                  </a:lnTo>
                  <a:lnTo>
                    <a:pt x="795134" y="2316264"/>
                  </a:lnTo>
                  <a:lnTo>
                    <a:pt x="795134" y="2293289"/>
                  </a:lnTo>
                  <a:lnTo>
                    <a:pt x="529209" y="2293289"/>
                  </a:lnTo>
                  <a:lnTo>
                    <a:pt x="529209" y="2419629"/>
                  </a:lnTo>
                  <a:lnTo>
                    <a:pt x="559244" y="2419629"/>
                  </a:lnTo>
                  <a:lnTo>
                    <a:pt x="559244" y="2407704"/>
                  </a:lnTo>
                  <a:lnTo>
                    <a:pt x="795134" y="2407704"/>
                  </a:lnTo>
                  <a:lnTo>
                    <a:pt x="795134" y="2419629"/>
                  </a:lnTo>
                  <a:lnTo>
                    <a:pt x="825169" y="2419629"/>
                  </a:lnTo>
                  <a:lnTo>
                    <a:pt x="825169" y="2407704"/>
                  </a:lnTo>
                  <a:lnTo>
                    <a:pt x="825169" y="2384729"/>
                  </a:lnTo>
                  <a:lnTo>
                    <a:pt x="825169" y="2360879"/>
                  </a:lnTo>
                  <a:lnTo>
                    <a:pt x="825169" y="2339683"/>
                  </a:lnTo>
                  <a:lnTo>
                    <a:pt x="825169" y="2316264"/>
                  </a:lnTo>
                  <a:lnTo>
                    <a:pt x="825169" y="2293289"/>
                  </a:lnTo>
                  <a:close/>
                </a:path>
                <a:path w="2701925" h="2714625">
                  <a:moveTo>
                    <a:pt x="829424" y="132511"/>
                  </a:moveTo>
                  <a:lnTo>
                    <a:pt x="803287" y="101815"/>
                  </a:lnTo>
                  <a:lnTo>
                    <a:pt x="773772" y="68618"/>
                  </a:lnTo>
                  <a:lnTo>
                    <a:pt x="741972" y="88938"/>
                  </a:lnTo>
                  <a:lnTo>
                    <a:pt x="746772" y="94424"/>
                  </a:lnTo>
                  <a:lnTo>
                    <a:pt x="751624" y="100177"/>
                  </a:lnTo>
                  <a:lnTo>
                    <a:pt x="756539" y="106159"/>
                  </a:lnTo>
                  <a:lnTo>
                    <a:pt x="679234" y="109550"/>
                  </a:lnTo>
                  <a:lnTo>
                    <a:pt x="689483" y="98958"/>
                  </a:lnTo>
                  <a:lnTo>
                    <a:pt x="699477" y="88265"/>
                  </a:lnTo>
                  <a:lnTo>
                    <a:pt x="709218" y="77470"/>
                  </a:lnTo>
                  <a:lnTo>
                    <a:pt x="718693" y="66548"/>
                  </a:lnTo>
                  <a:lnTo>
                    <a:pt x="818235" y="66548"/>
                  </a:lnTo>
                  <a:lnTo>
                    <a:pt x="818235" y="31800"/>
                  </a:lnTo>
                  <a:lnTo>
                    <a:pt x="739889" y="31800"/>
                  </a:lnTo>
                  <a:lnTo>
                    <a:pt x="736384" y="23850"/>
                  </a:lnTo>
                  <a:lnTo>
                    <a:pt x="732764" y="15900"/>
                  </a:lnTo>
                  <a:lnTo>
                    <a:pt x="729030" y="7950"/>
                  </a:lnTo>
                  <a:lnTo>
                    <a:pt x="725182" y="0"/>
                  </a:lnTo>
                  <a:lnTo>
                    <a:pt x="681291" y="7950"/>
                  </a:lnTo>
                  <a:lnTo>
                    <a:pt x="684174" y="14135"/>
                  </a:lnTo>
                  <a:lnTo>
                    <a:pt x="686930" y="20167"/>
                  </a:lnTo>
                  <a:lnTo>
                    <a:pt x="689546" y="26060"/>
                  </a:lnTo>
                  <a:lnTo>
                    <a:pt x="692048" y="31800"/>
                  </a:lnTo>
                  <a:lnTo>
                    <a:pt x="617385" y="31800"/>
                  </a:lnTo>
                  <a:lnTo>
                    <a:pt x="617385" y="66548"/>
                  </a:lnTo>
                  <a:lnTo>
                    <a:pt x="666864" y="66548"/>
                  </a:lnTo>
                  <a:lnTo>
                    <a:pt x="651979" y="84963"/>
                  </a:lnTo>
                  <a:lnTo>
                    <a:pt x="638517" y="99098"/>
                  </a:lnTo>
                  <a:lnTo>
                    <a:pt x="626503" y="108953"/>
                  </a:lnTo>
                  <a:lnTo>
                    <a:pt x="615911" y="114554"/>
                  </a:lnTo>
                  <a:lnTo>
                    <a:pt x="628294" y="147243"/>
                  </a:lnTo>
                  <a:lnTo>
                    <a:pt x="650595" y="144983"/>
                  </a:lnTo>
                  <a:lnTo>
                    <a:pt x="683615" y="142748"/>
                  </a:lnTo>
                  <a:lnTo>
                    <a:pt x="727379" y="140563"/>
                  </a:lnTo>
                  <a:lnTo>
                    <a:pt x="781862" y="138404"/>
                  </a:lnTo>
                  <a:lnTo>
                    <a:pt x="795274" y="156375"/>
                  </a:lnTo>
                  <a:lnTo>
                    <a:pt x="820991" y="138404"/>
                  </a:lnTo>
                  <a:lnTo>
                    <a:pt x="829424" y="132511"/>
                  </a:lnTo>
                  <a:close/>
                </a:path>
                <a:path w="2701925" h="2714625">
                  <a:moveTo>
                    <a:pt x="830897" y="203492"/>
                  </a:moveTo>
                  <a:lnTo>
                    <a:pt x="823683" y="200926"/>
                  </a:lnTo>
                  <a:lnTo>
                    <a:pt x="816470" y="198259"/>
                  </a:lnTo>
                  <a:lnTo>
                    <a:pt x="809256" y="195478"/>
                  </a:lnTo>
                  <a:lnTo>
                    <a:pt x="802043" y="192595"/>
                  </a:lnTo>
                  <a:lnTo>
                    <a:pt x="801027" y="213106"/>
                  </a:lnTo>
                  <a:lnTo>
                    <a:pt x="797153" y="252717"/>
                  </a:lnTo>
                  <a:lnTo>
                    <a:pt x="794575" y="255612"/>
                  </a:lnTo>
                  <a:lnTo>
                    <a:pt x="784567" y="255612"/>
                  </a:lnTo>
                  <a:lnTo>
                    <a:pt x="782637" y="252717"/>
                  </a:lnTo>
                  <a:lnTo>
                    <a:pt x="782599" y="152539"/>
                  </a:lnTo>
                  <a:lnTo>
                    <a:pt x="744601" y="152539"/>
                  </a:lnTo>
                  <a:lnTo>
                    <a:pt x="744728" y="252717"/>
                  </a:lnTo>
                  <a:lnTo>
                    <a:pt x="763663" y="286296"/>
                  </a:lnTo>
                  <a:lnTo>
                    <a:pt x="778484" y="288594"/>
                  </a:lnTo>
                  <a:lnTo>
                    <a:pt x="789089" y="288594"/>
                  </a:lnTo>
                  <a:lnTo>
                    <a:pt x="823747" y="268325"/>
                  </a:lnTo>
                  <a:lnTo>
                    <a:pt x="829398" y="222529"/>
                  </a:lnTo>
                  <a:lnTo>
                    <a:pt x="830897" y="203492"/>
                  </a:lnTo>
                  <a:close/>
                </a:path>
                <a:path w="2701925" h="2714625">
                  <a:moveTo>
                    <a:pt x="892759" y="2428913"/>
                  </a:moveTo>
                  <a:lnTo>
                    <a:pt x="461619" y="2428913"/>
                  </a:lnTo>
                  <a:lnTo>
                    <a:pt x="461619" y="2452763"/>
                  </a:lnTo>
                  <a:lnTo>
                    <a:pt x="892759" y="2452763"/>
                  </a:lnTo>
                  <a:lnTo>
                    <a:pt x="892759" y="2428913"/>
                  </a:lnTo>
                  <a:close/>
                </a:path>
                <a:path w="2701925" h="2714625">
                  <a:moveTo>
                    <a:pt x="894537" y="2671419"/>
                  </a:moveTo>
                  <a:lnTo>
                    <a:pt x="691769" y="2671419"/>
                  </a:lnTo>
                  <a:lnTo>
                    <a:pt x="691769" y="2646248"/>
                  </a:lnTo>
                  <a:lnTo>
                    <a:pt x="869353" y="2646248"/>
                  </a:lnTo>
                  <a:lnTo>
                    <a:pt x="869353" y="2623274"/>
                  </a:lnTo>
                  <a:lnTo>
                    <a:pt x="691769" y="2623274"/>
                  </a:lnTo>
                  <a:lnTo>
                    <a:pt x="691769" y="2598089"/>
                  </a:lnTo>
                  <a:lnTo>
                    <a:pt x="798233" y="2598089"/>
                  </a:lnTo>
                  <a:lnTo>
                    <a:pt x="798233" y="2609583"/>
                  </a:lnTo>
                  <a:lnTo>
                    <a:pt x="828268" y="2609583"/>
                  </a:lnTo>
                  <a:lnTo>
                    <a:pt x="828268" y="2473972"/>
                  </a:lnTo>
                  <a:lnTo>
                    <a:pt x="798233" y="2473972"/>
                  </a:lnTo>
                  <a:lnTo>
                    <a:pt x="798233" y="2496934"/>
                  </a:lnTo>
                  <a:lnTo>
                    <a:pt x="798233" y="2525204"/>
                  </a:lnTo>
                  <a:lnTo>
                    <a:pt x="798233" y="2546413"/>
                  </a:lnTo>
                  <a:lnTo>
                    <a:pt x="798233" y="2575128"/>
                  </a:lnTo>
                  <a:lnTo>
                    <a:pt x="691769" y="2575128"/>
                  </a:lnTo>
                  <a:lnTo>
                    <a:pt x="691769" y="2546413"/>
                  </a:lnTo>
                  <a:lnTo>
                    <a:pt x="798233" y="2546413"/>
                  </a:lnTo>
                  <a:lnTo>
                    <a:pt x="798233" y="2525204"/>
                  </a:lnTo>
                  <a:lnTo>
                    <a:pt x="691769" y="2525204"/>
                  </a:lnTo>
                  <a:lnTo>
                    <a:pt x="691769" y="2496934"/>
                  </a:lnTo>
                  <a:lnTo>
                    <a:pt x="798233" y="2496934"/>
                  </a:lnTo>
                  <a:lnTo>
                    <a:pt x="798233" y="2473972"/>
                  </a:lnTo>
                  <a:lnTo>
                    <a:pt x="660844" y="2473972"/>
                  </a:lnTo>
                  <a:lnTo>
                    <a:pt x="660844" y="2496934"/>
                  </a:lnTo>
                  <a:lnTo>
                    <a:pt x="660844" y="2525204"/>
                  </a:lnTo>
                  <a:lnTo>
                    <a:pt x="660844" y="2546413"/>
                  </a:lnTo>
                  <a:lnTo>
                    <a:pt x="660844" y="2575128"/>
                  </a:lnTo>
                  <a:lnTo>
                    <a:pt x="555713" y="2575128"/>
                  </a:lnTo>
                  <a:lnTo>
                    <a:pt x="555713" y="2546413"/>
                  </a:lnTo>
                  <a:lnTo>
                    <a:pt x="660844" y="2546413"/>
                  </a:lnTo>
                  <a:lnTo>
                    <a:pt x="660844" y="2525204"/>
                  </a:lnTo>
                  <a:lnTo>
                    <a:pt x="555713" y="2525204"/>
                  </a:lnTo>
                  <a:lnTo>
                    <a:pt x="555713" y="2496934"/>
                  </a:lnTo>
                  <a:lnTo>
                    <a:pt x="660844" y="2496934"/>
                  </a:lnTo>
                  <a:lnTo>
                    <a:pt x="660844" y="2473972"/>
                  </a:lnTo>
                  <a:lnTo>
                    <a:pt x="525678" y="2473972"/>
                  </a:lnTo>
                  <a:lnTo>
                    <a:pt x="525678" y="2609583"/>
                  </a:lnTo>
                  <a:lnTo>
                    <a:pt x="555713" y="2609583"/>
                  </a:lnTo>
                  <a:lnTo>
                    <a:pt x="555713" y="2598089"/>
                  </a:lnTo>
                  <a:lnTo>
                    <a:pt x="660844" y="2598089"/>
                  </a:lnTo>
                  <a:lnTo>
                    <a:pt x="660844" y="2623274"/>
                  </a:lnTo>
                  <a:lnTo>
                    <a:pt x="483704" y="2623274"/>
                  </a:lnTo>
                  <a:lnTo>
                    <a:pt x="483704" y="2646248"/>
                  </a:lnTo>
                  <a:lnTo>
                    <a:pt x="660844" y="2646248"/>
                  </a:lnTo>
                  <a:lnTo>
                    <a:pt x="660844" y="2671419"/>
                  </a:lnTo>
                  <a:lnTo>
                    <a:pt x="458089" y="2671419"/>
                  </a:lnTo>
                  <a:lnTo>
                    <a:pt x="458089" y="2695283"/>
                  </a:lnTo>
                  <a:lnTo>
                    <a:pt x="894537" y="2695283"/>
                  </a:lnTo>
                  <a:lnTo>
                    <a:pt x="894537" y="2671419"/>
                  </a:lnTo>
                  <a:close/>
                </a:path>
                <a:path w="2701925" h="2714625">
                  <a:moveTo>
                    <a:pt x="964590" y="181406"/>
                  </a:moveTo>
                  <a:lnTo>
                    <a:pt x="935837" y="154901"/>
                  </a:lnTo>
                  <a:lnTo>
                    <a:pt x="926312" y="146659"/>
                  </a:lnTo>
                  <a:lnTo>
                    <a:pt x="918070" y="154901"/>
                  </a:lnTo>
                  <a:lnTo>
                    <a:pt x="918070" y="122504"/>
                  </a:lnTo>
                  <a:lnTo>
                    <a:pt x="951636" y="122504"/>
                  </a:lnTo>
                  <a:lnTo>
                    <a:pt x="951636" y="87464"/>
                  </a:lnTo>
                  <a:lnTo>
                    <a:pt x="918070" y="87464"/>
                  </a:lnTo>
                  <a:lnTo>
                    <a:pt x="918070" y="55067"/>
                  </a:lnTo>
                  <a:lnTo>
                    <a:pt x="918070" y="50507"/>
                  </a:lnTo>
                  <a:lnTo>
                    <a:pt x="927049" y="49199"/>
                  </a:lnTo>
                  <a:lnTo>
                    <a:pt x="936028" y="47815"/>
                  </a:lnTo>
                  <a:lnTo>
                    <a:pt x="945019" y="46329"/>
                  </a:lnTo>
                  <a:lnTo>
                    <a:pt x="953998" y="44754"/>
                  </a:lnTo>
                  <a:lnTo>
                    <a:pt x="944867" y="7950"/>
                  </a:lnTo>
                  <a:lnTo>
                    <a:pt x="916444" y="12471"/>
                  </a:lnTo>
                  <a:lnTo>
                    <a:pt x="889508" y="16040"/>
                  </a:lnTo>
                  <a:lnTo>
                    <a:pt x="864031" y="18656"/>
                  </a:lnTo>
                  <a:lnTo>
                    <a:pt x="840028" y="20320"/>
                  </a:lnTo>
                  <a:lnTo>
                    <a:pt x="841578" y="28409"/>
                  </a:lnTo>
                  <a:lnTo>
                    <a:pt x="842975" y="37401"/>
                  </a:lnTo>
                  <a:lnTo>
                    <a:pt x="844283" y="47815"/>
                  </a:lnTo>
                  <a:lnTo>
                    <a:pt x="845324" y="58013"/>
                  </a:lnTo>
                  <a:lnTo>
                    <a:pt x="862850" y="56680"/>
                  </a:lnTo>
                  <a:lnTo>
                    <a:pt x="880376" y="55067"/>
                  </a:lnTo>
                  <a:lnTo>
                    <a:pt x="880376" y="87464"/>
                  </a:lnTo>
                  <a:lnTo>
                    <a:pt x="841209" y="87464"/>
                  </a:lnTo>
                  <a:lnTo>
                    <a:pt x="841209" y="122504"/>
                  </a:lnTo>
                  <a:lnTo>
                    <a:pt x="874776" y="122504"/>
                  </a:lnTo>
                  <a:lnTo>
                    <a:pt x="866609" y="143065"/>
                  </a:lnTo>
                  <a:lnTo>
                    <a:pt x="857999" y="161594"/>
                  </a:lnTo>
                  <a:lnTo>
                    <a:pt x="848931" y="178104"/>
                  </a:lnTo>
                  <a:lnTo>
                    <a:pt x="839431" y="192595"/>
                  </a:lnTo>
                  <a:lnTo>
                    <a:pt x="843521" y="204736"/>
                  </a:lnTo>
                  <a:lnTo>
                    <a:pt x="847242" y="217043"/>
                  </a:lnTo>
                  <a:lnTo>
                    <a:pt x="850582" y="229476"/>
                  </a:lnTo>
                  <a:lnTo>
                    <a:pt x="853567" y="242074"/>
                  </a:lnTo>
                  <a:lnTo>
                    <a:pt x="861212" y="226860"/>
                  </a:lnTo>
                  <a:lnTo>
                    <a:pt x="868222" y="211251"/>
                  </a:lnTo>
                  <a:lnTo>
                    <a:pt x="874610" y="195275"/>
                  </a:lnTo>
                  <a:lnTo>
                    <a:pt x="880376" y="178904"/>
                  </a:lnTo>
                  <a:lnTo>
                    <a:pt x="880376" y="292430"/>
                  </a:lnTo>
                  <a:lnTo>
                    <a:pt x="918070" y="292430"/>
                  </a:lnTo>
                  <a:lnTo>
                    <a:pt x="918070" y="182587"/>
                  </a:lnTo>
                  <a:lnTo>
                    <a:pt x="923036" y="188290"/>
                  </a:lnTo>
                  <a:lnTo>
                    <a:pt x="928090" y="194208"/>
                  </a:lnTo>
                  <a:lnTo>
                    <a:pt x="933196" y="200367"/>
                  </a:lnTo>
                  <a:lnTo>
                    <a:pt x="938390" y="206730"/>
                  </a:lnTo>
                  <a:lnTo>
                    <a:pt x="963371" y="182587"/>
                  </a:lnTo>
                  <a:lnTo>
                    <a:pt x="964590" y="181406"/>
                  </a:lnTo>
                  <a:close/>
                </a:path>
                <a:path w="2701925" h="2714625">
                  <a:moveTo>
                    <a:pt x="1092873" y="2297709"/>
                  </a:moveTo>
                  <a:lnTo>
                    <a:pt x="1061504" y="2280488"/>
                  </a:lnTo>
                  <a:lnTo>
                    <a:pt x="1034656" y="2323134"/>
                  </a:lnTo>
                  <a:lnTo>
                    <a:pt x="1005674" y="2362047"/>
                  </a:lnTo>
                  <a:lnTo>
                    <a:pt x="974572" y="2397214"/>
                  </a:lnTo>
                  <a:lnTo>
                    <a:pt x="941349" y="2428621"/>
                  </a:lnTo>
                  <a:lnTo>
                    <a:pt x="906018" y="2456294"/>
                  </a:lnTo>
                  <a:lnTo>
                    <a:pt x="913752" y="2464308"/>
                  </a:lnTo>
                  <a:lnTo>
                    <a:pt x="920597" y="2471978"/>
                  </a:lnTo>
                  <a:lnTo>
                    <a:pt x="926553" y="2479319"/>
                  </a:lnTo>
                  <a:lnTo>
                    <a:pt x="931633" y="2486329"/>
                  </a:lnTo>
                  <a:lnTo>
                    <a:pt x="968197" y="2456027"/>
                  </a:lnTo>
                  <a:lnTo>
                    <a:pt x="1002601" y="2422017"/>
                  </a:lnTo>
                  <a:lnTo>
                    <a:pt x="1034846" y="2384298"/>
                  </a:lnTo>
                  <a:lnTo>
                    <a:pt x="1064933" y="2342858"/>
                  </a:lnTo>
                  <a:lnTo>
                    <a:pt x="1092873" y="2297709"/>
                  </a:lnTo>
                  <a:close/>
                </a:path>
                <a:path w="2701925" h="2714625">
                  <a:moveTo>
                    <a:pt x="1115377" y="12954"/>
                  </a:moveTo>
                  <a:lnTo>
                    <a:pt x="1076210" y="12954"/>
                  </a:lnTo>
                  <a:lnTo>
                    <a:pt x="1076210" y="47117"/>
                  </a:lnTo>
                  <a:lnTo>
                    <a:pt x="1076210" y="77736"/>
                  </a:lnTo>
                  <a:lnTo>
                    <a:pt x="1001128" y="77736"/>
                  </a:lnTo>
                  <a:lnTo>
                    <a:pt x="1001128" y="47117"/>
                  </a:lnTo>
                  <a:lnTo>
                    <a:pt x="1076210" y="47117"/>
                  </a:lnTo>
                  <a:lnTo>
                    <a:pt x="1076210" y="12954"/>
                  </a:lnTo>
                  <a:lnTo>
                    <a:pt x="961948" y="12954"/>
                  </a:lnTo>
                  <a:lnTo>
                    <a:pt x="961948" y="111899"/>
                  </a:lnTo>
                  <a:lnTo>
                    <a:pt x="1115377" y="111899"/>
                  </a:lnTo>
                  <a:lnTo>
                    <a:pt x="1115377" y="77736"/>
                  </a:lnTo>
                  <a:lnTo>
                    <a:pt x="1115377" y="47117"/>
                  </a:lnTo>
                  <a:lnTo>
                    <a:pt x="1115377" y="12954"/>
                  </a:lnTo>
                  <a:close/>
                </a:path>
                <a:path w="2701925" h="2714625">
                  <a:moveTo>
                    <a:pt x="1132166" y="249135"/>
                  </a:moveTo>
                  <a:lnTo>
                    <a:pt x="1058837" y="249135"/>
                  </a:lnTo>
                  <a:lnTo>
                    <a:pt x="1058837" y="223812"/>
                  </a:lnTo>
                  <a:lnTo>
                    <a:pt x="1117142" y="223812"/>
                  </a:lnTo>
                  <a:lnTo>
                    <a:pt x="1117142" y="190830"/>
                  </a:lnTo>
                  <a:lnTo>
                    <a:pt x="1058837" y="190830"/>
                  </a:lnTo>
                  <a:lnTo>
                    <a:pt x="1058837" y="166382"/>
                  </a:lnTo>
                  <a:lnTo>
                    <a:pt x="1125105" y="166382"/>
                  </a:lnTo>
                  <a:lnTo>
                    <a:pt x="1125105" y="132219"/>
                  </a:lnTo>
                  <a:lnTo>
                    <a:pt x="955471" y="132219"/>
                  </a:lnTo>
                  <a:lnTo>
                    <a:pt x="955471" y="166382"/>
                  </a:lnTo>
                  <a:lnTo>
                    <a:pt x="1018489" y="166382"/>
                  </a:lnTo>
                  <a:lnTo>
                    <a:pt x="1018489" y="190830"/>
                  </a:lnTo>
                  <a:lnTo>
                    <a:pt x="960780" y="190830"/>
                  </a:lnTo>
                  <a:lnTo>
                    <a:pt x="960780" y="223812"/>
                  </a:lnTo>
                  <a:lnTo>
                    <a:pt x="1018489" y="223812"/>
                  </a:lnTo>
                  <a:lnTo>
                    <a:pt x="1018489" y="249135"/>
                  </a:lnTo>
                  <a:lnTo>
                    <a:pt x="940752" y="249135"/>
                  </a:lnTo>
                  <a:lnTo>
                    <a:pt x="940752" y="283298"/>
                  </a:lnTo>
                  <a:lnTo>
                    <a:pt x="1132166" y="283298"/>
                  </a:lnTo>
                  <a:lnTo>
                    <a:pt x="1132166" y="249135"/>
                  </a:lnTo>
                  <a:close/>
                </a:path>
                <a:path w="2701925" h="2714625">
                  <a:moveTo>
                    <a:pt x="1254379" y="15608"/>
                  </a:moveTo>
                  <a:lnTo>
                    <a:pt x="1213446" y="2057"/>
                  </a:lnTo>
                  <a:lnTo>
                    <a:pt x="1198981" y="38023"/>
                  </a:lnTo>
                  <a:lnTo>
                    <a:pt x="1182077" y="71996"/>
                  </a:lnTo>
                  <a:lnTo>
                    <a:pt x="1162761" y="103987"/>
                  </a:lnTo>
                  <a:lnTo>
                    <a:pt x="1140993" y="133985"/>
                  </a:lnTo>
                  <a:lnTo>
                    <a:pt x="1144016" y="146151"/>
                  </a:lnTo>
                  <a:lnTo>
                    <a:pt x="1146949" y="159092"/>
                  </a:lnTo>
                  <a:lnTo>
                    <a:pt x="1149616" y="171919"/>
                  </a:lnTo>
                  <a:lnTo>
                    <a:pt x="1152194" y="185521"/>
                  </a:lnTo>
                  <a:lnTo>
                    <a:pt x="1159840" y="176631"/>
                  </a:lnTo>
                  <a:lnTo>
                    <a:pt x="1167358" y="167487"/>
                  </a:lnTo>
                  <a:lnTo>
                    <a:pt x="1174711" y="158089"/>
                  </a:lnTo>
                  <a:lnTo>
                    <a:pt x="1181938" y="148424"/>
                  </a:lnTo>
                  <a:lnTo>
                    <a:pt x="1181938" y="289191"/>
                  </a:lnTo>
                  <a:lnTo>
                    <a:pt x="1224343" y="289191"/>
                  </a:lnTo>
                  <a:lnTo>
                    <a:pt x="1224343" y="148424"/>
                  </a:lnTo>
                  <a:lnTo>
                    <a:pt x="1224343" y="80098"/>
                  </a:lnTo>
                  <a:lnTo>
                    <a:pt x="1232293" y="64693"/>
                  </a:lnTo>
                  <a:lnTo>
                    <a:pt x="1239951" y="48806"/>
                  </a:lnTo>
                  <a:lnTo>
                    <a:pt x="1247317" y="32448"/>
                  </a:lnTo>
                  <a:lnTo>
                    <a:pt x="1254379" y="15608"/>
                  </a:lnTo>
                  <a:close/>
                </a:path>
                <a:path w="2701925" h="2714625">
                  <a:moveTo>
                    <a:pt x="1259852" y="2470874"/>
                  </a:moveTo>
                  <a:lnTo>
                    <a:pt x="966089" y="2470874"/>
                  </a:lnTo>
                  <a:lnTo>
                    <a:pt x="966089" y="2503563"/>
                  </a:lnTo>
                  <a:lnTo>
                    <a:pt x="1051115" y="2503563"/>
                  </a:lnTo>
                  <a:lnTo>
                    <a:pt x="1048131" y="2532989"/>
                  </a:lnTo>
                  <a:lnTo>
                    <a:pt x="1034770" y="2583573"/>
                  </a:lnTo>
                  <a:lnTo>
                    <a:pt x="1005713" y="2629243"/>
                  </a:lnTo>
                  <a:lnTo>
                    <a:pt x="952919" y="2668994"/>
                  </a:lnTo>
                  <a:lnTo>
                    <a:pt x="918819" y="2684234"/>
                  </a:lnTo>
                  <a:lnTo>
                    <a:pt x="925537" y="2691549"/>
                  </a:lnTo>
                  <a:lnTo>
                    <a:pt x="931964" y="2698927"/>
                  </a:lnTo>
                  <a:lnTo>
                    <a:pt x="938123" y="2706344"/>
                  </a:lnTo>
                  <a:lnTo>
                    <a:pt x="944003" y="2713837"/>
                  </a:lnTo>
                  <a:lnTo>
                    <a:pt x="980694" y="2696019"/>
                  </a:lnTo>
                  <a:lnTo>
                    <a:pt x="1037018" y="2650299"/>
                  </a:lnTo>
                  <a:lnTo>
                    <a:pt x="1068095" y="2598064"/>
                  </a:lnTo>
                  <a:lnTo>
                    <a:pt x="1083437" y="2538653"/>
                  </a:lnTo>
                  <a:lnTo>
                    <a:pt x="1087348" y="2503563"/>
                  </a:lnTo>
                  <a:lnTo>
                    <a:pt x="1223187" y="2503563"/>
                  </a:lnTo>
                  <a:lnTo>
                    <a:pt x="1220965" y="2562199"/>
                  </a:lnTo>
                  <a:lnTo>
                    <a:pt x="1217879" y="2613558"/>
                  </a:lnTo>
                  <a:lnTo>
                    <a:pt x="1203528" y="2652763"/>
                  </a:lnTo>
                  <a:lnTo>
                    <a:pt x="1169289" y="2665234"/>
                  </a:lnTo>
                  <a:lnTo>
                    <a:pt x="1148803" y="2664739"/>
                  </a:lnTo>
                  <a:lnTo>
                    <a:pt x="1129309" y="2663698"/>
                  </a:lnTo>
                  <a:lnTo>
                    <a:pt x="1110818" y="2662097"/>
                  </a:lnTo>
                  <a:lnTo>
                    <a:pt x="1093317" y="2659938"/>
                  </a:lnTo>
                  <a:lnTo>
                    <a:pt x="1095019" y="2669413"/>
                  </a:lnTo>
                  <a:lnTo>
                    <a:pt x="1096708" y="2679369"/>
                  </a:lnTo>
                  <a:lnTo>
                    <a:pt x="1098105" y="2688183"/>
                  </a:lnTo>
                  <a:lnTo>
                    <a:pt x="1099489" y="2697492"/>
                  </a:lnTo>
                  <a:lnTo>
                    <a:pt x="1119124" y="2698623"/>
                  </a:lnTo>
                  <a:lnTo>
                    <a:pt x="1138250" y="2699359"/>
                  </a:lnTo>
                  <a:lnTo>
                    <a:pt x="1156893" y="2699728"/>
                  </a:lnTo>
                  <a:lnTo>
                    <a:pt x="1175029" y="2699689"/>
                  </a:lnTo>
                  <a:lnTo>
                    <a:pt x="1231023" y="2679369"/>
                  </a:lnTo>
                  <a:lnTo>
                    <a:pt x="1253210" y="2617533"/>
                  </a:lnTo>
                  <a:lnTo>
                    <a:pt x="1257084" y="2545092"/>
                  </a:lnTo>
                  <a:lnTo>
                    <a:pt x="1258608" y="2508199"/>
                  </a:lnTo>
                  <a:lnTo>
                    <a:pt x="1259852" y="2470874"/>
                  </a:lnTo>
                  <a:close/>
                </a:path>
                <a:path w="2701925" h="2714625">
                  <a:moveTo>
                    <a:pt x="1351280" y="2450554"/>
                  </a:moveTo>
                  <a:lnTo>
                    <a:pt x="1305445" y="2424671"/>
                  </a:lnTo>
                  <a:lnTo>
                    <a:pt x="1265478" y="2394013"/>
                  </a:lnTo>
                  <a:lnTo>
                    <a:pt x="1231379" y="2358580"/>
                  </a:lnTo>
                  <a:lnTo>
                    <a:pt x="1203147" y="2318385"/>
                  </a:lnTo>
                  <a:lnTo>
                    <a:pt x="1180782" y="2273414"/>
                  </a:lnTo>
                  <a:lnTo>
                    <a:pt x="1148969" y="2287105"/>
                  </a:lnTo>
                  <a:lnTo>
                    <a:pt x="1172591" y="2335555"/>
                  </a:lnTo>
                  <a:lnTo>
                    <a:pt x="1201762" y="2379484"/>
                  </a:lnTo>
                  <a:lnTo>
                    <a:pt x="1236484" y="2418892"/>
                  </a:lnTo>
                  <a:lnTo>
                    <a:pt x="1276756" y="2453767"/>
                  </a:lnTo>
                  <a:lnTo>
                    <a:pt x="1322578" y="2484132"/>
                  </a:lnTo>
                  <a:lnTo>
                    <a:pt x="1327683" y="2477224"/>
                  </a:lnTo>
                  <a:lnTo>
                    <a:pt x="1334173" y="2469324"/>
                  </a:lnTo>
                  <a:lnTo>
                    <a:pt x="1342034" y="2460434"/>
                  </a:lnTo>
                  <a:lnTo>
                    <a:pt x="1351280" y="2450554"/>
                  </a:lnTo>
                  <a:close/>
                </a:path>
                <a:path w="2701925" h="2714625">
                  <a:moveTo>
                    <a:pt x="1433728" y="189357"/>
                  </a:moveTo>
                  <a:lnTo>
                    <a:pt x="1423200" y="186563"/>
                  </a:lnTo>
                  <a:lnTo>
                    <a:pt x="1412227" y="183464"/>
                  </a:lnTo>
                  <a:lnTo>
                    <a:pt x="1400822" y="180073"/>
                  </a:lnTo>
                  <a:lnTo>
                    <a:pt x="1388973" y="176403"/>
                  </a:lnTo>
                  <a:lnTo>
                    <a:pt x="1387398" y="198120"/>
                  </a:lnTo>
                  <a:lnTo>
                    <a:pt x="1378292" y="241185"/>
                  </a:lnTo>
                  <a:lnTo>
                    <a:pt x="1371879" y="244424"/>
                  </a:lnTo>
                  <a:lnTo>
                    <a:pt x="1349502" y="244424"/>
                  </a:lnTo>
                  <a:lnTo>
                    <a:pt x="1341120" y="243039"/>
                  </a:lnTo>
                  <a:lnTo>
                    <a:pt x="1335151" y="238899"/>
                  </a:lnTo>
                  <a:lnTo>
                    <a:pt x="1331556" y="232003"/>
                  </a:lnTo>
                  <a:lnTo>
                    <a:pt x="1330363" y="222338"/>
                  </a:lnTo>
                  <a:lnTo>
                    <a:pt x="1330363" y="193484"/>
                  </a:lnTo>
                  <a:lnTo>
                    <a:pt x="1330363" y="162115"/>
                  </a:lnTo>
                  <a:lnTo>
                    <a:pt x="1383741" y="117754"/>
                  </a:lnTo>
                  <a:lnTo>
                    <a:pt x="1430782" y="70383"/>
                  </a:lnTo>
                  <a:lnTo>
                    <a:pt x="1393964" y="42113"/>
                  </a:lnTo>
                  <a:lnTo>
                    <a:pt x="1379004" y="58940"/>
                  </a:lnTo>
                  <a:lnTo>
                    <a:pt x="1363421" y="75133"/>
                  </a:lnTo>
                  <a:lnTo>
                    <a:pt x="1347203" y="90678"/>
                  </a:lnTo>
                  <a:lnTo>
                    <a:pt x="1330363" y="105575"/>
                  </a:lnTo>
                  <a:lnTo>
                    <a:pt x="1330363" y="3238"/>
                  </a:lnTo>
                  <a:lnTo>
                    <a:pt x="1286179" y="3238"/>
                  </a:lnTo>
                  <a:lnTo>
                    <a:pt x="1286179" y="139585"/>
                  </a:lnTo>
                  <a:lnTo>
                    <a:pt x="1271498" y="149542"/>
                  </a:lnTo>
                  <a:lnTo>
                    <a:pt x="1256436" y="159092"/>
                  </a:lnTo>
                  <a:lnTo>
                    <a:pt x="1241018" y="168249"/>
                  </a:lnTo>
                  <a:lnTo>
                    <a:pt x="1225219" y="176987"/>
                  </a:lnTo>
                  <a:lnTo>
                    <a:pt x="1233030" y="188010"/>
                  </a:lnTo>
                  <a:lnTo>
                    <a:pt x="1240040" y="198259"/>
                  </a:lnTo>
                  <a:lnTo>
                    <a:pt x="1245984" y="207302"/>
                  </a:lnTo>
                  <a:lnTo>
                    <a:pt x="1251140" y="215569"/>
                  </a:lnTo>
                  <a:lnTo>
                    <a:pt x="1260068" y="210159"/>
                  </a:lnTo>
                  <a:lnTo>
                    <a:pt x="1268882" y="204673"/>
                  </a:lnTo>
                  <a:lnTo>
                    <a:pt x="1277594" y="199110"/>
                  </a:lnTo>
                  <a:lnTo>
                    <a:pt x="1286179" y="193484"/>
                  </a:lnTo>
                  <a:lnTo>
                    <a:pt x="1286306" y="234708"/>
                  </a:lnTo>
                  <a:lnTo>
                    <a:pt x="1289494" y="256882"/>
                  </a:lnTo>
                  <a:lnTo>
                    <a:pt x="1299438" y="273354"/>
                  </a:lnTo>
                  <a:lnTo>
                    <a:pt x="1315999" y="283248"/>
                  </a:lnTo>
                  <a:lnTo>
                    <a:pt x="1339202" y="286537"/>
                  </a:lnTo>
                  <a:lnTo>
                    <a:pt x="1364513" y="286537"/>
                  </a:lnTo>
                  <a:lnTo>
                    <a:pt x="1405674" y="277190"/>
                  </a:lnTo>
                  <a:lnTo>
                    <a:pt x="1425587" y="244424"/>
                  </a:lnTo>
                  <a:lnTo>
                    <a:pt x="1431163" y="209092"/>
                  </a:lnTo>
                  <a:lnTo>
                    <a:pt x="1433728" y="189357"/>
                  </a:lnTo>
                  <a:close/>
                </a:path>
                <a:path w="2701925" h="2714625">
                  <a:moveTo>
                    <a:pt x="1531518" y="2598978"/>
                  </a:moveTo>
                  <a:lnTo>
                    <a:pt x="1363205" y="2636088"/>
                  </a:lnTo>
                  <a:lnTo>
                    <a:pt x="1373378" y="2671864"/>
                  </a:lnTo>
                  <a:lnTo>
                    <a:pt x="1455432" y="2651214"/>
                  </a:lnTo>
                  <a:lnTo>
                    <a:pt x="1530184" y="2633434"/>
                  </a:lnTo>
                  <a:lnTo>
                    <a:pt x="1530273" y="2624988"/>
                  </a:lnTo>
                  <a:lnTo>
                    <a:pt x="1530527" y="2616428"/>
                  </a:lnTo>
                  <a:lnTo>
                    <a:pt x="1530934" y="2607754"/>
                  </a:lnTo>
                  <a:lnTo>
                    <a:pt x="1531518" y="2598978"/>
                  </a:lnTo>
                  <a:close/>
                </a:path>
                <a:path w="2701925" h="2714625">
                  <a:moveTo>
                    <a:pt x="1531962" y="2384298"/>
                  </a:moveTo>
                  <a:lnTo>
                    <a:pt x="1497939" y="2367953"/>
                  </a:lnTo>
                  <a:lnTo>
                    <a:pt x="1488897" y="2383586"/>
                  </a:lnTo>
                  <a:lnTo>
                    <a:pt x="1479892" y="2398699"/>
                  </a:lnTo>
                  <a:lnTo>
                    <a:pt x="1470901" y="2413292"/>
                  </a:lnTo>
                  <a:lnTo>
                    <a:pt x="1461947" y="2427363"/>
                  </a:lnTo>
                  <a:lnTo>
                    <a:pt x="1406067" y="2428913"/>
                  </a:lnTo>
                  <a:lnTo>
                    <a:pt x="1427162" y="2397023"/>
                  </a:lnTo>
                  <a:lnTo>
                    <a:pt x="1448473" y="2362758"/>
                  </a:lnTo>
                  <a:lnTo>
                    <a:pt x="1470012" y="2326119"/>
                  </a:lnTo>
                  <a:lnTo>
                    <a:pt x="1491767" y="2287105"/>
                  </a:lnTo>
                  <a:lnTo>
                    <a:pt x="1455978" y="2273858"/>
                  </a:lnTo>
                  <a:lnTo>
                    <a:pt x="1434338" y="2318829"/>
                  </a:lnTo>
                  <a:lnTo>
                    <a:pt x="1411808" y="2360104"/>
                  </a:lnTo>
                  <a:lnTo>
                    <a:pt x="1388402" y="2397683"/>
                  </a:lnTo>
                  <a:lnTo>
                    <a:pt x="1364107" y="2431554"/>
                  </a:lnTo>
                  <a:lnTo>
                    <a:pt x="1372933" y="2461603"/>
                  </a:lnTo>
                  <a:lnTo>
                    <a:pt x="1401483" y="2459393"/>
                  </a:lnTo>
                  <a:lnTo>
                    <a:pt x="1442504" y="2456738"/>
                  </a:lnTo>
                  <a:lnTo>
                    <a:pt x="1424000" y="2482253"/>
                  </a:lnTo>
                  <a:lnTo>
                    <a:pt x="1405559" y="2505545"/>
                  </a:lnTo>
                  <a:lnTo>
                    <a:pt x="1387221" y="2526639"/>
                  </a:lnTo>
                  <a:lnTo>
                    <a:pt x="1368945" y="2545524"/>
                  </a:lnTo>
                  <a:lnTo>
                    <a:pt x="1377340" y="2578214"/>
                  </a:lnTo>
                  <a:lnTo>
                    <a:pt x="1496453" y="2560332"/>
                  </a:lnTo>
                  <a:lnTo>
                    <a:pt x="1526654" y="2556129"/>
                  </a:lnTo>
                  <a:lnTo>
                    <a:pt x="1527403" y="2547899"/>
                  </a:lnTo>
                  <a:lnTo>
                    <a:pt x="1528394" y="2538907"/>
                  </a:lnTo>
                  <a:lnTo>
                    <a:pt x="1529397" y="2531122"/>
                  </a:lnTo>
                  <a:lnTo>
                    <a:pt x="1530642" y="2522563"/>
                  </a:lnTo>
                  <a:lnTo>
                    <a:pt x="1512443" y="2525407"/>
                  </a:lnTo>
                  <a:lnTo>
                    <a:pt x="1419758" y="2538907"/>
                  </a:lnTo>
                  <a:lnTo>
                    <a:pt x="1447139" y="2504554"/>
                  </a:lnTo>
                  <a:lnTo>
                    <a:pt x="1474978" y="2467343"/>
                  </a:lnTo>
                  <a:lnTo>
                    <a:pt x="1482445" y="2456738"/>
                  </a:lnTo>
                  <a:lnTo>
                    <a:pt x="1502079" y="2428913"/>
                  </a:lnTo>
                  <a:lnTo>
                    <a:pt x="1503248" y="2427249"/>
                  </a:lnTo>
                  <a:lnTo>
                    <a:pt x="1531962" y="2384298"/>
                  </a:lnTo>
                  <a:close/>
                </a:path>
                <a:path w="2701925" h="2714625">
                  <a:moveTo>
                    <a:pt x="1800974" y="2650667"/>
                  </a:moveTo>
                  <a:lnTo>
                    <a:pt x="1677733" y="2650667"/>
                  </a:lnTo>
                  <a:lnTo>
                    <a:pt x="1677733" y="2351163"/>
                  </a:lnTo>
                  <a:lnTo>
                    <a:pt x="1784629" y="2351163"/>
                  </a:lnTo>
                  <a:lnTo>
                    <a:pt x="1784629" y="2316708"/>
                  </a:lnTo>
                  <a:lnTo>
                    <a:pt x="1534172" y="2316708"/>
                  </a:lnTo>
                  <a:lnTo>
                    <a:pt x="1534172" y="2351163"/>
                  </a:lnTo>
                  <a:lnTo>
                    <a:pt x="1640179" y="2351163"/>
                  </a:lnTo>
                  <a:lnTo>
                    <a:pt x="1640179" y="2650667"/>
                  </a:lnTo>
                  <a:lnTo>
                    <a:pt x="1511198" y="2650667"/>
                  </a:lnTo>
                  <a:lnTo>
                    <a:pt x="1511198" y="2685123"/>
                  </a:lnTo>
                  <a:lnTo>
                    <a:pt x="1800974" y="2685123"/>
                  </a:lnTo>
                  <a:lnTo>
                    <a:pt x="1800974" y="2650667"/>
                  </a:lnTo>
                  <a:close/>
                </a:path>
                <a:path w="2701925" h="2714625">
                  <a:moveTo>
                    <a:pt x="1895513" y="2626804"/>
                  </a:moveTo>
                  <a:lnTo>
                    <a:pt x="1863255" y="2614003"/>
                  </a:lnTo>
                  <a:lnTo>
                    <a:pt x="1853539" y="2635834"/>
                  </a:lnTo>
                  <a:lnTo>
                    <a:pt x="1842947" y="2657183"/>
                  </a:lnTo>
                  <a:lnTo>
                    <a:pt x="1831467" y="2678023"/>
                  </a:lnTo>
                  <a:lnTo>
                    <a:pt x="1819097" y="2698369"/>
                  </a:lnTo>
                  <a:lnTo>
                    <a:pt x="1851342" y="2712504"/>
                  </a:lnTo>
                  <a:lnTo>
                    <a:pt x="1861718" y="2694559"/>
                  </a:lnTo>
                  <a:lnTo>
                    <a:pt x="1872538" y="2674289"/>
                  </a:lnTo>
                  <a:lnTo>
                    <a:pt x="1883803" y="2651709"/>
                  </a:lnTo>
                  <a:lnTo>
                    <a:pt x="1895513" y="2626804"/>
                  </a:lnTo>
                  <a:close/>
                </a:path>
                <a:path w="2701925" h="2714625">
                  <a:moveTo>
                    <a:pt x="1985632" y="2400198"/>
                  </a:moveTo>
                  <a:lnTo>
                    <a:pt x="1977212" y="2387333"/>
                  </a:lnTo>
                  <a:lnTo>
                    <a:pt x="1966518" y="2373033"/>
                  </a:lnTo>
                  <a:lnTo>
                    <a:pt x="1953234" y="2356904"/>
                  </a:lnTo>
                  <a:lnTo>
                    <a:pt x="1938362" y="2340114"/>
                  </a:lnTo>
                  <a:lnTo>
                    <a:pt x="1913178" y="2357348"/>
                  </a:lnTo>
                  <a:lnTo>
                    <a:pt x="1924532" y="2372233"/>
                  </a:lnTo>
                  <a:lnTo>
                    <a:pt x="1935607" y="2387714"/>
                  </a:lnTo>
                  <a:lnTo>
                    <a:pt x="1946389" y="2403818"/>
                  </a:lnTo>
                  <a:lnTo>
                    <a:pt x="1956904" y="2420518"/>
                  </a:lnTo>
                  <a:lnTo>
                    <a:pt x="1985632" y="2400198"/>
                  </a:lnTo>
                  <a:close/>
                </a:path>
                <a:path w="2701925" h="2714625">
                  <a:moveTo>
                    <a:pt x="2006384" y="2692184"/>
                  </a:moveTo>
                  <a:lnTo>
                    <a:pt x="1997163" y="2673324"/>
                  </a:lnTo>
                  <a:lnTo>
                    <a:pt x="1987613" y="2654744"/>
                  </a:lnTo>
                  <a:lnTo>
                    <a:pt x="1977732" y="2636443"/>
                  </a:lnTo>
                  <a:lnTo>
                    <a:pt x="1967509" y="2618409"/>
                  </a:lnTo>
                  <a:lnTo>
                    <a:pt x="1938807" y="2631224"/>
                  </a:lnTo>
                  <a:lnTo>
                    <a:pt x="1947964" y="2649613"/>
                  </a:lnTo>
                  <a:lnTo>
                    <a:pt x="1956917" y="2668549"/>
                  </a:lnTo>
                  <a:lnTo>
                    <a:pt x="1965629" y="2688044"/>
                  </a:lnTo>
                  <a:lnTo>
                    <a:pt x="1974138" y="2708084"/>
                  </a:lnTo>
                  <a:lnTo>
                    <a:pt x="2006384" y="2692184"/>
                  </a:lnTo>
                  <a:close/>
                </a:path>
                <a:path w="2701925" h="2714625">
                  <a:moveTo>
                    <a:pt x="2115947" y="2687332"/>
                  </a:moveTo>
                  <a:lnTo>
                    <a:pt x="2105418" y="2668219"/>
                  </a:lnTo>
                  <a:lnTo>
                    <a:pt x="2094623" y="2649778"/>
                  </a:lnTo>
                  <a:lnTo>
                    <a:pt x="2083549" y="2631998"/>
                  </a:lnTo>
                  <a:lnTo>
                    <a:pt x="2072208" y="2614879"/>
                  </a:lnTo>
                  <a:lnTo>
                    <a:pt x="2044369" y="2629458"/>
                  </a:lnTo>
                  <a:lnTo>
                    <a:pt x="2055012" y="2647759"/>
                  </a:lnTo>
                  <a:lnTo>
                    <a:pt x="2065248" y="2666454"/>
                  </a:lnTo>
                  <a:lnTo>
                    <a:pt x="2075103" y="2685529"/>
                  </a:lnTo>
                  <a:lnTo>
                    <a:pt x="2084578" y="2704998"/>
                  </a:lnTo>
                  <a:lnTo>
                    <a:pt x="2115947" y="2687332"/>
                  </a:lnTo>
                  <a:close/>
                </a:path>
                <a:path w="2701925" h="2714625">
                  <a:moveTo>
                    <a:pt x="2152154" y="2356904"/>
                  </a:moveTo>
                  <a:lnTo>
                    <a:pt x="2120798" y="2339238"/>
                  </a:lnTo>
                  <a:lnTo>
                    <a:pt x="2110003" y="2357348"/>
                  </a:lnTo>
                  <a:lnTo>
                    <a:pt x="2099157" y="2374239"/>
                  </a:lnTo>
                  <a:lnTo>
                    <a:pt x="2087664" y="2390838"/>
                  </a:lnTo>
                  <a:lnTo>
                    <a:pt x="2075738" y="2406827"/>
                  </a:lnTo>
                  <a:lnTo>
                    <a:pt x="2102243" y="2423604"/>
                  </a:lnTo>
                  <a:lnTo>
                    <a:pt x="2113978" y="2408504"/>
                  </a:lnTo>
                  <a:lnTo>
                    <a:pt x="2126208" y="2392349"/>
                  </a:lnTo>
                  <a:lnTo>
                    <a:pt x="2138934" y="2375154"/>
                  </a:lnTo>
                  <a:lnTo>
                    <a:pt x="2152154" y="2356904"/>
                  </a:lnTo>
                  <a:close/>
                </a:path>
                <a:path w="2701925" h="2714625">
                  <a:moveTo>
                    <a:pt x="2248014" y="2688653"/>
                  </a:moveTo>
                  <a:lnTo>
                    <a:pt x="2231694" y="2669438"/>
                  </a:lnTo>
                  <a:lnTo>
                    <a:pt x="2214994" y="2650223"/>
                  </a:lnTo>
                  <a:lnTo>
                    <a:pt x="2197900" y="2631008"/>
                  </a:lnTo>
                  <a:lnTo>
                    <a:pt x="2180425" y="2611793"/>
                  </a:lnTo>
                  <a:lnTo>
                    <a:pt x="2153932" y="2631224"/>
                  </a:lnTo>
                  <a:lnTo>
                    <a:pt x="2170442" y="2650858"/>
                  </a:lnTo>
                  <a:lnTo>
                    <a:pt x="2186838" y="2670873"/>
                  </a:lnTo>
                  <a:lnTo>
                    <a:pt x="2203132" y="2691269"/>
                  </a:lnTo>
                  <a:lnTo>
                    <a:pt x="2219299" y="2712059"/>
                  </a:lnTo>
                  <a:lnTo>
                    <a:pt x="2248014" y="2688653"/>
                  </a:lnTo>
                  <a:close/>
                </a:path>
                <a:path w="2701925" h="2714625">
                  <a:moveTo>
                    <a:pt x="2250668" y="2578214"/>
                  </a:moveTo>
                  <a:lnTo>
                    <a:pt x="2051443" y="2578214"/>
                  </a:lnTo>
                  <a:lnTo>
                    <a:pt x="2051443" y="2534932"/>
                  </a:lnTo>
                  <a:lnTo>
                    <a:pt x="2219744" y="2534932"/>
                  </a:lnTo>
                  <a:lnTo>
                    <a:pt x="2219744" y="2505773"/>
                  </a:lnTo>
                  <a:lnTo>
                    <a:pt x="2051443" y="2505773"/>
                  </a:lnTo>
                  <a:lnTo>
                    <a:pt x="2051443" y="2462479"/>
                  </a:lnTo>
                  <a:lnTo>
                    <a:pt x="2178672" y="2462479"/>
                  </a:lnTo>
                  <a:lnTo>
                    <a:pt x="2178672" y="2476614"/>
                  </a:lnTo>
                  <a:lnTo>
                    <a:pt x="2211806" y="2476614"/>
                  </a:lnTo>
                  <a:lnTo>
                    <a:pt x="2211806" y="2462479"/>
                  </a:lnTo>
                  <a:lnTo>
                    <a:pt x="2211806" y="2432888"/>
                  </a:lnTo>
                  <a:lnTo>
                    <a:pt x="2211806" y="2325547"/>
                  </a:lnTo>
                  <a:lnTo>
                    <a:pt x="2211806" y="2295944"/>
                  </a:lnTo>
                  <a:lnTo>
                    <a:pt x="2178672" y="2295944"/>
                  </a:lnTo>
                  <a:lnTo>
                    <a:pt x="2178672" y="2325547"/>
                  </a:lnTo>
                  <a:lnTo>
                    <a:pt x="2178672" y="2432888"/>
                  </a:lnTo>
                  <a:lnTo>
                    <a:pt x="2051443" y="2432888"/>
                  </a:lnTo>
                  <a:lnTo>
                    <a:pt x="2051443" y="2325547"/>
                  </a:lnTo>
                  <a:lnTo>
                    <a:pt x="2178672" y="2325547"/>
                  </a:lnTo>
                  <a:lnTo>
                    <a:pt x="2178672" y="2295944"/>
                  </a:lnTo>
                  <a:lnTo>
                    <a:pt x="2016099" y="2295944"/>
                  </a:lnTo>
                  <a:lnTo>
                    <a:pt x="2016099" y="2325547"/>
                  </a:lnTo>
                  <a:lnTo>
                    <a:pt x="2016099" y="2432888"/>
                  </a:lnTo>
                  <a:lnTo>
                    <a:pt x="1888883" y="2432888"/>
                  </a:lnTo>
                  <a:lnTo>
                    <a:pt x="1888883" y="2325547"/>
                  </a:lnTo>
                  <a:lnTo>
                    <a:pt x="2016099" y="2325547"/>
                  </a:lnTo>
                  <a:lnTo>
                    <a:pt x="2016099" y="2295944"/>
                  </a:lnTo>
                  <a:lnTo>
                    <a:pt x="1855762" y="2295944"/>
                  </a:lnTo>
                  <a:lnTo>
                    <a:pt x="1855762" y="2476614"/>
                  </a:lnTo>
                  <a:lnTo>
                    <a:pt x="1888883" y="2476614"/>
                  </a:lnTo>
                  <a:lnTo>
                    <a:pt x="1888883" y="2462479"/>
                  </a:lnTo>
                  <a:lnTo>
                    <a:pt x="2016099" y="2462479"/>
                  </a:lnTo>
                  <a:lnTo>
                    <a:pt x="2016099" y="2505773"/>
                  </a:lnTo>
                  <a:lnTo>
                    <a:pt x="1850453" y="2505773"/>
                  </a:lnTo>
                  <a:lnTo>
                    <a:pt x="1850453" y="2534932"/>
                  </a:lnTo>
                  <a:lnTo>
                    <a:pt x="2016099" y="2534932"/>
                  </a:lnTo>
                  <a:lnTo>
                    <a:pt x="2016099" y="2578214"/>
                  </a:lnTo>
                  <a:lnTo>
                    <a:pt x="1816442" y="2578214"/>
                  </a:lnTo>
                  <a:lnTo>
                    <a:pt x="1816442" y="2607818"/>
                  </a:lnTo>
                  <a:lnTo>
                    <a:pt x="2250668" y="2607818"/>
                  </a:lnTo>
                  <a:lnTo>
                    <a:pt x="2250668" y="2578214"/>
                  </a:lnTo>
                  <a:close/>
                </a:path>
                <a:path w="2701925" h="2714625">
                  <a:moveTo>
                    <a:pt x="2417203" y="2479268"/>
                  </a:moveTo>
                  <a:lnTo>
                    <a:pt x="2409748" y="2470823"/>
                  </a:lnTo>
                  <a:lnTo>
                    <a:pt x="2400643" y="2460929"/>
                  </a:lnTo>
                  <a:lnTo>
                    <a:pt x="2399588" y="2459825"/>
                  </a:lnTo>
                  <a:lnTo>
                    <a:pt x="2390762" y="2450554"/>
                  </a:lnTo>
                  <a:lnTo>
                    <a:pt x="2389873" y="2449614"/>
                  </a:lnTo>
                  <a:lnTo>
                    <a:pt x="2377452" y="2436863"/>
                  </a:lnTo>
                  <a:lnTo>
                    <a:pt x="2361539" y="2450554"/>
                  </a:lnTo>
                  <a:lnTo>
                    <a:pt x="2361539" y="2398433"/>
                  </a:lnTo>
                  <a:lnTo>
                    <a:pt x="2414117" y="2398433"/>
                  </a:lnTo>
                  <a:lnTo>
                    <a:pt x="2414117" y="2369718"/>
                  </a:lnTo>
                  <a:lnTo>
                    <a:pt x="2361539" y="2369718"/>
                  </a:lnTo>
                  <a:lnTo>
                    <a:pt x="2361539" y="2280043"/>
                  </a:lnTo>
                  <a:lnTo>
                    <a:pt x="2330183" y="2280043"/>
                  </a:lnTo>
                  <a:lnTo>
                    <a:pt x="2330183" y="2369718"/>
                  </a:lnTo>
                  <a:lnTo>
                    <a:pt x="2271433" y="2369718"/>
                  </a:lnTo>
                  <a:lnTo>
                    <a:pt x="2271433" y="2398433"/>
                  </a:lnTo>
                  <a:lnTo>
                    <a:pt x="2325332" y="2398433"/>
                  </a:lnTo>
                  <a:lnTo>
                    <a:pt x="2313927" y="2441448"/>
                  </a:lnTo>
                  <a:lnTo>
                    <a:pt x="2300033" y="2481694"/>
                  </a:lnTo>
                  <a:lnTo>
                    <a:pt x="2283663" y="2519184"/>
                  </a:lnTo>
                  <a:lnTo>
                    <a:pt x="2264803" y="2553919"/>
                  </a:lnTo>
                  <a:lnTo>
                    <a:pt x="2268639" y="2563774"/>
                  </a:lnTo>
                  <a:lnTo>
                    <a:pt x="2272207" y="2573464"/>
                  </a:lnTo>
                  <a:lnTo>
                    <a:pt x="2275484" y="2582989"/>
                  </a:lnTo>
                  <a:lnTo>
                    <a:pt x="2278494" y="2592349"/>
                  </a:lnTo>
                  <a:lnTo>
                    <a:pt x="2292997" y="2566784"/>
                  </a:lnTo>
                  <a:lnTo>
                    <a:pt x="2306434" y="2537803"/>
                  </a:lnTo>
                  <a:lnTo>
                    <a:pt x="2318829" y="2505379"/>
                  </a:lnTo>
                  <a:lnTo>
                    <a:pt x="2330183" y="2469553"/>
                  </a:lnTo>
                  <a:lnTo>
                    <a:pt x="2330183" y="2709418"/>
                  </a:lnTo>
                  <a:lnTo>
                    <a:pt x="2361539" y="2709418"/>
                  </a:lnTo>
                  <a:lnTo>
                    <a:pt x="2361539" y="2469553"/>
                  </a:lnTo>
                  <a:lnTo>
                    <a:pt x="2361539" y="2459825"/>
                  </a:lnTo>
                  <a:lnTo>
                    <a:pt x="2371344" y="2471788"/>
                  </a:lnTo>
                  <a:lnTo>
                    <a:pt x="2379992" y="2482469"/>
                  </a:lnTo>
                  <a:lnTo>
                    <a:pt x="2387473" y="2491879"/>
                  </a:lnTo>
                  <a:lnTo>
                    <a:pt x="2393797" y="2500033"/>
                  </a:lnTo>
                  <a:lnTo>
                    <a:pt x="2417203" y="2479268"/>
                  </a:lnTo>
                  <a:close/>
                </a:path>
                <a:path w="2701925" h="2714625">
                  <a:moveTo>
                    <a:pt x="2682697" y="2329078"/>
                  </a:moveTo>
                  <a:lnTo>
                    <a:pt x="2559443" y="2329078"/>
                  </a:lnTo>
                  <a:lnTo>
                    <a:pt x="2577554" y="2318029"/>
                  </a:lnTo>
                  <a:lnTo>
                    <a:pt x="2569006" y="2306028"/>
                  </a:lnTo>
                  <a:lnTo>
                    <a:pt x="2560548" y="2294725"/>
                  </a:lnTo>
                  <a:lnTo>
                    <a:pt x="2552217" y="2284158"/>
                  </a:lnTo>
                  <a:lnTo>
                    <a:pt x="2543987" y="2274303"/>
                  </a:lnTo>
                  <a:lnTo>
                    <a:pt x="2517927" y="2291080"/>
                  </a:lnTo>
                  <a:lnTo>
                    <a:pt x="2524556" y="2300084"/>
                  </a:lnTo>
                  <a:lnTo>
                    <a:pt x="2531173" y="2309418"/>
                  </a:lnTo>
                  <a:lnTo>
                    <a:pt x="2537803" y="2319083"/>
                  </a:lnTo>
                  <a:lnTo>
                    <a:pt x="2544419" y="2329078"/>
                  </a:lnTo>
                  <a:lnTo>
                    <a:pt x="2423833" y="2329078"/>
                  </a:lnTo>
                  <a:lnTo>
                    <a:pt x="2423833" y="2357348"/>
                  </a:lnTo>
                  <a:lnTo>
                    <a:pt x="2682697" y="2357348"/>
                  </a:lnTo>
                  <a:lnTo>
                    <a:pt x="2682697" y="2329078"/>
                  </a:lnTo>
                  <a:close/>
                </a:path>
                <a:path w="2701925" h="2714625">
                  <a:moveTo>
                    <a:pt x="2688869" y="2416987"/>
                  </a:moveTo>
                  <a:lnTo>
                    <a:pt x="2609367" y="2416987"/>
                  </a:lnTo>
                  <a:lnTo>
                    <a:pt x="2615577" y="2407424"/>
                  </a:lnTo>
                  <a:lnTo>
                    <a:pt x="2622283" y="2396883"/>
                  </a:lnTo>
                  <a:lnTo>
                    <a:pt x="2629484" y="2385339"/>
                  </a:lnTo>
                  <a:lnTo>
                    <a:pt x="2637193" y="2372804"/>
                  </a:lnTo>
                  <a:lnTo>
                    <a:pt x="2604947" y="2358669"/>
                  </a:lnTo>
                  <a:lnTo>
                    <a:pt x="2598572" y="2373414"/>
                  </a:lnTo>
                  <a:lnTo>
                    <a:pt x="2591803" y="2388044"/>
                  </a:lnTo>
                  <a:lnTo>
                    <a:pt x="2584653" y="2402573"/>
                  </a:lnTo>
                  <a:lnTo>
                    <a:pt x="2577122" y="2416987"/>
                  </a:lnTo>
                  <a:lnTo>
                    <a:pt x="2506878" y="2416987"/>
                  </a:lnTo>
                  <a:lnTo>
                    <a:pt x="2525433" y="2405938"/>
                  </a:lnTo>
                  <a:lnTo>
                    <a:pt x="2517838" y="2393899"/>
                  </a:lnTo>
                  <a:lnTo>
                    <a:pt x="2510091" y="2382088"/>
                  </a:lnTo>
                  <a:lnTo>
                    <a:pt x="2502154" y="2370493"/>
                  </a:lnTo>
                  <a:lnTo>
                    <a:pt x="2494064" y="2359114"/>
                  </a:lnTo>
                  <a:lnTo>
                    <a:pt x="2468448" y="2373693"/>
                  </a:lnTo>
                  <a:lnTo>
                    <a:pt x="2475369" y="2384348"/>
                  </a:lnTo>
                  <a:lnTo>
                    <a:pt x="2482037" y="2395118"/>
                  </a:lnTo>
                  <a:lnTo>
                    <a:pt x="2488412" y="2405989"/>
                  </a:lnTo>
                  <a:lnTo>
                    <a:pt x="2494521" y="2416987"/>
                  </a:lnTo>
                  <a:lnTo>
                    <a:pt x="2421623" y="2416987"/>
                  </a:lnTo>
                  <a:lnTo>
                    <a:pt x="2421623" y="2479268"/>
                  </a:lnTo>
                  <a:lnTo>
                    <a:pt x="2453424" y="2479268"/>
                  </a:lnTo>
                  <a:lnTo>
                    <a:pt x="2453424" y="2445258"/>
                  </a:lnTo>
                  <a:lnTo>
                    <a:pt x="2657068" y="2445258"/>
                  </a:lnTo>
                  <a:lnTo>
                    <a:pt x="2657068" y="2479268"/>
                  </a:lnTo>
                  <a:lnTo>
                    <a:pt x="2688869" y="2479268"/>
                  </a:lnTo>
                  <a:lnTo>
                    <a:pt x="2688869" y="2445258"/>
                  </a:lnTo>
                  <a:lnTo>
                    <a:pt x="2688869" y="2416987"/>
                  </a:lnTo>
                  <a:close/>
                </a:path>
                <a:path w="2701925" h="2714625">
                  <a:moveTo>
                    <a:pt x="2701696" y="2498699"/>
                  </a:moveTo>
                  <a:lnTo>
                    <a:pt x="2562098" y="2498699"/>
                  </a:lnTo>
                  <a:lnTo>
                    <a:pt x="2578443" y="2488984"/>
                  </a:lnTo>
                  <a:lnTo>
                    <a:pt x="2570734" y="2478163"/>
                  </a:lnTo>
                  <a:lnTo>
                    <a:pt x="2563088" y="2467787"/>
                  </a:lnTo>
                  <a:lnTo>
                    <a:pt x="2555494" y="2457843"/>
                  </a:lnTo>
                  <a:lnTo>
                    <a:pt x="2547950" y="2448344"/>
                  </a:lnTo>
                  <a:lnTo>
                    <a:pt x="2522791" y="2463812"/>
                  </a:lnTo>
                  <a:lnTo>
                    <a:pt x="2529433" y="2472779"/>
                  </a:lnTo>
                  <a:lnTo>
                    <a:pt x="2535783" y="2481694"/>
                  </a:lnTo>
                  <a:lnTo>
                    <a:pt x="2541587" y="2490228"/>
                  </a:lnTo>
                  <a:lnTo>
                    <a:pt x="2547074" y="2498699"/>
                  </a:lnTo>
                  <a:lnTo>
                    <a:pt x="2410587" y="2498699"/>
                  </a:lnTo>
                  <a:lnTo>
                    <a:pt x="2410587" y="2526982"/>
                  </a:lnTo>
                  <a:lnTo>
                    <a:pt x="2479484" y="2526982"/>
                  </a:lnTo>
                  <a:lnTo>
                    <a:pt x="2478354" y="2550414"/>
                  </a:lnTo>
                  <a:lnTo>
                    <a:pt x="2471953" y="2590838"/>
                  </a:lnTo>
                  <a:lnTo>
                    <a:pt x="2454452" y="2630754"/>
                  </a:lnTo>
                  <a:lnTo>
                    <a:pt x="2417534" y="2669883"/>
                  </a:lnTo>
                  <a:lnTo>
                    <a:pt x="2392921" y="2685999"/>
                  </a:lnTo>
                  <a:lnTo>
                    <a:pt x="2398903" y="2693047"/>
                  </a:lnTo>
                  <a:lnTo>
                    <a:pt x="2404503" y="2700032"/>
                  </a:lnTo>
                  <a:lnTo>
                    <a:pt x="2409723" y="2706954"/>
                  </a:lnTo>
                  <a:lnTo>
                    <a:pt x="2414549" y="2713837"/>
                  </a:lnTo>
                  <a:lnTo>
                    <a:pt x="2448318" y="2689453"/>
                  </a:lnTo>
                  <a:lnTo>
                    <a:pt x="2474531" y="2661374"/>
                  </a:lnTo>
                  <a:lnTo>
                    <a:pt x="2493162" y="2629598"/>
                  </a:lnTo>
                  <a:lnTo>
                    <a:pt x="2504224" y="2594114"/>
                  </a:lnTo>
                  <a:lnTo>
                    <a:pt x="2627033" y="2594114"/>
                  </a:lnTo>
                  <a:lnTo>
                    <a:pt x="2623058" y="2639618"/>
                  </a:lnTo>
                  <a:lnTo>
                    <a:pt x="2596629" y="2670518"/>
                  </a:lnTo>
                  <a:lnTo>
                    <a:pt x="2578443" y="2671864"/>
                  </a:lnTo>
                  <a:lnTo>
                    <a:pt x="2565489" y="2671254"/>
                  </a:lnTo>
                  <a:lnTo>
                    <a:pt x="2550934" y="2670314"/>
                  </a:lnTo>
                  <a:lnTo>
                    <a:pt x="2534793" y="2669044"/>
                  </a:lnTo>
                  <a:lnTo>
                    <a:pt x="2517038" y="2667444"/>
                  </a:lnTo>
                  <a:lnTo>
                    <a:pt x="2518587" y="2673743"/>
                  </a:lnTo>
                  <a:lnTo>
                    <a:pt x="2520137" y="2681579"/>
                  </a:lnTo>
                  <a:lnTo>
                    <a:pt x="2521686" y="2690977"/>
                  </a:lnTo>
                  <a:lnTo>
                    <a:pt x="2523223" y="2701899"/>
                  </a:lnTo>
                  <a:lnTo>
                    <a:pt x="2539898" y="2702674"/>
                  </a:lnTo>
                  <a:lnTo>
                    <a:pt x="2555913" y="2703233"/>
                  </a:lnTo>
                  <a:lnTo>
                    <a:pt x="2571267" y="2703563"/>
                  </a:lnTo>
                  <a:lnTo>
                    <a:pt x="2585948" y="2703677"/>
                  </a:lnTo>
                  <a:lnTo>
                    <a:pt x="2613914" y="2699918"/>
                  </a:lnTo>
                  <a:lnTo>
                    <a:pt x="2634653" y="2688653"/>
                  </a:lnTo>
                  <a:lnTo>
                    <a:pt x="2646718" y="2671864"/>
                  </a:lnTo>
                  <a:lnTo>
                    <a:pt x="2648166" y="2669857"/>
                  </a:lnTo>
                  <a:lnTo>
                    <a:pt x="2654414" y="2643594"/>
                  </a:lnTo>
                  <a:lnTo>
                    <a:pt x="2656332" y="2623667"/>
                  </a:lnTo>
                  <a:lnTo>
                    <a:pt x="2658072" y="2604058"/>
                  </a:lnTo>
                  <a:lnTo>
                    <a:pt x="2658872" y="2594114"/>
                  </a:lnTo>
                  <a:lnTo>
                    <a:pt x="2659634" y="2584793"/>
                  </a:lnTo>
                  <a:lnTo>
                    <a:pt x="2661043" y="2565844"/>
                  </a:lnTo>
                  <a:lnTo>
                    <a:pt x="2509088" y="2565844"/>
                  </a:lnTo>
                  <a:lnTo>
                    <a:pt x="2509888" y="2556789"/>
                  </a:lnTo>
                  <a:lnTo>
                    <a:pt x="2510523" y="2547289"/>
                  </a:lnTo>
                  <a:lnTo>
                    <a:pt x="2510993" y="2537358"/>
                  </a:lnTo>
                  <a:lnTo>
                    <a:pt x="2511298" y="2526982"/>
                  </a:lnTo>
                  <a:lnTo>
                    <a:pt x="2701696" y="2526982"/>
                  </a:lnTo>
                  <a:lnTo>
                    <a:pt x="2701696" y="24986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9" name="object 5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3401392" y="10431012"/>
            <a:ext cx="2104899" cy="714700"/>
          </a:xfrm>
          <a:prstGeom prst="rect">
            <a:avLst/>
          </a:prstGeom>
        </p:spPr>
      </p:pic>
      <p:sp>
        <p:nvSpPr>
          <p:cNvPr id="60" name="object 6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42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pc="20"/>
              <a:t>厂商：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062998" y="1772388"/>
            <a:ext cx="4205605" cy="6534784"/>
            <a:chOff x="10062998" y="1772388"/>
            <a:chExt cx="4205605" cy="6534784"/>
          </a:xfrm>
        </p:grpSpPr>
        <p:sp>
          <p:nvSpPr>
            <p:cNvPr id="3" name="object 3"/>
            <p:cNvSpPr/>
            <p:nvPr/>
          </p:nvSpPr>
          <p:spPr>
            <a:xfrm>
              <a:off x="10075563" y="1784953"/>
              <a:ext cx="4180840" cy="6509384"/>
            </a:xfrm>
            <a:custGeom>
              <a:avLst/>
              <a:gdLst/>
              <a:ahLst/>
              <a:cxnLst/>
              <a:rect l="l" t="t" r="r" b="b"/>
              <a:pathLst>
                <a:path w="4180840" h="6509384">
                  <a:moveTo>
                    <a:pt x="4180240" y="0"/>
                  </a:moveTo>
                  <a:lnTo>
                    <a:pt x="0" y="0"/>
                  </a:lnTo>
                  <a:lnTo>
                    <a:pt x="0" y="6509241"/>
                  </a:lnTo>
                  <a:lnTo>
                    <a:pt x="4180240" y="6509241"/>
                  </a:lnTo>
                  <a:lnTo>
                    <a:pt x="4180240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075564" y="1784953"/>
              <a:ext cx="4180840" cy="6509384"/>
            </a:xfrm>
            <a:custGeom>
              <a:avLst/>
              <a:gdLst/>
              <a:ahLst/>
              <a:cxnLst/>
              <a:rect l="l" t="t" r="r" b="b"/>
              <a:pathLst>
                <a:path w="4180840" h="6509384">
                  <a:moveTo>
                    <a:pt x="0" y="0"/>
                  </a:moveTo>
                  <a:lnTo>
                    <a:pt x="4180245" y="0"/>
                  </a:lnTo>
                  <a:lnTo>
                    <a:pt x="4180245" y="6509241"/>
                  </a:lnTo>
                  <a:lnTo>
                    <a:pt x="0" y="6509241"/>
                  </a:lnTo>
                  <a:lnTo>
                    <a:pt x="0" y="0"/>
                  </a:lnTo>
                  <a:close/>
                </a:path>
              </a:pathLst>
            </a:custGeom>
            <a:ln w="25130">
              <a:solidFill>
                <a:srgbClr val="0076B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16093583" y="3098790"/>
            <a:ext cx="3096895" cy="973455"/>
            <a:chOff x="16093583" y="3098790"/>
            <a:chExt cx="3096895" cy="973455"/>
          </a:xfrm>
        </p:grpSpPr>
        <p:sp>
          <p:nvSpPr>
            <p:cNvPr id="6" name="object 6"/>
            <p:cNvSpPr/>
            <p:nvPr/>
          </p:nvSpPr>
          <p:spPr>
            <a:xfrm>
              <a:off x="16106148" y="3111355"/>
              <a:ext cx="3072130" cy="948055"/>
            </a:xfrm>
            <a:custGeom>
              <a:avLst/>
              <a:gdLst/>
              <a:ahLst/>
              <a:cxnLst/>
              <a:rect l="l" t="t" r="r" b="b"/>
              <a:pathLst>
                <a:path w="3072130" h="948054">
                  <a:moveTo>
                    <a:pt x="3071630" y="0"/>
                  </a:moveTo>
                  <a:lnTo>
                    <a:pt x="0" y="0"/>
                  </a:lnTo>
                  <a:lnTo>
                    <a:pt x="0" y="947898"/>
                  </a:lnTo>
                  <a:lnTo>
                    <a:pt x="3071630" y="947898"/>
                  </a:lnTo>
                  <a:lnTo>
                    <a:pt x="3071630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6106148" y="3111355"/>
              <a:ext cx="3072130" cy="948055"/>
            </a:xfrm>
            <a:custGeom>
              <a:avLst/>
              <a:gdLst/>
              <a:ahLst/>
              <a:cxnLst/>
              <a:rect l="l" t="t" r="r" b="b"/>
              <a:pathLst>
                <a:path w="3072130" h="948054">
                  <a:moveTo>
                    <a:pt x="0" y="0"/>
                  </a:moveTo>
                  <a:lnTo>
                    <a:pt x="3071636" y="0"/>
                  </a:lnTo>
                  <a:lnTo>
                    <a:pt x="3071636" y="947898"/>
                  </a:lnTo>
                  <a:lnTo>
                    <a:pt x="0" y="947898"/>
                  </a:lnTo>
                  <a:lnTo>
                    <a:pt x="0" y="0"/>
                  </a:lnTo>
                  <a:close/>
                </a:path>
              </a:pathLst>
            </a:custGeom>
            <a:ln w="25130">
              <a:solidFill>
                <a:srgbClr val="0076B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16093583" y="1808885"/>
            <a:ext cx="3114040" cy="973455"/>
            <a:chOff x="16093583" y="1808885"/>
            <a:chExt cx="3114040" cy="973455"/>
          </a:xfrm>
        </p:grpSpPr>
        <p:sp>
          <p:nvSpPr>
            <p:cNvPr id="9" name="object 9"/>
            <p:cNvSpPr/>
            <p:nvPr/>
          </p:nvSpPr>
          <p:spPr>
            <a:xfrm>
              <a:off x="16106148" y="1821450"/>
              <a:ext cx="3089275" cy="948055"/>
            </a:xfrm>
            <a:custGeom>
              <a:avLst/>
              <a:gdLst/>
              <a:ahLst/>
              <a:cxnLst/>
              <a:rect l="l" t="t" r="r" b="b"/>
              <a:pathLst>
                <a:path w="3089275" h="948055">
                  <a:moveTo>
                    <a:pt x="3088680" y="0"/>
                  </a:moveTo>
                  <a:lnTo>
                    <a:pt x="0" y="0"/>
                  </a:lnTo>
                  <a:lnTo>
                    <a:pt x="0" y="947900"/>
                  </a:lnTo>
                  <a:lnTo>
                    <a:pt x="3088680" y="947900"/>
                  </a:lnTo>
                  <a:lnTo>
                    <a:pt x="3088680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106148" y="1821450"/>
              <a:ext cx="3089275" cy="948055"/>
            </a:xfrm>
            <a:custGeom>
              <a:avLst/>
              <a:gdLst/>
              <a:ahLst/>
              <a:cxnLst/>
              <a:rect l="l" t="t" r="r" b="b"/>
              <a:pathLst>
                <a:path w="3089275" h="948055">
                  <a:moveTo>
                    <a:pt x="0" y="0"/>
                  </a:moveTo>
                  <a:lnTo>
                    <a:pt x="3088678" y="0"/>
                  </a:lnTo>
                  <a:lnTo>
                    <a:pt x="3088678" y="947900"/>
                  </a:lnTo>
                  <a:lnTo>
                    <a:pt x="0" y="947900"/>
                  </a:lnTo>
                  <a:lnTo>
                    <a:pt x="0" y="0"/>
                  </a:lnTo>
                  <a:close/>
                </a:path>
              </a:pathLst>
            </a:custGeom>
            <a:ln w="25130">
              <a:solidFill>
                <a:srgbClr val="0076B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/>
          <p:nvPr/>
        </p:nvSpPr>
        <p:spPr>
          <a:xfrm>
            <a:off x="5122678" y="4972094"/>
            <a:ext cx="2889250" cy="948055"/>
          </a:xfrm>
          <a:custGeom>
            <a:avLst/>
            <a:gdLst/>
            <a:ahLst/>
            <a:cxnLst/>
            <a:rect l="l" t="t" r="r" b="b"/>
            <a:pathLst>
              <a:path w="2889250" h="948054">
                <a:moveTo>
                  <a:pt x="2888866" y="0"/>
                </a:moveTo>
                <a:lnTo>
                  <a:pt x="0" y="0"/>
                </a:lnTo>
                <a:lnTo>
                  <a:pt x="0" y="947897"/>
                </a:lnTo>
                <a:lnTo>
                  <a:pt x="2888866" y="947897"/>
                </a:lnTo>
                <a:lnTo>
                  <a:pt x="2888866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122678" y="4972094"/>
            <a:ext cx="2889250" cy="948055"/>
          </a:xfrm>
          <a:prstGeom prst="rect">
            <a:avLst/>
          </a:prstGeom>
          <a:ln w="25130">
            <a:solidFill>
              <a:srgbClr val="0076BC"/>
            </a:solidFill>
          </a:ln>
        </p:spPr>
        <p:txBody>
          <a:bodyPr wrap="square" lIns="0" tIns="28765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265"/>
              </a:spcBef>
            </a:pPr>
            <a:r>
              <a:rPr dirty="0" sz="2250" spc="25">
                <a:solidFill>
                  <a:srgbClr val="FFFFFF"/>
                </a:solidFill>
                <a:latin typeface="Microsoft YaHei"/>
                <a:cs typeface="Microsoft YaHei"/>
              </a:rPr>
              <a:t>GitLab</a:t>
            </a:r>
            <a:endParaRPr sz="2250">
              <a:latin typeface="Microsoft YaHei"/>
              <a:cs typeface="Microsoft YaHe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17014" y="5087342"/>
            <a:ext cx="714700" cy="66041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397" y="3250832"/>
            <a:ext cx="1972212" cy="64534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260196" y="1902853"/>
            <a:ext cx="2397413" cy="868497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6106148" y="4487046"/>
            <a:ext cx="3072130" cy="948055"/>
          </a:xfrm>
          <a:prstGeom prst="rect">
            <a:avLst/>
          </a:prstGeom>
          <a:solidFill>
            <a:srgbClr val="92D050"/>
          </a:solidFill>
          <a:ln w="25130">
            <a:solidFill>
              <a:srgbClr val="0076BC"/>
            </a:solidFill>
          </a:ln>
        </p:spPr>
        <p:txBody>
          <a:bodyPr wrap="square" lIns="0" tIns="254000" rIns="0" bIns="0" rtlCol="0" vert="horz">
            <a:spAutoFit/>
          </a:bodyPr>
          <a:lstStyle/>
          <a:p>
            <a:pPr marL="325120">
              <a:lnSpc>
                <a:spcPct val="100000"/>
              </a:lnSpc>
              <a:spcBef>
                <a:spcPts val="2000"/>
              </a:spcBef>
            </a:pPr>
            <a:r>
              <a:rPr dirty="0" sz="2750" spc="5">
                <a:solidFill>
                  <a:srgbClr val="FFFFFF"/>
                </a:solidFill>
                <a:latin typeface="Microsoft YaHei"/>
                <a:cs typeface="Microsoft YaHei"/>
              </a:rPr>
              <a:t>Cobra</a:t>
            </a:r>
            <a:r>
              <a:rPr dirty="0" sz="2750" spc="20">
                <a:solidFill>
                  <a:srgbClr val="FFFFFF"/>
                </a:solidFill>
                <a:latin typeface="Microsoft YaHei"/>
                <a:cs typeface="Microsoft YaHei"/>
              </a:rPr>
              <a:t>安全扫描</a:t>
            </a:r>
            <a:endParaRPr sz="2750">
              <a:latin typeface="Microsoft YaHei"/>
              <a:cs typeface="Microsoft YaHe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099049" y="6063155"/>
            <a:ext cx="3072130" cy="948055"/>
          </a:xfrm>
          <a:prstGeom prst="rect">
            <a:avLst/>
          </a:prstGeom>
          <a:solidFill>
            <a:srgbClr val="92D050"/>
          </a:solidFill>
          <a:ln w="25130">
            <a:solidFill>
              <a:srgbClr val="0076BC"/>
            </a:solidFill>
          </a:ln>
        </p:spPr>
        <p:txBody>
          <a:bodyPr wrap="square" lIns="0" tIns="31750" rIns="0" bIns="0" rtlCol="0" vert="horz">
            <a:spAutoFit/>
          </a:bodyPr>
          <a:lstStyle/>
          <a:p>
            <a:pPr marL="655955" marR="173990" indent="-474345">
              <a:lnSpc>
                <a:spcPct val="102200"/>
              </a:lnSpc>
              <a:spcBef>
                <a:spcPts val="250"/>
              </a:spcBef>
            </a:pPr>
            <a:r>
              <a:rPr dirty="0" sz="2750" spc="5">
                <a:solidFill>
                  <a:srgbClr val="FFFFFF"/>
                </a:solidFill>
                <a:latin typeface="Microsoft YaHei"/>
                <a:cs typeface="Microsoft YaHei"/>
              </a:rPr>
              <a:t>Sn</a:t>
            </a:r>
            <a:r>
              <a:rPr dirty="0" sz="2750" spc="15">
                <a:solidFill>
                  <a:srgbClr val="FFFFFF"/>
                </a:solidFill>
                <a:latin typeface="Microsoft YaHei"/>
                <a:cs typeface="Microsoft YaHei"/>
              </a:rPr>
              <a:t>yk开源协议/依 </a:t>
            </a:r>
            <a:r>
              <a:rPr dirty="0" sz="2750" spc="20">
                <a:solidFill>
                  <a:srgbClr val="FFFFFF"/>
                </a:solidFill>
                <a:latin typeface="Microsoft YaHei"/>
                <a:cs typeface="Microsoft YaHei"/>
              </a:rPr>
              <a:t>赖漏洞扫描</a:t>
            </a:r>
            <a:endParaRPr sz="2750">
              <a:latin typeface="Microsoft YaHei"/>
              <a:cs typeface="Microsoft YaHe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095908" y="4913449"/>
            <a:ext cx="1898650" cy="824865"/>
            <a:chOff x="8095908" y="4913449"/>
            <a:chExt cx="1898650" cy="824865"/>
          </a:xfrm>
        </p:grpSpPr>
        <p:sp>
          <p:nvSpPr>
            <p:cNvPr id="19" name="object 19"/>
            <p:cNvSpPr/>
            <p:nvPr/>
          </p:nvSpPr>
          <p:spPr>
            <a:xfrm>
              <a:off x="8108473" y="4926014"/>
              <a:ext cx="1873250" cy="799465"/>
            </a:xfrm>
            <a:custGeom>
              <a:avLst/>
              <a:gdLst/>
              <a:ahLst/>
              <a:cxnLst/>
              <a:rect l="l" t="t" r="r" b="b"/>
              <a:pathLst>
                <a:path w="1873250" h="799464">
                  <a:moveTo>
                    <a:pt x="1473596" y="0"/>
                  </a:moveTo>
                  <a:lnTo>
                    <a:pt x="1473596" y="199784"/>
                  </a:lnTo>
                  <a:lnTo>
                    <a:pt x="0" y="199784"/>
                  </a:lnTo>
                  <a:lnTo>
                    <a:pt x="0" y="599352"/>
                  </a:lnTo>
                  <a:lnTo>
                    <a:pt x="1473596" y="599352"/>
                  </a:lnTo>
                  <a:lnTo>
                    <a:pt x="1473596" y="799136"/>
                  </a:lnTo>
                  <a:lnTo>
                    <a:pt x="1873164" y="399568"/>
                  </a:lnTo>
                  <a:lnTo>
                    <a:pt x="1473596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8108473" y="4926014"/>
              <a:ext cx="1873250" cy="799465"/>
            </a:xfrm>
            <a:custGeom>
              <a:avLst/>
              <a:gdLst/>
              <a:ahLst/>
              <a:cxnLst/>
              <a:rect l="l" t="t" r="r" b="b"/>
              <a:pathLst>
                <a:path w="1873250" h="799464">
                  <a:moveTo>
                    <a:pt x="0" y="199784"/>
                  </a:moveTo>
                  <a:lnTo>
                    <a:pt x="1473596" y="199784"/>
                  </a:lnTo>
                  <a:lnTo>
                    <a:pt x="1473596" y="0"/>
                  </a:lnTo>
                  <a:lnTo>
                    <a:pt x="1873163" y="399568"/>
                  </a:lnTo>
                  <a:lnTo>
                    <a:pt x="1473596" y="799136"/>
                  </a:lnTo>
                  <a:lnTo>
                    <a:pt x="1473596" y="599352"/>
                  </a:lnTo>
                  <a:lnTo>
                    <a:pt x="0" y="599352"/>
                  </a:lnTo>
                  <a:lnTo>
                    <a:pt x="0" y="199784"/>
                  </a:lnTo>
                  <a:close/>
                </a:path>
              </a:pathLst>
            </a:custGeom>
            <a:ln w="25130">
              <a:solidFill>
                <a:srgbClr val="0076B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5005130" y="2160665"/>
            <a:ext cx="3001010" cy="1404620"/>
          </a:xfrm>
          <a:prstGeom prst="rect">
            <a:avLst/>
          </a:prstGeom>
          <a:solidFill>
            <a:srgbClr val="92D050"/>
          </a:solidFill>
          <a:ln w="25130">
            <a:solidFill>
              <a:srgbClr val="0076BC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3500">
              <a:latin typeface="Times New Roman"/>
              <a:cs typeface="Times New Roman"/>
            </a:endParaRPr>
          </a:p>
          <a:p>
            <a:pPr marL="619125">
              <a:lnSpc>
                <a:spcPct val="100000"/>
              </a:lnSpc>
            </a:pPr>
            <a:r>
              <a:rPr dirty="0" sz="2250" spc="60">
                <a:solidFill>
                  <a:srgbClr val="FFFFFF"/>
                </a:solidFill>
                <a:latin typeface="Microsoft YaHei"/>
                <a:cs typeface="Microsoft YaHei"/>
              </a:rPr>
              <a:t>持续交付平台</a:t>
            </a:r>
            <a:endParaRPr sz="2250">
              <a:latin typeface="Microsoft YaHei"/>
              <a:cs typeface="Microsoft YaHe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707716" y="9002266"/>
            <a:ext cx="5184775" cy="1229360"/>
          </a:xfrm>
          <a:prstGeom prst="rect">
            <a:avLst/>
          </a:prstGeom>
          <a:solidFill>
            <a:srgbClr val="92D050"/>
          </a:solidFill>
          <a:ln w="25130">
            <a:solidFill>
              <a:srgbClr val="0076BC"/>
            </a:solidFill>
          </a:ln>
        </p:spPr>
        <p:txBody>
          <a:bodyPr wrap="square" lIns="0" tIns="177165" rIns="0" bIns="0" rtlCol="0" vert="horz">
            <a:spAutoFit/>
          </a:bodyPr>
          <a:lstStyle/>
          <a:p>
            <a:pPr algn="ctr" marL="1880235" marR="1873250">
              <a:lnSpc>
                <a:spcPct val="101499"/>
              </a:lnSpc>
              <a:spcBef>
                <a:spcPts val="1395"/>
              </a:spcBef>
            </a:pPr>
            <a:r>
              <a:rPr dirty="0" sz="2750" spc="5">
                <a:solidFill>
                  <a:srgbClr val="FFFFFF"/>
                </a:solidFill>
                <a:latin typeface="Microsoft YaHei"/>
                <a:cs typeface="Microsoft YaHei"/>
              </a:rPr>
              <a:t>Ke</a:t>
            </a:r>
            <a:r>
              <a:rPr dirty="0" sz="2750" spc="5">
                <a:solidFill>
                  <a:srgbClr val="FFFFFF"/>
                </a:solidFill>
                <a:latin typeface="Microsoft YaHei"/>
                <a:cs typeface="Microsoft YaHei"/>
              </a:rPr>
              <a:t>r</a:t>
            </a:r>
            <a:r>
              <a:rPr dirty="0" sz="2750" spc="10">
                <a:solidFill>
                  <a:srgbClr val="FFFFFF"/>
                </a:solidFill>
                <a:latin typeface="Microsoft YaHei"/>
                <a:cs typeface="Microsoft YaHei"/>
              </a:rPr>
              <a:t>r</a:t>
            </a:r>
            <a:r>
              <a:rPr dirty="0" sz="2750" spc="5">
                <a:solidFill>
                  <a:srgbClr val="FFFFFF"/>
                </a:solidFill>
                <a:latin typeface="Microsoft YaHei"/>
                <a:cs typeface="Microsoft YaHei"/>
              </a:rPr>
              <a:t>i</a:t>
            </a:r>
            <a:r>
              <a:rPr dirty="0" sz="2750" spc="5">
                <a:solidFill>
                  <a:srgbClr val="FFFFFF"/>
                </a:solidFill>
                <a:latin typeface="Microsoft YaHei"/>
                <a:cs typeface="Microsoft YaHei"/>
              </a:rPr>
              <a:t>g</a:t>
            </a:r>
            <a:r>
              <a:rPr dirty="0" sz="2750" spc="15">
                <a:solidFill>
                  <a:srgbClr val="FFFFFF"/>
                </a:solidFill>
                <a:latin typeface="Microsoft YaHei"/>
                <a:cs typeface="Microsoft YaHei"/>
              </a:rPr>
              <a:t>an 度量平台</a:t>
            </a:r>
            <a:endParaRPr sz="2750">
              <a:latin typeface="Microsoft YaHei"/>
              <a:cs typeface="Microsoft YaHe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489295" y="4566008"/>
            <a:ext cx="847090" cy="4476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750" spc="5">
                <a:latin typeface="Microsoft YaHei"/>
                <a:cs typeface="Microsoft YaHei"/>
              </a:rPr>
              <a:t>p</a:t>
            </a:r>
            <a:r>
              <a:rPr dirty="0" sz="2750" spc="10">
                <a:latin typeface="Microsoft YaHei"/>
                <a:cs typeface="Microsoft YaHei"/>
              </a:rPr>
              <a:t>ush</a:t>
            </a:r>
            <a:endParaRPr sz="2750">
              <a:latin typeface="Microsoft YaHei"/>
              <a:cs typeface="Microsoft YaHe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662761" y="1822302"/>
            <a:ext cx="694690" cy="8369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0"/>
              </a:spcBef>
            </a:pPr>
            <a:r>
              <a:rPr dirty="0" sz="2650" spc="-25">
                <a:latin typeface="Microsoft YaHei"/>
                <a:cs typeface="Microsoft YaHei"/>
              </a:rPr>
              <a:t>构建 部署</a:t>
            </a:r>
            <a:endParaRPr sz="2650">
              <a:latin typeface="Microsoft YaHei"/>
              <a:cs typeface="Microsoft YaHe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2037745" y="8440628"/>
            <a:ext cx="524510" cy="483870"/>
            <a:chOff x="12037745" y="8440628"/>
            <a:chExt cx="524510" cy="483870"/>
          </a:xfrm>
        </p:grpSpPr>
        <p:sp>
          <p:nvSpPr>
            <p:cNvPr id="26" name="object 26"/>
            <p:cNvSpPr/>
            <p:nvPr/>
          </p:nvSpPr>
          <p:spPr>
            <a:xfrm>
              <a:off x="12050310" y="8453193"/>
              <a:ext cx="499745" cy="459105"/>
            </a:xfrm>
            <a:custGeom>
              <a:avLst/>
              <a:gdLst/>
              <a:ahLst/>
              <a:cxnLst/>
              <a:rect l="l" t="t" r="r" b="b"/>
              <a:pathLst>
                <a:path w="499745" h="459104">
                  <a:moveTo>
                    <a:pt x="374471" y="0"/>
                  </a:moveTo>
                  <a:lnTo>
                    <a:pt x="124823" y="0"/>
                  </a:lnTo>
                  <a:lnTo>
                    <a:pt x="124823" y="229345"/>
                  </a:lnTo>
                  <a:lnTo>
                    <a:pt x="0" y="229345"/>
                  </a:lnTo>
                  <a:lnTo>
                    <a:pt x="249647" y="458688"/>
                  </a:lnTo>
                  <a:lnTo>
                    <a:pt x="499295" y="229345"/>
                  </a:lnTo>
                  <a:lnTo>
                    <a:pt x="374471" y="229345"/>
                  </a:lnTo>
                  <a:lnTo>
                    <a:pt x="374471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2050310" y="8453193"/>
              <a:ext cx="499745" cy="459105"/>
            </a:xfrm>
            <a:custGeom>
              <a:avLst/>
              <a:gdLst/>
              <a:ahLst/>
              <a:cxnLst/>
              <a:rect l="l" t="t" r="r" b="b"/>
              <a:pathLst>
                <a:path w="499745" h="459104">
                  <a:moveTo>
                    <a:pt x="374472" y="0"/>
                  </a:moveTo>
                  <a:lnTo>
                    <a:pt x="374472" y="229344"/>
                  </a:lnTo>
                  <a:lnTo>
                    <a:pt x="499296" y="229344"/>
                  </a:lnTo>
                  <a:lnTo>
                    <a:pt x="249648" y="458689"/>
                  </a:lnTo>
                  <a:lnTo>
                    <a:pt x="0" y="229344"/>
                  </a:lnTo>
                  <a:lnTo>
                    <a:pt x="124824" y="229344"/>
                  </a:lnTo>
                  <a:lnTo>
                    <a:pt x="124824" y="0"/>
                  </a:lnTo>
                  <a:lnTo>
                    <a:pt x="374472" y="0"/>
                  </a:lnTo>
                  <a:close/>
                </a:path>
              </a:pathLst>
            </a:custGeom>
            <a:ln w="25130">
              <a:solidFill>
                <a:srgbClr val="0076B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/>
          <p:cNvGrpSpPr/>
          <p:nvPr/>
        </p:nvGrpSpPr>
        <p:grpSpPr>
          <a:xfrm>
            <a:off x="8048442" y="2464858"/>
            <a:ext cx="2023110" cy="824865"/>
            <a:chOff x="8048442" y="2464858"/>
            <a:chExt cx="2023110" cy="824865"/>
          </a:xfrm>
        </p:grpSpPr>
        <p:sp>
          <p:nvSpPr>
            <p:cNvPr id="29" name="object 29"/>
            <p:cNvSpPr/>
            <p:nvPr/>
          </p:nvSpPr>
          <p:spPr>
            <a:xfrm>
              <a:off x="8061007" y="2477423"/>
              <a:ext cx="1997710" cy="799465"/>
            </a:xfrm>
            <a:custGeom>
              <a:avLst/>
              <a:gdLst/>
              <a:ahLst/>
              <a:cxnLst/>
              <a:rect l="l" t="t" r="r" b="b"/>
              <a:pathLst>
                <a:path w="1997709" h="799464">
                  <a:moveTo>
                    <a:pt x="1597828" y="0"/>
                  </a:moveTo>
                  <a:lnTo>
                    <a:pt x="1597828" y="199784"/>
                  </a:lnTo>
                  <a:lnTo>
                    <a:pt x="399568" y="199784"/>
                  </a:lnTo>
                  <a:lnTo>
                    <a:pt x="399568" y="0"/>
                  </a:lnTo>
                  <a:lnTo>
                    <a:pt x="0" y="399568"/>
                  </a:lnTo>
                  <a:lnTo>
                    <a:pt x="399568" y="799137"/>
                  </a:lnTo>
                  <a:lnTo>
                    <a:pt x="399568" y="599353"/>
                  </a:lnTo>
                  <a:lnTo>
                    <a:pt x="1597828" y="599353"/>
                  </a:lnTo>
                  <a:lnTo>
                    <a:pt x="1597828" y="799137"/>
                  </a:lnTo>
                  <a:lnTo>
                    <a:pt x="1997396" y="399568"/>
                  </a:lnTo>
                  <a:lnTo>
                    <a:pt x="1597828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8061007" y="2477423"/>
              <a:ext cx="1997710" cy="799465"/>
            </a:xfrm>
            <a:custGeom>
              <a:avLst/>
              <a:gdLst/>
              <a:ahLst/>
              <a:cxnLst/>
              <a:rect l="l" t="t" r="r" b="b"/>
              <a:pathLst>
                <a:path w="1997709" h="799464">
                  <a:moveTo>
                    <a:pt x="0" y="399569"/>
                  </a:moveTo>
                  <a:lnTo>
                    <a:pt x="399568" y="0"/>
                  </a:lnTo>
                  <a:lnTo>
                    <a:pt x="399568" y="199785"/>
                  </a:lnTo>
                  <a:lnTo>
                    <a:pt x="1597827" y="199785"/>
                  </a:lnTo>
                  <a:lnTo>
                    <a:pt x="1597827" y="0"/>
                  </a:lnTo>
                  <a:lnTo>
                    <a:pt x="1997396" y="399569"/>
                  </a:lnTo>
                  <a:lnTo>
                    <a:pt x="1597827" y="799138"/>
                  </a:lnTo>
                  <a:lnTo>
                    <a:pt x="1597827" y="599354"/>
                  </a:lnTo>
                  <a:lnTo>
                    <a:pt x="399568" y="599354"/>
                  </a:lnTo>
                  <a:lnTo>
                    <a:pt x="399568" y="799138"/>
                  </a:lnTo>
                  <a:lnTo>
                    <a:pt x="0" y="399569"/>
                  </a:lnTo>
                  <a:close/>
                </a:path>
              </a:pathLst>
            </a:custGeom>
            <a:ln w="25130">
              <a:solidFill>
                <a:srgbClr val="0076B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11831977" y="4448930"/>
            <a:ext cx="2040255" cy="630555"/>
          </a:xfrm>
          <a:prstGeom prst="rect">
            <a:avLst/>
          </a:prstGeom>
          <a:solidFill>
            <a:srgbClr val="00A2FF"/>
          </a:solidFill>
          <a:ln w="25130">
            <a:solidFill>
              <a:srgbClr val="0076BC"/>
            </a:solidFill>
          </a:ln>
        </p:spPr>
        <p:txBody>
          <a:bodyPr wrap="square" lIns="0" tIns="92710" rIns="0" bIns="0" rtlCol="0" vert="horz">
            <a:spAutoFit/>
          </a:bodyPr>
          <a:lstStyle/>
          <a:p>
            <a:pPr marL="239395">
              <a:lnSpc>
                <a:spcPct val="100000"/>
              </a:lnSpc>
              <a:spcBef>
                <a:spcPts val="730"/>
              </a:spcBef>
            </a:pPr>
            <a:r>
              <a:rPr dirty="0" sz="2750" spc="10">
                <a:solidFill>
                  <a:srgbClr val="FFFFFF"/>
                </a:solidFill>
                <a:latin typeface="Microsoft YaHei"/>
                <a:cs typeface="Microsoft YaHei"/>
              </a:rPr>
              <a:t>Mysql/ES</a:t>
            </a:r>
            <a:endParaRPr sz="2750">
              <a:latin typeface="Microsoft YaHei"/>
              <a:cs typeface="Microsoft YaHe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1818370" y="2393967"/>
            <a:ext cx="2040255" cy="717550"/>
          </a:xfrm>
          <a:prstGeom prst="rect">
            <a:avLst/>
          </a:prstGeom>
          <a:solidFill>
            <a:srgbClr val="00A2FF"/>
          </a:solidFill>
          <a:ln w="25130">
            <a:solidFill>
              <a:srgbClr val="0076BC"/>
            </a:solidFill>
          </a:ln>
        </p:spPr>
        <p:txBody>
          <a:bodyPr wrap="square" lIns="0" tIns="136525" rIns="0" bIns="0" rtlCol="0" vert="horz">
            <a:spAutoFit/>
          </a:bodyPr>
          <a:lstStyle/>
          <a:p>
            <a:pPr marL="186055">
              <a:lnSpc>
                <a:spcPct val="100000"/>
              </a:lnSpc>
              <a:spcBef>
                <a:spcPts val="1075"/>
              </a:spcBef>
            </a:pPr>
            <a:r>
              <a:rPr dirty="0" sz="2750" spc="10">
                <a:solidFill>
                  <a:srgbClr val="FFFFFF"/>
                </a:solidFill>
                <a:latin typeface="Microsoft YaHei"/>
                <a:cs typeface="Microsoft YaHei"/>
              </a:rPr>
              <a:t>RabbitMq</a:t>
            </a:r>
            <a:endParaRPr sz="2750">
              <a:latin typeface="Microsoft YaHei"/>
              <a:cs typeface="Microsoft YaHe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223036" y="7488675"/>
            <a:ext cx="3825240" cy="685800"/>
          </a:xfrm>
          <a:prstGeom prst="rect">
            <a:avLst/>
          </a:prstGeom>
          <a:solidFill>
            <a:srgbClr val="00A2FF"/>
          </a:solidFill>
          <a:ln w="25130">
            <a:solidFill>
              <a:srgbClr val="0076BC"/>
            </a:solidFill>
          </a:ln>
        </p:spPr>
        <p:txBody>
          <a:bodyPr wrap="square" lIns="0" tIns="12001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44"/>
              </a:spcBef>
            </a:pPr>
            <a:r>
              <a:rPr dirty="0" sz="2750" spc="5">
                <a:solidFill>
                  <a:srgbClr val="FFFFFF"/>
                </a:solidFill>
                <a:latin typeface="Microsoft YaHei"/>
                <a:cs typeface="Microsoft YaHei"/>
              </a:rPr>
              <a:t>UI</a:t>
            </a:r>
            <a:endParaRPr sz="2750">
              <a:latin typeface="Microsoft YaHei"/>
              <a:cs typeface="Microsoft YaHe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223035" y="2295400"/>
            <a:ext cx="1132840" cy="4987925"/>
          </a:xfrm>
          <a:prstGeom prst="rect">
            <a:avLst/>
          </a:prstGeom>
          <a:solidFill>
            <a:srgbClr val="00A2FF"/>
          </a:solidFill>
          <a:ln w="25130">
            <a:solidFill>
              <a:srgbClr val="0076BC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Times New Roman"/>
              <a:cs typeface="Times New Roman"/>
            </a:endParaRPr>
          </a:p>
          <a:p>
            <a:pPr marL="125730" marR="118110" indent="48260">
              <a:lnSpc>
                <a:spcPct val="102899"/>
              </a:lnSpc>
            </a:pPr>
            <a:r>
              <a:rPr dirty="0" sz="2250" spc="30">
                <a:solidFill>
                  <a:srgbClr val="FFFFFF"/>
                </a:solidFill>
                <a:latin typeface="Microsoft YaHei"/>
                <a:cs typeface="Microsoft YaHei"/>
              </a:rPr>
              <a:t>Job</a:t>
            </a:r>
            <a:r>
              <a:rPr dirty="0" sz="2250" spc="25">
                <a:solidFill>
                  <a:srgbClr val="FFFFFF"/>
                </a:solidFill>
                <a:latin typeface="Microsoft YaHei"/>
                <a:cs typeface="Microsoft YaHei"/>
              </a:rPr>
              <a:t>调 </a:t>
            </a:r>
            <a:r>
              <a:rPr dirty="0" sz="2250" spc="60">
                <a:solidFill>
                  <a:srgbClr val="FFFFFF"/>
                </a:solidFill>
                <a:latin typeface="Microsoft YaHei"/>
                <a:cs typeface="Microsoft YaHei"/>
              </a:rPr>
              <a:t>度服务</a:t>
            </a:r>
            <a:endParaRPr sz="2250">
              <a:latin typeface="Microsoft YaHei"/>
              <a:cs typeface="Microsoft YaHe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4274652" y="2155336"/>
            <a:ext cx="1552575" cy="824865"/>
            <a:chOff x="14274652" y="2155336"/>
            <a:chExt cx="1552575" cy="824865"/>
          </a:xfrm>
        </p:grpSpPr>
        <p:sp>
          <p:nvSpPr>
            <p:cNvPr id="36" name="object 36"/>
            <p:cNvSpPr/>
            <p:nvPr/>
          </p:nvSpPr>
          <p:spPr>
            <a:xfrm>
              <a:off x="14287217" y="2167901"/>
              <a:ext cx="1527175" cy="799465"/>
            </a:xfrm>
            <a:custGeom>
              <a:avLst/>
              <a:gdLst/>
              <a:ahLst/>
              <a:cxnLst/>
              <a:rect l="l" t="t" r="r" b="b"/>
              <a:pathLst>
                <a:path w="1527175" h="799464">
                  <a:moveTo>
                    <a:pt x="1127299" y="0"/>
                  </a:moveTo>
                  <a:lnTo>
                    <a:pt x="1127299" y="199784"/>
                  </a:lnTo>
                  <a:lnTo>
                    <a:pt x="399568" y="199784"/>
                  </a:lnTo>
                  <a:lnTo>
                    <a:pt x="399568" y="0"/>
                  </a:lnTo>
                  <a:lnTo>
                    <a:pt x="0" y="399570"/>
                  </a:lnTo>
                  <a:lnTo>
                    <a:pt x="399568" y="799137"/>
                  </a:lnTo>
                  <a:lnTo>
                    <a:pt x="399568" y="599353"/>
                  </a:lnTo>
                  <a:lnTo>
                    <a:pt x="1127299" y="599353"/>
                  </a:lnTo>
                  <a:lnTo>
                    <a:pt x="1127299" y="799137"/>
                  </a:lnTo>
                  <a:lnTo>
                    <a:pt x="1526868" y="399570"/>
                  </a:lnTo>
                  <a:lnTo>
                    <a:pt x="1127299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4287217" y="2167901"/>
              <a:ext cx="1527175" cy="799465"/>
            </a:xfrm>
            <a:custGeom>
              <a:avLst/>
              <a:gdLst/>
              <a:ahLst/>
              <a:cxnLst/>
              <a:rect l="l" t="t" r="r" b="b"/>
              <a:pathLst>
                <a:path w="1527175" h="799464">
                  <a:moveTo>
                    <a:pt x="0" y="399569"/>
                  </a:moveTo>
                  <a:lnTo>
                    <a:pt x="399569" y="0"/>
                  </a:lnTo>
                  <a:lnTo>
                    <a:pt x="399569" y="199784"/>
                  </a:lnTo>
                  <a:lnTo>
                    <a:pt x="1127301" y="199784"/>
                  </a:lnTo>
                  <a:lnTo>
                    <a:pt x="1127301" y="0"/>
                  </a:lnTo>
                  <a:lnTo>
                    <a:pt x="1526869" y="399569"/>
                  </a:lnTo>
                  <a:lnTo>
                    <a:pt x="1127301" y="799138"/>
                  </a:lnTo>
                  <a:lnTo>
                    <a:pt x="1127301" y="599353"/>
                  </a:lnTo>
                  <a:lnTo>
                    <a:pt x="399569" y="599353"/>
                  </a:lnTo>
                  <a:lnTo>
                    <a:pt x="399569" y="799138"/>
                  </a:lnTo>
                  <a:lnTo>
                    <a:pt x="0" y="399569"/>
                  </a:lnTo>
                  <a:close/>
                </a:path>
              </a:pathLst>
            </a:custGeom>
            <a:ln w="25130">
              <a:solidFill>
                <a:srgbClr val="0076B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8" name="object 38"/>
          <p:cNvGrpSpPr/>
          <p:nvPr/>
        </p:nvGrpSpPr>
        <p:grpSpPr>
          <a:xfrm>
            <a:off x="14350720" y="3344313"/>
            <a:ext cx="1552575" cy="824865"/>
            <a:chOff x="14350720" y="3344313"/>
            <a:chExt cx="1552575" cy="824865"/>
          </a:xfrm>
        </p:grpSpPr>
        <p:sp>
          <p:nvSpPr>
            <p:cNvPr id="39" name="object 39"/>
            <p:cNvSpPr/>
            <p:nvPr/>
          </p:nvSpPr>
          <p:spPr>
            <a:xfrm>
              <a:off x="14363285" y="3356878"/>
              <a:ext cx="1527175" cy="799465"/>
            </a:xfrm>
            <a:custGeom>
              <a:avLst/>
              <a:gdLst/>
              <a:ahLst/>
              <a:cxnLst/>
              <a:rect l="l" t="t" r="r" b="b"/>
              <a:pathLst>
                <a:path w="1527175" h="799464">
                  <a:moveTo>
                    <a:pt x="1127299" y="0"/>
                  </a:moveTo>
                  <a:lnTo>
                    <a:pt x="1127299" y="199784"/>
                  </a:lnTo>
                  <a:lnTo>
                    <a:pt x="399568" y="199784"/>
                  </a:lnTo>
                  <a:lnTo>
                    <a:pt x="399568" y="0"/>
                  </a:lnTo>
                  <a:lnTo>
                    <a:pt x="0" y="399570"/>
                  </a:lnTo>
                  <a:lnTo>
                    <a:pt x="399568" y="799137"/>
                  </a:lnTo>
                  <a:lnTo>
                    <a:pt x="399568" y="599353"/>
                  </a:lnTo>
                  <a:lnTo>
                    <a:pt x="1127299" y="599353"/>
                  </a:lnTo>
                  <a:lnTo>
                    <a:pt x="1127299" y="799137"/>
                  </a:lnTo>
                  <a:lnTo>
                    <a:pt x="1526868" y="399570"/>
                  </a:lnTo>
                  <a:lnTo>
                    <a:pt x="1127299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4363286" y="3356878"/>
              <a:ext cx="1527175" cy="799465"/>
            </a:xfrm>
            <a:custGeom>
              <a:avLst/>
              <a:gdLst/>
              <a:ahLst/>
              <a:cxnLst/>
              <a:rect l="l" t="t" r="r" b="b"/>
              <a:pathLst>
                <a:path w="1527175" h="799464">
                  <a:moveTo>
                    <a:pt x="0" y="399569"/>
                  </a:moveTo>
                  <a:lnTo>
                    <a:pt x="399569" y="0"/>
                  </a:lnTo>
                  <a:lnTo>
                    <a:pt x="399569" y="199784"/>
                  </a:lnTo>
                  <a:lnTo>
                    <a:pt x="1127301" y="199784"/>
                  </a:lnTo>
                  <a:lnTo>
                    <a:pt x="1127301" y="0"/>
                  </a:lnTo>
                  <a:lnTo>
                    <a:pt x="1526869" y="399569"/>
                  </a:lnTo>
                  <a:lnTo>
                    <a:pt x="1127301" y="799138"/>
                  </a:lnTo>
                  <a:lnTo>
                    <a:pt x="1127301" y="599353"/>
                  </a:lnTo>
                  <a:lnTo>
                    <a:pt x="399569" y="599353"/>
                  </a:lnTo>
                  <a:lnTo>
                    <a:pt x="399569" y="799138"/>
                  </a:lnTo>
                  <a:lnTo>
                    <a:pt x="0" y="399569"/>
                  </a:lnTo>
                  <a:close/>
                </a:path>
              </a:pathLst>
            </a:custGeom>
            <a:ln w="25130">
              <a:solidFill>
                <a:srgbClr val="0076B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1" name="object 41"/>
          <p:cNvGrpSpPr/>
          <p:nvPr/>
        </p:nvGrpSpPr>
        <p:grpSpPr>
          <a:xfrm>
            <a:off x="14298148" y="4720004"/>
            <a:ext cx="1552575" cy="824865"/>
            <a:chOff x="14298148" y="4720004"/>
            <a:chExt cx="1552575" cy="824865"/>
          </a:xfrm>
        </p:grpSpPr>
        <p:sp>
          <p:nvSpPr>
            <p:cNvPr id="42" name="object 42"/>
            <p:cNvSpPr/>
            <p:nvPr/>
          </p:nvSpPr>
          <p:spPr>
            <a:xfrm>
              <a:off x="14310713" y="4732569"/>
              <a:ext cx="1527175" cy="799465"/>
            </a:xfrm>
            <a:custGeom>
              <a:avLst/>
              <a:gdLst/>
              <a:ahLst/>
              <a:cxnLst/>
              <a:rect l="l" t="t" r="r" b="b"/>
              <a:pathLst>
                <a:path w="1527175" h="799464">
                  <a:moveTo>
                    <a:pt x="1127299" y="0"/>
                  </a:moveTo>
                  <a:lnTo>
                    <a:pt x="1127299" y="199784"/>
                  </a:lnTo>
                  <a:lnTo>
                    <a:pt x="399568" y="199784"/>
                  </a:lnTo>
                  <a:lnTo>
                    <a:pt x="399568" y="0"/>
                  </a:lnTo>
                  <a:lnTo>
                    <a:pt x="0" y="399570"/>
                  </a:lnTo>
                  <a:lnTo>
                    <a:pt x="399568" y="799137"/>
                  </a:lnTo>
                  <a:lnTo>
                    <a:pt x="399568" y="599353"/>
                  </a:lnTo>
                  <a:lnTo>
                    <a:pt x="1127299" y="599353"/>
                  </a:lnTo>
                  <a:lnTo>
                    <a:pt x="1127299" y="799137"/>
                  </a:lnTo>
                  <a:lnTo>
                    <a:pt x="1526868" y="399570"/>
                  </a:lnTo>
                  <a:lnTo>
                    <a:pt x="1127299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4310714" y="4732569"/>
              <a:ext cx="1527175" cy="799465"/>
            </a:xfrm>
            <a:custGeom>
              <a:avLst/>
              <a:gdLst/>
              <a:ahLst/>
              <a:cxnLst/>
              <a:rect l="l" t="t" r="r" b="b"/>
              <a:pathLst>
                <a:path w="1527175" h="799464">
                  <a:moveTo>
                    <a:pt x="0" y="399569"/>
                  </a:moveTo>
                  <a:lnTo>
                    <a:pt x="399569" y="0"/>
                  </a:lnTo>
                  <a:lnTo>
                    <a:pt x="399569" y="199784"/>
                  </a:lnTo>
                  <a:lnTo>
                    <a:pt x="1127301" y="199784"/>
                  </a:lnTo>
                  <a:lnTo>
                    <a:pt x="1127301" y="0"/>
                  </a:lnTo>
                  <a:lnTo>
                    <a:pt x="1526869" y="399569"/>
                  </a:lnTo>
                  <a:lnTo>
                    <a:pt x="1127301" y="799138"/>
                  </a:lnTo>
                  <a:lnTo>
                    <a:pt x="1127301" y="599353"/>
                  </a:lnTo>
                  <a:lnTo>
                    <a:pt x="399569" y="599353"/>
                  </a:lnTo>
                  <a:lnTo>
                    <a:pt x="399569" y="799138"/>
                  </a:lnTo>
                  <a:lnTo>
                    <a:pt x="0" y="399569"/>
                  </a:lnTo>
                  <a:close/>
                </a:path>
              </a:pathLst>
            </a:custGeom>
            <a:ln w="25130">
              <a:solidFill>
                <a:srgbClr val="0076B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4" name="object 44"/>
          <p:cNvGrpSpPr/>
          <p:nvPr/>
        </p:nvGrpSpPr>
        <p:grpSpPr>
          <a:xfrm>
            <a:off x="14298148" y="6225382"/>
            <a:ext cx="1552575" cy="824865"/>
            <a:chOff x="14298148" y="6225382"/>
            <a:chExt cx="1552575" cy="824865"/>
          </a:xfrm>
        </p:grpSpPr>
        <p:sp>
          <p:nvSpPr>
            <p:cNvPr id="45" name="object 45"/>
            <p:cNvSpPr/>
            <p:nvPr/>
          </p:nvSpPr>
          <p:spPr>
            <a:xfrm>
              <a:off x="14310713" y="6237947"/>
              <a:ext cx="1527175" cy="799465"/>
            </a:xfrm>
            <a:custGeom>
              <a:avLst/>
              <a:gdLst/>
              <a:ahLst/>
              <a:cxnLst/>
              <a:rect l="l" t="t" r="r" b="b"/>
              <a:pathLst>
                <a:path w="1527175" h="799465">
                  <a:moveTo>
                    <a:pt x="1127299" y="0"/>
                  </a:moveTo>
                  <a:lnTo>
                    <a:pt x="1127299" y="199784"/>
                  </a:lnTo>
                  <a:lnTo>
                    <a:pt x="399568" y="199784"/>
                  </a:lnTo>
                  <a:lnTo>
                    <a:pt x="399568" y="0"/>
                  </a:lnTo>
                  <a:lnTo>
                    <a:pt x="0" y="399570"/>
                  </a:lnTo>
                  <a:lnTo>
                    <a:pt x="399568" y="799137"/>
                  </a:lnTo>
                  <a:lnTo>
                    <a:pt x="399568" y="599354"/>
                  </a:lnTo>
                  <a:lnTo>
                    <a:pt x="1127299" y="599354"/>
                  </a:lnTo>
                  <a:lnTo>
                    <a:pt x="1127299" y="799137"/>
                  </a:lnTo>
                  <a:lnTo>
                    <a:pt x="1526868" y="399570"/>
                  </a:lnTo>
                  <a:lnTo>
                    <a:pt x="1127299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4310714" y="6237947"/>
              <a:ext cx="1527175" cy="799465"/>
            </a:xfrm>
            <a:custGeom>
              <a:avLst/>
              <a:gdLst/>
              <a:ahLst/>
              <a:cxnLst/>
              <a:rect l="l" t="t" r="r" b="b"/>
              <a:pathLst>
                <a:path w="1527175" h="799465">
                  <a:moveTo>
                    <a:pt x="0" y="399569"/>
                  </a:moveTo>
                  <a:lnTo>
                    <a:pt x="399569" y="0"/>
                  </a:lnTo>
                  <a:lnTo>
                    <a:pt x="399569" y="199784"/>
                  </a:lnTo>
                  <a:lnTo>
                    <a:pt x="1127301" y="199784"/>
                  </a:lnTo>
                  <a:lnTo>
                    <a:pt x="1127301" y="0"/>
                  </a:lnTo>
                  <a:lnTo>
                    <a:pt x="1526869" y="399569"/>
                  </a:lnTo>
                  <a:lnTo>
                    <a:pt x="1127301" y="799138"/>
                  </a:lnTo>
                  <a:lnTo>
                    <a:pt x="1127301" y="599353"/>
                  </a:lnTo>
                  <a:lnTo>
                    <a:pt x="399569" y="599353"/>
                  </a:lnTo>
                  <a:lnTo>
                    <a:pt x="399569" y="799138"/>
                  </a:lnTo>
                  <a:lnTo>
                    <a:pt x="0" y="399569"/>
                  </a:lnTo>
                  <a:close/>
                </a:path>
              </a:pathLst>
            </a:custGeom>
            <a:ln w="25130">
              <a:solidFill>
                <a:srgbClr val="0076B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7" name="object 4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2934" y="3784596"/>
            <a:ext cx="1920946" cy="2038555"/>
          </a:xfrm>
          <a:prstGeom prst="rect">
            <a:avLst/>
          </a:prstGeom>
        </p:spPr>
      </p:pic>
      <p:grpSp>
        <p:nvGrpSpPr>
          <p:cNvPr id="48" name="object 48"/>
          <p:cNvGrpSpPr/>
          <p:nvPr/>
        </p:nvGrpSpPr>
        <p:grpSpPr>
          <a:xfrm>
            <a:off x="8010791" y="7353295"/>
            <a:ext cx="2023110" cy="824865"/>
            <a:chOff x="8010791" y="7353295"/>
            <a:chExt cx="2023110" cy="824865"/>
          </a:xfrm>
        </p:grpSpPr>
        <p:sp>
          <p:nvSpPr>
            <p:cNvPr id="49" name="object 49"/>
            <p:cNvSpPr/>
            <p:nvPr/>
          </p:nvSpPr>
          <p:spPr>
            <a:xfrm>
              <a:off x="8023356" y="7365860"/>
              <a:ext cx="1997710" cy="799465"/>
            </a:xfrm>
            <a:custGeom>
              <a:avLst/>
              <a:gdLst/>
              <a:ahLst/>
              <a:cxnLst/>
              <a:rect l="l" t="t" r="r" b="b"/>
              <a:pathLst>
                <a:path w="1997709" h="799465">
                  <a:moveTo>
                    <a:pt x="1597828" y="0"/>
                  </a:moveTo>
                  <a:lnTo>
                    <a:pt x="1597828" y="199785"/>
                  </a:lnTo>
                  <a:lnTo>
                    <a:pt x="399568" y="199785"/>
                  </a:lnTo>
                  <a:lnTo>
                    <a:pt x="399568" y="0"/>
                  </a:lnTo>
                  <a:lnTo>
                    <a:pt x="0" y="399568"/>
                  </a:lnTo>
                  <a:lnTo>
                    <a:pt x="399568" y="799137"/>
                  </a:lnTo>
                  <a:lnTo>
                    <a:pt x="399568" y="599353"/>
                  </a:lnTo>
                  <a:lnTo>
                    <a:pt x="1597828" y="599353"/>
                  </a:lnTo>
                  <a:lnTo>
                    <a:pt x="1597828" y="799137"/>
                  </a:lnTo>
                  <a:lnTo>
                    <a:pt x="1997397" y="399568"/>
                  </a:lnTo>
                  <a:lnTo>
                    <a:pt x="1597828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8023356" y="7365860"/>
              <a:ext cx="1997710" cy="799465"/>
            </a:xfrm>
            <a:custGeom>
              <a:avLst/>
              <a:gdLst/>
              <a:ahLst/>
              <a:cxnLst/>
              <a:rect l="l" t="t" r="r" b="b"/>
              <a:pathLst>
                <a:path w="1997709" h="799465">
                  <a:moveTo>
                    <a:pt x="0" y="399569"/>
                  </a:moveTo>
                  <a:lnTo>
                    <a:pt x="399568" y="0"/>
                  </a:lnTo>
                  <a:lnTo>
                    <a:pt x="399568" y="199785"/>
                  </a:lnTo>
                  <a:lnTo>
                    <a:pt x="1597827" y="199785"/>
                  </a:lnTo>
                  <a:lnTo>
                    <a:pt x="1597827" y="0"/>
                  </a:lnTo>
                  <a:lnTo>
                    <a:pt x="1997396" y="399569"/>
                  </a:lnTo>
                  <a:lnTo>
                    <a:pt x="1597827" y="799138"/>
                  </a:lnTo>
                  <a:lnTo>
                    <a:pt x="1597827" y="599354"/>
                  </a:lnTo>
                  <a:lnTo>
                    <a:pt x="399568" y="599354"/>
                  </a:lnTo>
                  <a:lnTo>
                    <a:pt x="399568" y="799138"/>
                  </a:lnTo>
                  <a:lnTo>
                    <a:pt x="0" y="399569"/>
                  </a:lnTo>
                  <a:close/>
                </a:path>
              </a:pathLst>
            </a:custGeom>
            <a:ln w="25130">
              <a:solidFill>
                <a:srgbClr val="0076B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/>
          <p:nvPr/>
        </p:nvSpPr>
        <p:spPr>
          <a:xfrm>
            <a:off x="8260505" y="6854860"/>
            <a:ext cx="1433195" cy="4476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750" spc="20">
                <a:latin typeface="Microsoft YaHei"/>
                <a:cs typeface="Microsoft YaHei"/>
              </a:rPr>
              <a:t>触发策略</a:t>
            </a:r>
            <a:endParaRPr sz="2750">
              <a:latin typeface="Microsoft YaHei"/>
              <a:cs typeface="Microsoft YaHe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69693" y="5941129"/>
            <a:ext cx="2136775" cy="4476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750" spc="20">
                <a:latin typeface="Microsoft YaHei"/>
                <a:cs typeface="Microsoft YaHei"/>
              </a:rPr>
              <a:t>结果邮件通知</a:t>
            </a:r>
            <a:endParaRPr sz="2750">
              <a:latin typeface="Microsoft YaHei"/>
              <a:cs typeface="Microsoft YaHei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14309106" y="7482490"/>
            <a:ext cx="1552575" cy="824865"/>
            <a:chOff x="14309106" y="7482490"/>
            <a:chExt cx="1552575" cy="824865"/>
          </a:xfrm>
        </p:grpSpPr>
        <p:sp>
          <p:nvSpPr>
            <p:cNvPr id="54" name="object 54"/>
            <p:cNvSpPr/>
            <p:nvPr/>
          </p:nvSpPr>
          <p:spPr>
            <a:xfrm>
              <a:off x="14321671" y="7495055"/>
              <a:ext cx="1527175" cy="799465"/>
            </a:xfrm>
            <a:custGeom>
              <a:avLst/>
              <a:gdLst/>
              <a:ahLst/>
              <a:cxnLst/>
              <a:rect l="l" t="t" r="r" b="b"/>
              <a:pathLst>
                <a:path w="1527175" h="799465">
                  <a:moveTo>
                    <a:pt x="1127312" y="0"/>
                  </a:moveTo>
                  <a:lnTo>
                    <a:pt x="1127312" y="199783"/>
                  </a:lnTo>
                  <a:lnTo>
                    <a:pt x="399568" y="199783"/>
                  </a:lnTo>
                  <a:lnTo>
                    <a:pt x="399568" y="0"/>
                  </a:lnTo>
                  <a:lnTo>
                    <a:pt x="0" y="399568"/>
                  </a:lnTo>
                  <a:lnTo>
                    <a:pt x="399568" y="799137"/>
                  </a:lnTo>
                  <a:lnTo>
                    <a:pt x="399568" y="599353"/>
                  </a:lnTo>
                  <a:lnTo>
                    <a:pt x="1127312" y="599353"/>
                  </a:lnTo>
                  <a:lnTo>
                    <a:pt x="1127312" y="799137"/>
                  </a:lnTo>
                  <a:lnTo>
                    <a:pt x="1526868" y="399568"/>
                  </a:lnTo>
                  <a:lnTo>
                    <a:pt x="1127312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4321671" y="7495055"/>
              <a:ext cx="1527175" cy="799465"/>
            </a:xfrm>
            <a:custGeom>
              <a:avLst/>
              <a:gdLst/>
              <a:ahLst/>
              <a:cxnLst/>
              <a:rect l="l" t="t" r="r" b="b"/>
              <a:pathLst>
                <a:path w="1527175" h="799465">
                  <a:moveTo>
                    <a:pt x="0" y="399569"/>
                  </a:moveTo>
                  <a:lnTo>
                    <a:pt x="399569" y="0"/>
                  </a:lnTo>
                  <a:lnTo>
                    <a:pt x="399569" y="199784"/>
                  </a:lnTo>
                  <a:lnTo>
                    <a:pt x="1127301" y="199784"/>
                  </a:lnTo>
                  <a:lnTo>
                    <a:pt x="1127301" y="0"/>
                  </a:lnTo>
                  <a:lnTo>
                    <a:pt x="1526869" y="399569"/>
                  </a:lnTo>
                  <a:lnTo>
                    <a:pt x="1127301" y="799138"/>
                  </a:lnTo>
                  <a:lnTo>
                    <a:pt x="1127301" y="599353"/>
                  </a:lnTo>
                  <a:lnTo>
                    <a:pt x="399569" y="599353"/>
                  </a:lnTo>
                  <a:lnTo>
                    <a:pt x="399569" y="799138"/>
                  </a:lnTo>
                  <a:lnTo>
                    <a:pt x="0" y="399569"/>
                  </a:lnTo>
                  <a:close/>
                </a:path>
              </a:pathLst>
            </a:custGeom>
            <a:ln w="25130">
              <a:solidFill>
                <a:srgbClr val="0076B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 txBox="1"/>
          <p:nvPr/>
        </p:nvSpPr>
        <p:spPr>
          <a:xfrm>
            <a:off x="16099035" y="7488675"/>
            <a:ext cx="3072130" cy="948055"/>
          </a:xfrm>
          <a:prstGeom prst="rect">
            <a:avLst/>
          </a:prstGeom>
          <a:solidFill>
            <a:srgbClr val="92D050"/>
          </a:solidFill>
          <a:ln w="25130">
            <a:solidFill>
              <a:srgbClr val="0076BC"/>
            </a:solidFill>
          </a:ln>
        </p:spPr>
        <p:txBody>
          <a:bodyPr wrap="square" lIns="0" tIns="252729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1989"/>
              </a:spcBef>
            </a:pPr>
            <a:r>
              <a:rPr dirty="0" sz="2750" spc="20">
                <a:solidFill>
                  <a:srgbClr val="FFFFFF"/>
                </a:solidFill>
                <a:latin typeface="Microsoft YaHei"/>
                <a:cs typeface="Microsoft YaHei"/>
              </a:rPr>
              <a:t>国际化多语言检测</a:t>
            </a:r>
            <a:endParaRPr sz="2750">
              <a:latin typeface="Microsoft YaHei"/>
              <a:cs typeface="Microsoft YaHe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1821377" y="3370615"/>
            <a:ext cx="2040255" cy="685800"/>
          </a:xfrm>
          <a:prstGeom prst="rect">
            <a:avLst/>
          </a:prstGeom>
          <a:solidFill>
            <a:srgbClr val="00A2FF"/>
          </a:solidFill>
          <a:ln w="25130">
            <a:solidFill>
              <a:srgbClr val="0076BC"/>
            </a:solidFill>
          </a:ln>
        </p:spPr>
        <p:txBody>
          <a:bodyPr wrap="square" lIns="0" tIns="121920" rIns="0" bIns="0" rtlCol="0" vert="horz">
            <a:spAutoFit/>
          </a:bodyPr>
          <a:lstStyle/>
          <a:p>
            <a:pPr marL="315595">
              <a:lnSpc>
                <a:spcPct val="100000"/>
              </a:lnSpc>
              <a:spcBef>
                <a:spcPts val="960"/>
              </a:spcBef>
            </a:pPr>
            <a:r>
              <a:rPr dirty="0" sz="2750" spc="20">
                <a:solidFill>
                  <a:srgbClr val="FFFFFF"/>
                </a:solidFill>
                <a:latin typeface="Microsoft YaHei"/>
                <a:cs typeface="Microsoft YaHei"/>
              </a:rPr>
              <a:t>数据补偿</a:t>
            </a:r>
            <a:endParaRPr sz="2750">
              <a:latin typeface="Microsoft YaHei"/>
              <a:cs typeface="Microsoft YaHe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052405" y="7375669"/>
            <a:ext cx="2889250" cy="948055"/>
          </a:xfrm>
          <a:prstGeom prst="rect">
            <a:avLst/>
          </a:prstGeom>
          <a:solidFill>
            <a:srgbClr val="92D050"/>
          </a:solidFill>
          <a:ln w="25130">
            <a:solidFill>
              <a:srgbClr val="0076BC"/>
            </a:solidFill>
          </a:ln>
        </p:spPr>
        <p:txBody>
          <a:bodyPr wrap="square" lIns="0" tIns="28765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265"/>
              </a:spcBef>
            </a:pPr>
            <a:r>
              <a:rPr dirty="0" sz="2250" spc="60">
                <a:solidFill>
                  <a:srgbClr val="FFFFFF"/>
                </a:solidFill>
                <a:latin typeface="Microsoft YaHei"/>
                <a:cs typeface="Microsoft YaHei"/>
              </a:rPr>
              <a:t>自定义</a:t>
            </a:r>
            <a:endParaRPr sz="2250">
              <a:latin typeface="Microsoft YaHei"/>
              <a:cs typeface="Microsoft YaHe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3707388" y="2647885"/>
            <a:ext cx="815975" cy="5139055"/>
          </a:xfrm>
          <a:custGeom>
            <a:avLst/>
            <a:gdLst/>
            <a:ahLst/>
            <a:cxnLst/>
            <a:rect l="l" t="t" r="r" b="b"/>
            <a:pathLst>
              <a:path w="815975" h="5139055">
                <a:moveTo>
                  <a:pt x="815596" y="5138839"/>
                </a:moveTo>
                <a:lnTo>
                  <a:pt x="742294" y="5137744"/>
                </a:lnTo>
                <a:lnTo>
                  <a:pt x="673302" y="5134587"/>
                </a:lnTo>
                <a:lnTo>
                  <a:pt x="609772" y="5129561"/>
                </a:lnTo>
                <a:lnTo>
                  <a:pt x="552857" y="5122856"/>
                </a:lnTo>
                <a:lnTo>
                  <a:pt x="503707" y="5114665"/>
                </a:lnTo>
                <a:lnTo>
                  <a:pt x="463474" y="5105179"/>
                </a:lnTo>
                <a:lnTo>
                  <a:pt x="414368" y="5083094"/>
                </a:lnTo>
                <a:lnTo>
                  <a:pt x="407798" y="5070878"/>
                </a:lnTo>
                <a:lnTo>
                  <a:pt x="407798" y="2637381"/>
                </a:lnTo>
                <a:lnTo>
                  <a:pt x="401227" y="2625164"/>
                </a:lnTo>
                <a:lnTo>
                  <a:pt x="352121" y="2603079"/>
                </a:lnTo>
                <a:lnTo>
                  <a:pt x="311889" y="2593594"/>
                </a:lnTo>
                <a:lnTo>
                  <a:pt x="262739" y="2585403"/>
                </a:lnTo>
                <a:lnTo>
                  <a:pt x="205823" y="2578698"/>
                </a:lnTo>
                <a:lnTo>
                  <a:pt x="142294" y="2573671"/>
                </a:lnTo>
                <a:lnTo>
                  <a:pt x="73302" y="2570514"/>
                </a:lnTo>
                <a:lnTo>
                  <a:pt x="0" y="2569419"/>
                </a:lnTo>
                <a:lnTo>
                  <a:pt x="73302" y="2568324"/>
                </a:lnTo>
                <a:lnTo>
                  <a:pt x="142294" y="2565168"/>
                </a:lnTo>
                <a:lnTo>
                  <a:pt x="205823" y="2560141"/>
                </a:lnTo>
                <a:lnTo>
                  <a:pt x="262739" y="2553436"/>
                </a:lnTo>
                <a:lnTo>
                  <a:pt x="311889" y="2545245"/>
                </a:lnTo>
                <a:lnTo>
                  <a:pt x="352121" y="2535760"/>
                </a:lnTo>
                <a:lnTo>
                  <a:pt x="401227" y="2513674"/>
                </a:lnTo>
                <a:lnTo>
                  <a:pt x="407798" y="2501458"/>
                </a:lnTo>
                <a:lnTo>
                  <a:pt x="407798" y="67961"/>
                </a:lnTo>
                <a:lnTo>
                  <a:pt x="414368" y="55745"/>
                </a:lnTo>
                <a:lnTo>
                  <a:pt x="463474" y="33660"/>
                </a:lnTo>
                <a:lnTo>
                  <a:pt x="503707" y="24174"/>
                </a:lnTo>
                <a:lnTo>
                  <a:pt x="552857" y="15983"/>
                </a:lnTo>
                <a:lnTo>
                  <a:pt x="609772" y="9278"/>
                </a:lnTo>
                <a:lnTo>
                  <a:pt x="673302" y="4251"/>
                </a:lnTo>
                <a:lnTo>
                  <a:pt x="742294" y="1094"/>
                </a:lnTo>
                <a:lnTo>
                  <a:pt x="815596" y="0"/>
                </a:lnTo>
              </a:path>
            </a:pathLst>
          </a:custGeom>
          <a:ln w="25130">
            <a:solidFill>
              <a:srgbClr val="00A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11831977" y="5507763"/>
            <a:ext cx="2040255" cy="541020"/>
          </a:xfrm>
          <a:prstGeom prst="rect">
            <a:avLst/>
          </a:prstGeom>
          <a:solidFill>
            <a:srgbClr val="00A2FF"/>
          </a:solidFill>
          <a:ln w="25130">
            <a:solidFill>
              <a:srgbClr val="0076BC"/>
            </a:solidFill>
          </a:ln>
        </p:spPr>
        <p:txBody>
          <a:bodyPr wrap="square" lIns="0" tIns="50165" rIns="0" bIns="0" rtlCol="0" vert="horz">
            <a:spAutoFit/>
          </a:bodyPr>
          <a:lstStyle/>
          <a:p>
            <a:pPr marL="315595">
              <a:lnSpc>
                <a:spcPct val="100000"/>
              </a:lnSpc>
              <a:spcBef>
                <a:spcPts val="395"/>
              </a:spcBef>
            </a:pPr>
            <a:r>
              <a:rPr dirty="0" sz="2750" spc="20">
                <a:solidFill>
                  <a:srgbClr val="FFFFFF"/>
                </a:solidFill>
                <a:latin typeface="Microsoft YaHei"/>
                <a:cs typeface="Microsoft YaHei"/>
              </a:rPr>
              <a:t>权限管理</a:t>
            </a:r>
            <a:endParaRPr sz="2750">
              <a:latin typeface="Microsoft YaHei"/>
              <a:cs typeface="Microsoft YaHe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1790412" y="6580157"/>
            <a:ext cx="2040255" cy="541020"/>
          </a:xfrm>
          <a:prstGeom prst="rect">
            <a:avLst/>
          </a:prstGeom>
          <a:solidFill>
            <a:srgbClr val="00A2FF"/>
          </a:solidFill>
          <a:ln w="25130">
            <a:solidFill>
              <a:srgbClr val="0076BC"/>
            </a:solidFill>
          </a:ln>
        </p:spPr>
        <p:txBody>
          <a:bodyPr wrap="square" lIns="0" tIns="48260" rIns="0" bIns="0" rtlCol="0" vert="horz">
            <a:spAutoFit/>
          </a:bodyPr>
          <a:lstStyle/>
          <a:p>
            <a:pPr marL="315595">
              <a:lnSpc>
                <a:spcPct val="100000"/>
              </a:lnSpc>
              <a:spcBef>
                <a:spcPts val="380"/>
              </a:spcBef>
            </a:pPr>
            <a:r>
              <a:rPr dirty="0" sz="2750" spc="20">
                <a:solidFill>
                  <a:srgbClr val="FFFFFF"/>
                </a:solidFill>
                <a:latin typeface="Microsoft YaHei"/>
                <a:cs typeface="Microsoft YaHei"/>
              </a:rPr>
              <a:t>红线管理</a:t>
            </a:r>
            <a:endParaRPr sz="2750">
              <a:latin typeface="Microsoft YaHei"/>
              <a:cs typeface="Microsoft YaHei"/>
            </a:endParaRPr>
          </a:p>
        </p:txBody>
      </p:sp>
      <p:sp>
        <p:nvSpPr>
          <p:cNvPr id="62" name="object 62"/>
          <p:cNvSpPr txBox="1">
            <a:spLocks noGrp="1"/>
          </p:cNvSpPr>
          <p:nvPr>
            <p:ph type="title"/>
          </p:nvPr>
        </p:nvSpPr>
        <p:spPr>
          <a:xfrm>
            <a:off x="77768" y="501965"/>
            <a:ext cx="3644265" cy="50800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150" spc="15"/>
              <a:t>代码质量系统架构图</a:t>
            </a:r>
            <a:endParaRPr sz="3150"/>
          </a:p>
        </p:txBody>
      </p:sp>
      <p:pic>
        <p:nvPicPr>
          <p:cNvPr id="63" name="object 6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401392" y="10431012"/>
            <a:ext cx="2104899" cy="714700"/>
          </a:xfrm>
          <a:prstGeom prst="rect">
            <a:avLst/>
          </a:prstGeom>
        </p:spPr>
      </p:pic>
      <p:sp>
        <p:nvSpPr>
          <p:cNvPr id="64" name="object 6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42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pc="20"/>
              <a:t>厂商：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2529" cy="1130855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497112" y="2024725"/>
            <a:ext cx="6448425" cy="4856480"/>
            <a:chOff x="2497112" y="2024725"/>
            <a:chExt cx="6448425" cy="4856480"/>
          </a:xfrm>
        </p:grpSpPr>
        <p:sp>
          <p:nvSpPr>
            <p:cNvPr id="4" name="object 4"/>
            <p:cNvSpPr/>
            <p:nvPr/>
          </p:nvSpPr>
          <p:spPr>
            <a:xfrm>
              <a:off x="2497112" y="2024725"/>
              <a:ext cx="3698240" cy="4184015"/>
            </a:xfrm>
            <a:custGeom>
              <a:avLst/>
              <a:gdLst/>
              <a:ahLst/>
              <a:cxnLst/>
              <a:rect l="l" t="t" r="r" b="b"/>
              <a:pathLst>
                <a:path w="3698240" h="4184015">
                  <a:moveTo>
                    <a:pt x="3678957" y="3412836"/>
                  </a:moveTo>
                  <a:lnTo>
                    <a:pt x="3629611" y="3469834"/>
                  </a:lnTo>
                  <a:lnTo>
                    <a:pt x="3648611" y="3486282"/>
                  </a:lnTo>
                  <a:lnTo>
                    <a:pt x="3697956" y="3429284"/>
                  </a:lnTo>
                  <a:lnTo>
                    <a:pt x="3678957" y="3412836"/>
                  </a:lnTo>
                  <a:close/>
                </a:path>
                <a:path w="3698240" h="4184015">
                  <a:moveTo>
                    <a:pt x="3613249" y="3488158"/>
                  </a:moveTo>
                  <a:lnTo>
                    <a:pt x="3561424" y="3542912"/>
                  </a:lnTo>
                  <a:lnTo>
                    <a:pt x="3579675" y="3560187"/>
                  </a:lnTo>
                  <a:lnTo>
                    <a:pt x="3631500" y="3505433"/>
                  </a:lnTo>
                  <a:lnTo>
                    <a:pt x="3613249" y="3488158"/>
                  </a:lnTo>
                  <a:close/>
                </a:path>
                <a:path w="3698240" h="4184015">
                  <a:moveTo>
                    <a:pt x="3543970" y="3560206"/>
                  </a:moveTo>
                  <a:lnTo>
                    <a:pt x="3491844" y="3610622"/>
                  </a:lnTo>
                  <a:lnTo>
                    <a:pt x="3490099" y="3612151"/>
                  </a:lnTo>
                  <a:lnTo>
                    <a:pt x="3506760" y="3630964"/>
                  </a:lnTo>
                  <a:lnTo>
                    <a:pt x="3509316" y="3628684"/>
                  </a:lnTo>
                  <a:lnTo>
                    <a:pt x="3561441" y="3578269"/>
                  </a:lnTo>
                  <a:lnTo>
                    <a:pt x="3543970" y="3560206"/>
                  </a:lnTo>
                  <a:close/>
                </a:path>
                <a:path w="3698240" h="4184015">
                  <a:moveTo>
                    <a:pt x="3471285" y="3628811"/>
                  </a:moveTo>
                  <a:lnTo>
                    <a:pt x="3424704" y="3670064"/>
                  </a:lnTo>
                  <a:lnTo>
                    <a:pt x="3414893" y="3678001"/>
                  </a:lnTo>
                  <a:lnTo>
                    <a:pt x="3430715" y="3697523"/>
                  </a:lnTo>
                  <a:lnTo>
                    <a:pt x="3441364" y="3688878"/>
                  </a:lnTo>
                  <a:lnTo>
                    <a:pt x="3487946" y="3647624"/>
                  </a:lnTo>
                  <a:lnTo>
                    <a:pt x="3471285" y="3628811"/>
                  </a:lnTo>
                  <a:close/>
                </a:path>
                <a:path w="3698240" h="4184015">
                  <a:moveTo>
                    <a:pt x="3395370" y="3693822"/>
                  </a:moveTo>
                  <a:lnTo>
                    <a:pt x="3355322" y="3726279"/>
                  </a:lnTo>
                  <a:lnTo>
                    <a:pt x="3336596" y="3740137"/>
                  </a:lnTo>
                  <a:lnTo>
                    <a:pt x="3351555" y="3760329"/>
                  </a:lnTo>
                  <a:lnTo>
                    <a:pt x="3371145" y="3745803"/>
                  </a:lnTo>
                  <a:lnTo>
                    <a:pt x="3411193" y="3713346"/>
                  </a:lnTo>
                  <a:lnTo>
                    <a:pt x="3395370" y="3693822"/>
                  </a:lnTo>
                  <a:close/>
                </a:path>
                <a:path w="3698240" h="4184015">
                  <a:moveTo>
                    <a:pt x="3316403" y="3755096"/>
                  </a:moveTo>
                  <a:lnTo>
                    <a:pt x="3283823" y="3779232"/>
                  </a:lnTo>
                  <a:lnTo>
                    <a:pt x="3255397" y="3798429"/>
                  </a:lnTo>
                  <a:lnTo>
                    <a:pt x="3269470" y="3819249"/>
                  </a:lnTo>
                  <a:lnTo>
                    <a:pt x="3298783" y="3799424"/>
                  </a:lnTo>
                  <a:lnTo>
                    <a:pt x="3331363" y="3775289"/>
                  </a:lnTo>
                  <a:lnTo>
                    <a:pt x="3316403" y="3755096"/>
                  </a:lnTo>
                  <a:close/>
                </a:path>
                <a:path w="3698240" h="4184015">
                  <a:moveTo>
                    <a:pt x="3234577" y="3812501"/>
                  </a:moveTo>
                  <a:lnTo>
                    <a:pt x="3210330" y="3828887"/>
                  </a:lnTo>
                  <a:lnTo>
                    <a:pt x="3171492" y="3852753"/>
                  </a:lnTo>
                  <a:lnTo>
                    <a:pt x="3184655" y="3874160"/>
                  </a:lnTo>
                  <a:lnTo>
                    <a:pt x="3224402" y="3849708"/>
                  </a:lnTo>
                  <a:lnTo>
                    <a:pt x="3248649" y="3833321"/>
                  </a:lnTo>
                  <a:lnTo>
                    <a:pt x="3234577" y="3812501"/>
                  </a:lnTo>
                  <a:close/>
                </a:path>
                <a:path w="3698240" h="4184015">
                  <a:moveTo>
                    <a:pt x="3150084" y="3865915"/>
                  </a:moveTo>
                  <a:lnTo>
                    <a:pt x="3134965" y="3875210"/>
                  </a:lnTo>
                  <a:lnTo>
                    <a:pt x="3085078" y="3902997"/>
                  </a:lnTo>
                  <a:lnTo>
                    <a:pt x="3097310" y="3924948"/>
                  </a:lnTo>
                  <a:lnTo>
                    <a:pt x="3148128" y="3896618"/>
                  </a:lnTo>
                  <a:lnTo>
                    <a:pt x="3163246" y="3887322"/>
                  </a:lnTo>
                  <a:lnTo>
                    <a:pt x="3150084" y="3865915"/>
                  </a:lnTo>
                  <a:close/>
                </a:path>
                <a:path w="3698240" h="4184015">
                  <a:moveTo>
                    <a:pt x="3063125" y="3915229"/>
                  </a:moveTo>
                  <a:lnTo>
                    <a:pt x="3057852" y="3918168"/>
                  </a:lnTo>
                  <a:lnTo>
                    <a:pt x="2996357" y="3949057"/>
                  </a:lnTo>
                  <a:lnTo>
                    <a:pt x="3007642" y="3971510"/>
                  </a:lnTo>
                  <a:lnTo>
                    <a:pt x="3070084" y="3940119"/>
                  </a:lnTo>
                  <a:lnTo>
                    <a:pt x="3075358" y="3937180"/>
                  </a:lnTo>
                  <a:lnTo>
                    <a:pt x="3063125" y="3915229"/>
                  </a:lnTo>
                  <a:close/>
                </a:path>
                <a:path w="3698240" h="4184015">
                  <a:moveTo>
                    <a:pt x="2974279" y="3959886"/>
                  </a:moveTo>
                  <a:lnTo>
                    <a:pt x="2905537" y="3990839"/>
                  </a:lnTo>
                  <a:lnTo>
                    <a:pt x="2915854" y="4013754"/>
                  </a:lnTo>
                  <a:lnTo>
                    <a:pt x="2984598" y="3982800"/>
                  </a:lnTo>
                  <a:lnTo>
                    <a:pt x="2974279" y="3959886"/>
                  </a:lnTo>
                  <a:close/>
                </a:path>
                <a:path w="3698240" h="4184015">
                  <a:moveTo>
                    <a:pt x="2882817" y="4000253"/>
                  </a:moveTo>
                  <a:lnTo>
                    <a:pt x="2817250" y="4026489"/>
                  </a:lnTo>
                  <a:lnTo>
                    <a:pt x="2813250" y="4027883"/>
                  </a:lnTo>
                  <a:lnTo>
                    <a:pt x="2821589" y="4051590"/>
                  </a:lnTo>
                  <a:lnTo>
                    <a:pt x="2826586" y="4049820"/>
                  </a:lnTo>
                  <a:lnTo>
                    <a:pt x="2892153" y="4023584"/>
                  </a:lnTo>
                  <a:lnTo>
                    <a:pt x="2882817" y="4000253"/>
                  </a:lnTo>
                  <a:close/>
                </a:path>
                <a:path w="3698240" h="4184015">
                  <a:moveTo>
                    <a:pt x="2789544" y="4036223"/>
                  </a:moveTo>
                  <a:lnTo>
                    <a:pt x="2734372" y="4055630"/>
                  </a:lnTo>
                  <a:lnTo>
                    <a:pt x="2718707" y="4060393"/>
                  </a:lnTo>
                  <a:lnTo>
                    <a:pt x="2726035" y="4084431"/>
                  </a:lnTo>
                  <a:lnTo>
                    <a:pt x="2742710" y="4079336"/>
                  </a:lnTo>
                  <a:lnTo>
                    <a:pt x="2797883" y="4059928"/>
                  </a:lnTo>
                  <a:lnTo>
                    <a:pt x="2789544" y="4036223"/>
                  </a:lnTo>
                  <a:close/>
                </a:path>
                <a:path w="3698240" h="4184015">
                  <a:moveTo>
                    <a:pt x="2694669" y="4067722"/>
                  </a:moveTo>
                  <a:lnTo>
                    <a:pt x="2650361" y="4081231"/>
                  </a:lnTo>
                  <a:lnTo>
                    <a:pt x="2622734" y="4088379"/>
                  </a:lnTo>
                  <a:lnTo>
                    <a:pt x="2629039" y="4112705"/>
                  </a:lnTo>
                  <a:lnTo>
                    <a:pt x="2657689" y="4105268"/>
                  </a:lnTo>
                  <a:lnTo>
                    <a:pt x="2701998" y="4091759"/>
                  </a:lnTo>
                  <a:lnTo>
                    <a:pt x="2694669" y="4067722"/>
                  </a:lnTo>
                  <a:close/>
                </a:path>
                <a:path w="3698240" h="4184015">
                  <a:moveTo>
                    <a:pt x="2598408" y="4094684"/>
                  </a:moveTo>
                  <a:lnTo>
                    <a:pt x="2565339" y="4103255"/>
                  </a:lnTo>
                  <a:lnTo>
                    <a:pt x="2525544" y="4111779"/>
                  </a:lnTo>
                  <a:lnTo>
                    <a:pt x="2530814" y="4136350"/>
                  </a:lnTo>
                  <a:lnTo>
                    <a:pt x="2571646" y="4127581"/>
                  </a:lnTo>
                  <a:lnTo>
                    <a:pt x="2604713" y="4119010"/>
                  </a:lnTo>
                  <a:lnTo>
                    <a:pt x="2598408" y="4094684"/>
                  </a:lnTo>
                  <a:close/>
                </a:path>
                <a:path w="3698240" h="4184015">
                  <a:moveTo>
                    <a:pt x="2500973" y="4117049"/>
                  </a:moveTo>
                  <a:lnTo>
                    <a:pt x="2479433" y="4121669"/>
                  </a:lnTo>
                  <a:lnTo>
                    <a:pt x="2427355" y="4130539"/>
                  </a:lnTo>
                  <a:lnTo>
                    <a:pt x="2431579" y="4155312"/>
                  </a:lnTo>
                  <a:lnTo>
                    <a:pt x="2484703" y="4146240"/>
                  </a:lnTo>
                  <a:lnTo>
                    <a:pt x="2506243" y="4141621"/>
                  </a:lnTo>
                  <a:lnTo>
                    <a:pt x="2500973" y="4117049"/>
                  </a:lnTo>
                  <a:close/>
                </a:path>
                <a:path w="3698240" h="4184015">
                  <a:moveTo>
                    <a:pt x="2402583" y="4134763"/>
                  </a:moveTo>
                  <a:lnTo>
                    <a:pt x="2392762" y="4136438"/>
                  </a:lnTo>
                  <a:lnTo>
                    <a:pt x="2328383" y="4144612"/>
                  </a:lnTo>
                  <a:lnTo>
                    <a:pt x="2331552" y="4169541"/>
                  </a:lnTo>
                  <a:lnTo>
                    <a:pt x="2396986" y="4161210"/>
                  </a:lnTo>
                  <a:lnTo>
                    <a:pt x="2406807" y="4159536"/>
                  </a:lnTo>
                  <a:lnTo>
                    <a:pt x="2402583" y="4134763"/>
                  </a:lnTo>
                  <a:close/>
                </a:path>
                <a:path w="3698240" h="4184015">
                  <a:moveTo>
                    <a:pt x="2303977" y="4147640"/>
                  </a:moveTo>
                  <a:lnTo>
                    <a:pt x="2228852" y="4153958"/>
                  </a:lnTo>
                  <a:lnTo>
                    <a:pt x="2230958" y="4178998"/>
                  </a:lnTo>
                  <a:lnTo>
                    <a:pt x="2306083" y="4172681"/>
                  </a:lnTo>
                  <a:lnTo>
                    <a:pt x="2303977" y="4147640"/>
                  </a:lnTo>
                  <a:close/>
                </a:path>
                <a:path w="3698240" h="4184015">
                  <a:moveTo>
                    <a:pt x="2204308" y="4155438"/>
                  </a:moveTo>
                  <a:lnTo>
                    <a:pt x="2129403" y="4158526"/>
                  </a:lnTo>
                  <a:lnTo>
                    <a:pt x="2129478" y="4183645"/>
                  </a:lnTo>
                  <a:lnTo>
                    <a:pt x="2130437" y="4183635"/>
                  </a:lnTo>
                  <a:lnTo>
                    <a:pt x="2205343" y="4180546"/>
                  </a:lnTo>
                  <a:lnTo>
                    <a:pt x="2204308" y="4155438"/>
                  </a:lnTo>
                  <a:close/>
                </a:path>
                <a:path w="3698240" h="4184015">
                  <a:moveTo>
                    <a:pt x="2029552" y="4157846"/>
                  </a:moveTo>
                  <a:lnTo>
                    <a:pt x="2028429" y="4182951"/>
                  </a:lnTo>
                  <a:lnTo>
                    <a:pt x="2040870" y="4183497"/>
                  </a:lnTo>
                  <a:lnTo>
                    <a:pt x="2104348" y="4183602"/>
                  </a:lnTo>
                  <a:lnTo>
                    <a:pt x="2104390" y="4158472"/>
                  </a:lnTo>
                  <a:lnTo>
                    <a:pt x="2040911" y="4158367"/>
                  </a:lnTo>
                  <a:lnTo>
                    <a:pt x="2029552" y="4157846"/>
                  </a:lnTo>
                  <a:close/>
                </a:path>
                <a:path w="3698240" h="4184015">
                  <a:moveTo>
                    <a:pt x="1929740" y="4152389"/>
                  </a:moveTo>
                  <a:lnTo>
                    <a:pt x="1927533" y="4177422"/>
                  </a:lnTo>
                  <a:lnTo>
                    <a:pt x="1951149" y="4179494"/>
                  </a:lnTo>
                  <a:lnTo>
                    <a:pt x="2003324" y="4181828"/>
                  </a:lnTo>
                  <a:lnTo>
                    <a:pt x="2004447" y="4156723"/>
                  </a:lnTo>
                  <a:lnTo>
                    <a:pt x="1952272" y="4154389"/>
                  </a:lnTo>
                  <a:lnTo>
                    <a:pt x="1929740" y="4152389"/>
                  </a:lnTo>
                  <a:close/>
                </a:path>
                <a:path w="3698240" h="4184015">
                  <a:moveTo>
                    <a:pt x="1830314" y="4142143"/>
                  </a:moveTo>
                  <a:lnTo>
                    <a:pt x="1827021" y="4167057"/>
                  </a:lnTo>
                  <a:lnTo>
                    <a:pt x="1861400" y="4171589"/>
                  </a:lnTo>
                  <a:lnTo>
                    <a:pt x="1902499" y="4175214"/>
                  </a:lnTo>
                  <a:lnTo>
                    <a:pt x="1904708" y="4150182"/>
                  </a:lnTo>
                  <a:lnTo>
                    <a:pt x="1863609" y="4146557"/>
                  </a:lnTo>
                  <a:lnTo>
                    <a:pt x="1830314" y="4142143"/>
                  </a:lnTo>
                  <a:close/>
                </a:path>
                <a:path w="3698240" h="4184015">
                  <a:moveTo>
                    <a:pt x="1731502" y="4127121"/>
                  </a:moveTo>
                  <a:lnTo>
                    <a:pt x="1727124" y="4151867"/>
                  </a:lnTo>
                  <a:lnTo>
                    <a:pt x="1771751" y="4159750"/>
                  </a:lnTo>
                  <a:lnTo>
                    <a:pt x="1802107" y="4163763"/>
                  </a:lnTo>
                  <a:lnTo>
                    <a:pt x="1805400" y="4138849"/>
                  </a:lnTo>
                  <a:lnTo>
                    <a:pt x="1775044" y="4134837"/>
                  </a:lnTo>
                  <a:lnTo>
                    <a:pt x="1731502" y="4127121"/>
                  </a:lnTo>
                  <a:close/>
                </a:path>
                <a:path w="3698240" h="4184015">
                  <a:moveTo>
                    <a:pt x="1633532" y="4107347"/>
                  </a:moveTo>
                  <a:lnTo>
                    <a:pt x="1628072" y="4131878"/>
                  </a:lnTo>
                  <a:lnTo>
                    <a:pt x="1682322" y="4143941"/>
                  </a:lnTo>
                  <a:lnTo>
                    <a:pt x="1702378" y="4147489"/>
                  </a:lnTo>
                  <a:lnTo>
                    <a:pt x="1706756" y="4122743"/>
                  </a:lnTo>
                  <a:lnTo>
                    <a:pt x="1686701" y="4119195"/>
                  </a:lnTo>
                  <a:lnTo>
                    <a:pt x="1633532" y="4107347"/>
                  </a:lnTo>
                  <a:close/>
                </a:path>
                <a:path w="3698240" h="4184015">
                  <a:moveTo>
                    <a:pt x="1536634" y="4082863"/>
                  </a:moveTo>
                  <a:lnTo>
                    <a:pt x="1530097" y="4107128"/>
                  </a:lnTo>
                  <a:lnTo>
                    <a:pt x="1593241" y="4124124"/>
                  </a:lnTo>
                  <a:lnTo>
                    <a:pt x="1603543" y="4126417"/>
                  </a:lnTo>
                  <a:lnTo>
                    <a:pt x="1609002" y="4101888"/>
                  </a:lnTo>
                  <a:lnTo>
                    <a:pt x="1598700" y="4099595"/>
                  </a:lnTo>
                  <a:lnTo>
                    <a:pt x="1536634" y="4082863"/>
                  </a:lnTo>
                  <a:close/>
                </a:path>
                <a:path w="3698240" h="4184015">
                  <a:moveTo>
                    <a:pt x="1441032" y="4053721"/>
                  </a:moveTo>
                  <a:lnTo>
                    <a:pt x="1433427" y="4077673"/>
                  </a:lnTo>
                  <a:lnTo>
                    <a:pt x="1504631" y="4100268"/>
                  </a:lnTo>
                  <a:lnTo>
                    <a:pt x="1505833" y="4100591"/>
                  </a:lnTo>
                  <a:lnTo>
                    <a:pt x="1512368" y="4076327"/>
                  </a:lnTo>
                  <a:lnTo>
                    <a:pt x="1511167" y="4076003"/>
                  </a:lnTo>
                  <a:lnTo>
                    <a:pt x="1441032" y="4053721"/>
                  </a:lnTo>
                  <a:close/>
                </a:path>
                <a:path w="3698240" h="4184015">
                  <a:moveTo>
                    <a:pt x="1346949" y="4019991"/>
                  </a:moveTo>
                  <a:lnTo>
                    <a:pt x="1338285" y="4043582"/>
                  </a:lnTo>
                  <a:lnTo>
                    <a:pt x="1409054" y="4069571"/>
                  </a:lnTo>
                  <a:lnTo>
                    <a:pt x="1417718" y="4045981"/>
                  </a:lnTo>
                  <a:lnTo>
                    <a:pt x="1346949" y="4019991"/>
                  </a:lnTo>
                  <a:close/>
                </a:path>
                <a:path w="3698240" h="4184015">
                  <a:moveTo>
                    <a:pt x="1254597" y="3981763"/>
                  </a:moveTo>
                  <a:lnTo>
                    <a:pt x="1244889" y="4004943"/>
                  </a:lnTo>
                  <a:lnTo>
                    <a:pt x="1314428" y="4034065"/>
                  </a:lnTo>
                  <a:lnTo>
                    <a:pt x="1324136" y="4010885"/>
                  </a:lnTo>
                  <a:lnTo>
                    <a:pt x="1254597" y="3981763"/>
                  </a:lnTo>
                  <a:close/>
                </a:path>
                <a:path w="3698240" h="4184015">
                  <a:moveTo>
                    <a:pt x="1164776" y="3939216"/>
                  </a:moveTo>
                  <a:lnTo>
                    <a:pt x="1153034" y="3961433"/>
                  </a:lnTo>
                  <a:lnTo>
                    <a:pt x="1157414" y="3963734"/>
                  </a:lnTo>
                  <a:lnTo>
                    <a:pt x="1221615" y="3994067"/>
                  </a:lnTo>
                  <a:lnTo>
                    <a:pt x="1232349" y="3971346"/>
                  </a:lnTo>
                  <a:lnTo>
                    <a:pt x="1168149" y="3941012"/>
                  </a:lnTo>
                  <a:lnTo>
                    <a:pt x="1164776" y="3939216"/>
                  </a:lnTo>
                  <a:close/>
                </a:path>
                <a:path w="3698240" h="4184015">
                  <a:moveTo>
                    <a:pt x="1076463" y="3892146"/>
                  </a:moveTo>
                  <a:lnTo>
                    <a:pt x="1063949" y="3913937"/>
                  </a:lnTo>
                  <a:lnTo>
                    <a:pt x="1073041" y="3919150"/>
                  </a:lnTo>
                  <a:lnTo>
                    <a:pt x="1130816" y="3949690"/>
                  </a:lnTo>
                  <a:lnTo>
                    <a:pt x="1142559" y="3927472"/>
                  </a:lnTo>
                  <a:lnTo>
                    <a:pt x="1084784" y="3896933"/>
                  </a:lnTo>
                  <a:lnTo>
                    <a:pt x="1076463" y="3892146"/>
                  </a:lnTo>
                  <a:close/>
                </a:path>
                <a:path w="3698240" h="4184015">
                  <a:moveTo>
                    <a:pt x="990620" y="3841098"/>
                  </a:moveTo>
                  <a:lnTo>
                    <a:pt x="977019" y="3862229"/>
                  </a:lnTo>
                  <a:lnTo>
                    <a:pt x="980269" y="3864317"/>
                  </a:lnTo>
                  <a:lnTo>
                    <a:pt x="1026124" y="3892215"/>
                  </a:lnTo>
                  <a:lnTo>
                    <a:pt x="1042156" y="3901422"/>
                  </a:lnTo>
                  <a:lnTo>
                    <a:pt x="1054672" y="3879630"/>
                  </a:lnTo>
                  <a:lnTo>
                    <a:pt x="1038640" y="3870423"/>
                  </a:lnTo>
                  <a:lnTo>
                    <a:pt x="993332" y="3842849"/>
                  </a:lnTo>
                  <a:lnTo>
                    <a:pt x="990620" y="3841098"/>
                  </a:lnTo>
                  <a:close/>
                </a:path>
                <a:path w="3698240" h="4184015">
                  <a:moveTo>
                    <a:pt x="907075" y="3785787"/>
                  </a:moveTo>
                  <a:lnTo>
                    <a:pt x="892943" y="3806568"/>
                  </a:lnTo>
                  <a:lnTo>
                    <a:pt x="935373" y="3835419"/>
                  </a:lnTo>
                  <a:lnTo>
                    <a:pt x="955888" y="3848627"/>
                  </a:lnTo>
                  <a:lnTo>
                    <a:pt x="969490" y="3827496"/>
                  </a:lnTo>
                  <a:lnTo>
                    <a:pt x="948975" y="3814289"/>
                  </a:lnTo>
                  <a:lnTo>
                    <a:pt x="907075" y="3785787"/>
                  </a:lnTo>
                  <a:close/>
                </a:path>
                <a:path w="3698240" h="4184015">
                  <a:moveTo>
                    <a:pt x="826590" y="3726647"/>
                  </a:moveTo>
                  <a:lnTo>
                    <a:pt x="811427" y="3746689"/>
                  </a:lnTo>
                  <a:lnTo>
                    <a:pt x="848483" y="3774721"/>
                  </a:lnTo>
                  <a:lnTo>
                    <a:pt x="872241" y="3791771"/>
                  </a:lnTo>
                  <a:lnTo>
                    <a:pt x="886893" y="3771355"/>
                  </a:lnTo>
                  <a:lnTo>
                    <a:pt x="863136" y="3754304"/>
                  </a:lnTo>
                  <a:lnTo>
                    <a:pt x="826590" y="3726647"/>
                  </a:lnTo>
                  <a:close/>
                </a:path>
                <a:path w="3698240" h="4184015">
                  <a:moveTo>
                    <a:pt x="749051" y="3663694"/>
                  </a:moveTo>
                  <a:lnTo>
                    <a:pt x="732899" y="3682946"/>
                  </a:lnTo>
                  <a:lnTo>
                    <a:pt x="765510" y="3710297"/>
                  </a:lnTo>
                  <a:lnTo>
                    <a:pt x="791430" y="3730955"/>
                  </a:lnTo>
                  <a:lnTo>
                    <a:pt x="807092" y="3711303"/>
                  </a:lnTo>
                  <a:lnTo>
                    <a:pt x="781172" y="3690645"/>
                  </a:lnTo>
                  <a:lnTo>
                    <a:pt x="749051" y="3663694"/>
                  </a:lnTo>
                  <a:close/>
                </a:path>
                <a:path w="3698240" h="4184015">
                  <a:moveTo>
                    <a:pt x="674653" y="3597054"/>
                  </a:moveTo>
                  <a:lnTo>
                    <a:pt x="657559" y="3615474"/>
                  </a:lnTo>
                  <a:lnTo>
                    <a:pt x="686503" y="3642328"/>
                  </a:lnTo>
                  <a:lnTo>
                    <a:pt x="713661" y="3666296"/>
                  </a:lnTo>
                  <a:lnTo>
                    <a:pt x="730290" y="3647454"/>
                  </a:lnTo>
                  <a:lnTo>
                    <a:pt x="703132" y="3623487"/>
                  </a:lnTo>
                  <a:lnTo>
                    <a:pt x="674653" y="3597054"/>
                  </a:lnTo>
                  <a:close/>
                </a:path>
                <a:path w="3698240" h="4184015">
                  <a:moveTo>
                    <a:pt x="603581" y="3526875"/>
                  </a:moveTo>
                  <a:lnTo>
                    <a:pt x="585592" y="3544421"/>
                  </a:lnTo>
                  <a:lnTo>
                    <a:pt x="611516" y="3570995"/>
                  </a:lnTo>
                  <a:lnTo>
                    <a:pt x="639131" y="3597933"/>
                  </a:lnTo>
                  <a:lnTo>
                    <a:pt x="656680" y="3579945"/>
                  </a:lnTo>
                  <a:lnTo>
                    <a:pt x="629063" y="3553006"/>
                  </a:lnTo>
                  <a:lnTo>
                    <a:pt x="603581" y="3526875"/>
                  </a:lnTo>
                  <a:close/>
                </a:path>
                <a:path w="3698240" h="4184015">
                  <a:moveTo>
                    <a:pt x="536007" y="3453317"/>
                  </a:moveTo>
                  <a:lnTo>
                    <a:pt x="517171" y="3469952"/>
                  </a:lnTo>
                  <a:lnTo>
                    <a:pt x="540599" y="3496474"/>
                  </a:lnTo>
                  <a:lnTo>
                    <a:pt x="568023" y="3526022"/>
                  </a:lnTo>
                  <a:lnTo>
                    <a:pt x="586442" y="3508928"/>
                  </a:lnTo>
                  <a:lnTo>
                    <a:pt x="559018" y="3479380"/>
                  </a:lnTo>
                  <a:lnTo>
                    <a:pt x="536007" y="3453317"/>
                  </a:lnTo>
                  <a:close/>
                </a:path>
                <a:path w="3698240" h="4184015">
                  <a:moveTo>
                    <a:pt x="472093" y="3376555"/>
                  </a:moveTo>
                  <a:lnTo>
                    <a:pt x="452460" y="3392243"/>
                  </a:lnTo>
                  <a:lnTo>
                    <a:pt x="473804" y="3418947"/>
                  </a:lnTo>
                  <a:lnTo>
                    <a:pt x="500507" y="3450731"/>
                  </a:lnTo>
                  <a:lnTo>
                    <a:pt x="519748" y="3434566"/>
                  </a:lnTo>
                  <a:lnTo>
                    <a:pt x="493045" y="3402782"/>
                  </a:lnTo>
                  <a:lnTo>
                    <a:pt x="472093" y="3376555"/>
                  </a:lnTo>
                  <a:close/>
                </a:path>
                <a:path w="3698240" h="4184015">
                  <a:moveTo>
                    <a:pt x="412061" y="3296518"/>
                  </a:moveTo>
                  <a:lnTo>
                    <a:pt x="391866" y="3311474"/>
                  </a:lnTo>
                  <a:lnTo>
                    <a:pt x="436733" y="3372059"/>
                  </a:lnTo>
                  <a:lnTo>
                    <a:pt x="456929" y="3357103"/>
                  </a:lnTo>
                  <a:lnTo>
                    <a:pt x="412061" y="3296518"/>
                  </a:lnTo>
                  <a:close/>
                </a:path>
                <a:path w="3698240" h="4184015">
                  <a:moveTo>
                    <a:pt x="355905" y="3213905"/>
                  </a:moveTo>
                  <a:lnTo>
                    <a:pt x="335005" y="3227860"/>
                  </a:lnTo>
                  <a:lnTo>
                    <a:pt x="376867" y="3290559"/>
                  </a:lnTo>
                  <a:lnTo>
                    <a:pt x="397767" y="3276605"/>
                  </a:lnTo>
                  <a:lnTo>
                    <a:pt x="355905" y="3213905"/>
                  </a:lnTo>
                  <a:close/>
                </a:path>
                <a:path w="3698240" h="4184015">
                  <a:moveTo>
                    <a:pt x="303814" y="3128669"/>
                  </a:moveTo>
                  <a:lnTo>
                    <a:pt x="282262" y="3141593"/>
                  </a:lnTo>
                  <a:lnTo>
                    <a:pt x="321036" y="3206248"/>
                  </a:lnTo>
                  <a:lnTo>
                    <a:pt x="342587" y="3193323"/>
                  </a:lnTo>
                  <a:lnTo>
                    <a:pt x="303814" y="3128669"/>
                  </a:lnTo>
                  <a:close/>
                </a:path>
                <a:path w="3698240" h="4184015">
                  <a:moveTo>
                    <a:pt x="255902" y="3041010"/>
                  </a:moveTo>
                  <a:lnTo>
                    <a:pt x="233752" y="3052880"/>
                  </a:lnTo>
                  <a:lnTo>
                    <a:pt x="269362" y="3119330"/>
                  </a:lnTo>
                  <a:lnTo>
                    <a:pt x="291511" y="3107460"/>
                  </a:lnTo>
                  <a:lnTo>
                    <a:pt x="255902" y="3041010"/>
                  </a:lnTo>
                  <a:close/>
                </a:path>
                <a:path w="3698240" h="4184015">
                  <a:moveTo>
                    <a:pt x="212274" y="2951141"/>
                  </a:moveTo>
                  <a:lnTo>
                    <a:pt x="189579" y="2961931"/>
                  </a:lnTo>
                  <a:lnTo>
                    <a:pt x="221954" y="3030017"/>
                  </a:lnTo>
                  <a:lnTo>
                    <a:pt x="244649" y="3019224"/>
                  </a:lnTo>
                  <a:lnTo>
                    <a:pt x="212274" y="2951141"/>
                  </a:lnTo>
                  <a:close/>
                </a:path>
                <a:path w="3698240" h="4184015">
                  <a:moveTo>
                    <a:pt x="173023" y="2859271"/>
                  </a:moveTo>
                  <a:lnTo>
                    <a:pt x="149837" y="2868964"/>
                  </a:lnTo>
                  <a:lnTo>
                    <a:pt x="178915" y="2938520"/>
                  </a:lnTo>
                  <a:lnTo>
                    <a:pt x="202100" y="2928829"/>
                  </a:lnTo>
                  <a:lnTo>
                    <a:pt x="173023" y="2859271"/>
                  </a:lnTo>
                  <a:close/>
                </a:path>
                <a:path w="3698240" h="4184015">
                  <a:moveTo>
                    <a:pt x="138234" y="2765619"/>
                  </a:moveTo>
                  <a:lnTo>
                    <a:pt x="114612" y="2774192"/>
                  </a:lnTo>
                  <a:lnTo>
                    <a:pt x="140334" y="2845059"/>
                  </a:lnTo>
                  <a:lnTo>
                    <a:pt x="163956" y="2836486"/>
                  </a:lnTo>
                  <a:lnTo>
                    <a:pt x="138234" y="2765619"/>
                  </a:lnTo>
                  <a:close/>
                </a:path>
                <a:path w="3698240" h="4184015">
                  <a:moveTo>
                    <a:pt x="107986" y="2670402"/>
                  </a:moveTo>
                  <a:lnTo>
                    <a:pt x="83982" y="2677839"/>
                  </a:lnTo>
                  <a:lnTo>
                    <a:pt x="106294" y="2749852"/>
                  </a:lnTo>
                  <a:lnTo>
                    <a:pt x="130298" y="2742415"/>
                  </a:lnTo>
                  <a:lnTo>
                    <a:pt x="107986" y="2670402"/>
                  </a:lnTo>
                  <a:close/>
                </a:path>
                <a:path w="3698240" h="4184015">
                  <a:moveTo>
                    <a:pt x="82347" y="2573839"/>
                  </a:moveTo>
                  <a:lnTo>
                    <a:pt x="58015" y="2580124"/>
                  </a:lnTo>
                  <a:lnTo>
                    <a:pt x="76869" y="2653120"/>
                  </a:lnTo>
                  <a:lnTo>
                    <a:pt x="101201" y="2646835"/>
                  </a:lnTo>
                  <a:lnTo>
                    <a:pt x="82347" y="2573839"/>
                  </a:lnTo>
                  <a:close/>
                </a:path>
                <a:path w="3698240" h="4184015">
                  <a:moveTo>
                    <a:pt x="61377" y="2476157"/>
                  </a:moveTo>
                  <a:lnTo>
                    <a:pt x="36774" y="2481275"/>
                  </a:lnTo>
                  <a:lnTo>
                    <a:pt x="52124" y="2555086"/>
                  </a:lnTo>
                  <a:lnTo>
                    <a:pt x="76728" y="2549968"/>
                  </a:lnTo>
                  <a:lnTo>
                    <a:pt x="61377" y="2476157"/>
                  </a:lnTo>
                  <a:close/>
                </a:path>
                <a:path w="3698240" h="4184015">
                  <a:moveTo>
                    <a:pt x="45131" y="2377581"/>
                  </a:moveTo>
                  <a:lnTo>
                    <a:pt x="20311" y="2381516"/>
                  </a:lnTo>
                  <a:lnTo>
                    <a:pt x="32118" y="2455977"/>
                  </a:lnTo>
                  <a:lnTo>
                    <a:pt x="56938" y="2452040"/>
                  </a:lnTo>
                  <a:lnTo>
                    <a:pt x="45131" y="2377581"/>
                  </a:lnTo>
                  <a:close/>
                </a:path>
                <a:path w="3698240" h="4184015">
                  <a:moveTo>
                    <a:pt x="33651" y="2278336"/>
                  </a:moveTo>
                  <a:lnTo>
                    <a:pt x="8671" y="2281078"/>
                  </a:lnTo>
                  <a:lnTo>
                    <a:pt x="16900" y="2356019"/>
                  </a:lnTo>
                  <a:lnTo>
                    <a:pt x="41880" y="2353276"/>
                  </a:lnTo>
                  <a:lnTo>
                    <a:pt x="33651" y="2278336"/>
                  </a:lnTo>
                  <a:close/>
                </a:path>
                <a:path w="3698240" h="4184015">
                  <a:moveTo>
                    <a:pt x="26974" y="2178654"/>
                  </a:moveTo>
                  <a:lnTo>
                    <a:pt x="1892" y="2180194"/>
                  </a:lnTo>
                  <a:lnTo>
                    <a:pt x="6511" y="2255443"/>
                  </a:lnTo>
                  <a:lnTo>
                    <a:pt x="31594" y="2253903"/>
                  </a:lnTo>
                  <a:lnTo>
                    <a:pt x="26974" y="2178654"/>
                  </a:lnTo>
                  <a:close/>
                </a:path>
                <a:path w="3698240" h="4184015">
                  <a:moveTo>
                    <a:pt x="25127" y="2078768"/>
                  </a:moveTo>
                  <a:lnTo>
                    <a:pt x="0" y="2079096"/>
                  </a:lnTo>
                  <a:lnTo>
                    <a:pt x="983" y="2154480"/>
                  </a:lnTo>
                  <a:lnTo>
                    <a:pt x="26111" y="2154153"/>
                  </a:lnTo>
                  <a:lnTo>
                    <a:pt x="25127" y="2078768"/>
                  </a:lnTo>
                  <a:close/>
                </a:path>
                <a:path w="3698240" h="4184015">
                  <a:moveTo>
                    <a:pt x="3010" y="1978024"/>
                  </a:moveTo>
                  <a:lnTo>
                    <a:pt x="339" y="2053367"/>
                  </a:lnTo>
                  <a:lnTo>
                    <a:pt x="25454" y="2054258"/>
                  </a:lnTo>
                  <a:lnTo>
                    <a:pt x="28124" y="1978914"/>
                  </a:lnTo>
                  <a:lnTo>
                    <a:pt x="3010" y="1978024"/>
                  </a:lnTo>
                  <a:close/>
                </a:path>
                <a:path w="3698240" h="4184015">
                  <a:moveTo>
                    <a:pt x="10927" y="1877215"/>
                  </a:moveTo>
                  <a:lnTo>
                    <a:pt x="4590" y="1952338"/>
                  </a:lnTo>
                  <a:lnTo>
                    <a:pt x="29632" y="1954451"/>
                  </a:lnTo>
                  <a:lnTo>
                    <a:pt x="35970" y="1879327"/>
                  </a:lnTo>
                  <a:lnTo>
                    <a:pt x="10927" y="1877215"/>
                  </a:lnTo>
                  <a:close/>
                </a:path>
                <a:path w="3698240" h="4184015">
                  <a:moveTo>
                    <a:pt x="23605" y="1776740"/>
                  </a:moveTo>
                  <a:lnTo>
                    <a:pt x="18117" y="1814225"/>
                  </a:lnTo>
                  <a:lnTo>
                    <a:pt x="13558" y="1851763"/>
                  </a:lnTo>
                  <a:lnTo>
                    <a:pt x="38505" y="1854794"/>
                  </a:lnTo>
                  <a:lnTo>
                    <a:pt x="43064" y="1817256"/>
                  </a:lnTo>
                  <a:lnTo>
                    <a:pt x="48469" y="1780381"/>
                  </a:lnTo>
                  <a:lnTo>
                    <a:pt x="23605" y="1776740"/>
                  </a:lnTo>
                  <a:close/>
                </a:path>
                <a:path w="3698240" h="4184015">
                  <a:moveTo>
                    <a:pt x="41287" y="1677170"/>
                  </a:moveTo>
                  <a:lnTo>
                    <a:pt x="34193" y="1713144"/>
                  </a:lnTo>
                  <a:lnTo>
                    <a:pt x="27586" y="1751614"/>
                  </a:lnTo>
                  <a:lnTo>
                    <a:pt x="52353" y="1755869"/>
                  </a:lnTo>
                  <a:lnTo>
                    <a:pt x="58960" y="1717398"/>
                  </a:lnTo>
                  <a:lnTo>
                    <a:pt x="65942" y="1682034"/>
                  </a:lnTo>
                  <a:lnTo>
                    <a:pt x="41287" y="1677170"/>
                  </a:lnTo>
                  <a:close/>
                </a:path>
                <a:path w="3698240" h="4184015">
                  <a:moveTo>
                    <a:pt x="63800" y="1578577"/>
                  </a:moveTo>
                  <a:lnTo>
                    <a:pt x="55354" y="1612453"/>
                  </a:lnTo>
                  <a:lnTo>
                    <a:pt x="46469" y="1652264"/>
                  </a:lnTo>
                  <a:lnTo>
                    <a:pt x="70996" y="1657737"/>
                  </a:lnTo>
                  <a:lnTo>
                    <a:pt x="79881" y="1617927"/>
                  </a:lnTo>
                  <a:lnTo>
                    <a:pt x="88184" y="1584660"/>
                  </a:lnTo>
                  <a:lnTo>
                    <a:pt x="63800" y="1578577"/>
                  </a:lnTo>
                  <a:close/>
                </a:path>
                <a:path w="3698240" h="4184015">
                  <a:moveTo>
                    <a:pt x="91087" y="1481195"/>
                  </a:moveTo>
                  <a:lnTo>
                    <a:pt x="81652" y="1512330"/>
                  </a:lnTo>
                  <a:lnTo>
                    <a:pt x="70164" y="1553945"/>
                  </a:lnTo>
                  <a:lnTo>
                    <a:pt x="94387" y="1560632"/>
                  </a:lnTo>
                  <a:lnTo>
                    <a:pt x="105876" y="1519018"/>
                  </a:lnTo>
                  <a:lnTo>
                    <a:pt x="115137" y="1488486"/>
                  </a:lnTo>
                  <a:lnTo>
                    <a:pt x="91087" y="1481195"/>
                  </a:lnTo>
                  <a:close/>
                </a:path>
                <a:path w="3698240" h="4184015">
                  <a:moveTo>
                    <a:pt x="123076" y="1385251"/>
                  </a:moveTo>
                  <a:lnTo>
                    <a:pt x="113138" y="1412956"/>
                  </a:lnTo>
                  <a:lnTo>
                    <a:pt x="98608" y="1456888"/>
                  </a:lnTo>
                  <a:lnTo>
                    <a:pt x="122467" y="1464779"/>
                  </a:lnTo>
                  <a:lnTo>
                    <a:pt x="136998" y="1420847"/>
                  </a:lnTo>
                  <a:lnTo>
                    <a:pt x="146728" y="1393739"/>
                  </a:lnTo>
                  <a:lnTo>
                    <a:pt x="123076" y="1385251"/>
                  </a:lnTo>
                  <a:close/>
                </a:path>
                <a:path w="3698240" h="4184015">
                  <a:moveTo>
                    <a:pt x="159669" y="1290965"/>
                  </a:moveTo>
                  <a:lnTo>
                    <a:pt x="149862" y="1314511"/>
                  </a:lnTo>
                  <a:lnTo>
                    <a:pt x="131723" y="1361321"/>
                  </a:lnTo>
                  <a:lnTo>
                    <a:pt x="155155" y="1370400"/>
                  </a:lnTo>
                  <a:lnTo>
                    <a:pt x="173294" y="1323591"/>
                  </a:lnTo>
                  <a:lnTo>
                    <a:pt x="182865" y="1300633"/>
                  </a:lnTo>
                  <a:lnTo>
                    <a:pt x="159669" y="1290965"/>
                  </a:lnTo>
                  <a:close/>
                </a:path>
                <a:path w="3698240" h="4184015">
                  <a:moveTo>
                    <a:pt x="200759" y="1198548"/>
                  </a:moveTo>
                  <a:lnTo>
                    <a:pt x="191872" y="1217173"/>
                  </a:lnTo>
                  <a:lnTo>
                    <a:pt x="170202" y="1265692"/>
                  </a:lnTo>
                  <a:lnTo>
                    <a:pt x="169336" y="1267770"/>
                  </a:lnTo>
                  <a:lnTo>
                    <a:pt x="192533" y="1277437"/>
                  </a:lnTo>
                  <a:lnTo>
                    <a:pt x="193398" y="1275360"/>
                  </a:lnTo>
                  <a:lnTo>
                    <a:pt x="214817" y="1227423"/>
                  </a:lnTo>
                  <a:lnTo>
                    <a:pt x="223438" y="1209374"/>
                  </a:lnTo>
                  <a:lnTo>
                    <a:pt x="200759" y="1198548"/>
                  </a:lnTo>
                  <a:close/>
                </a:path>
                <a:path w="3698240" h="4184015">
                  <a:moveTo>
                    <a:pt x="246212" y="1108195"/>
                  </a:moveTo>
                  <a:lnTo>
                    <a:pt x="239221" y="1121123"/>
                  </a:lnTo>
                  <a:lnTo>
                    <a:pt x="214876" y="1168976"/>
                  </a:lnTo>
                  <a:lnTo>
                    <a:pt x="211585" y="1175869"/>
                  </a:lnTo>
                  <a:lnTo>
                    <a:pt x="234264" y="1186697"/>
                  </a:lnTo>
                  <a:lnTo>
                    <a:pt x="237555" y="1179802"/>
                  </a:lnTo>
                  <a:lnTo>
                    <a:pt x="261618" y="1132520"/>
                  </a:lnTo>
                  <a:lnTo>
                    <a:pt x="268314" y="1120155"/>
                  </a:lnTo>
                  <a:lnTo>
                    <a:pt x="246212" y="1108195"/>
                  </a:lnTo>
                  <a:close/>
                </a:path>
                <a:path w="3698240" h="4184015">
                  <a:moveTo>
                    <a:pt x="295887" y="1020088"/>
                  </a:moveTo>
                  <a:lnTo>
                    <a:pt x="291797" y="1026818"/>
                  </a:lnTo>
                  <a:lnTo>
                    <a:pt x="264912" y="1073638"/>
                  </a:lnTo>
                  <a:lnTo>
                    <a:pt x="258173" y="1086093"/>
                  </a:lnTo>
                  <a:lnTo>
                    <a:pt x="280273" y="1098053"/>
                  </a:lnTo>
                  <a:lnTo>
                    <a:pt x="287013" y="1085597"/>
                  </a:lnTo>
                  <a:lnTo>
                    <a:pt x="313588" y="1039332"/>
                  </a:lnTo>
                  <a:lnTo>
                    <a:pt x="317354" y="1033152"/>
                  </a:lnTo>
                  <a:lnTo>
                    <a:pt x="295887" y="1020088"/>
                  </a:lnTo>
                  <a:close/>
                </a:path>
                <a:path w="3698240" h="4184015">
                  <a:moveTo>
                    <a:pt x="349689" y="934438"/>
                  </a:moveTo>
                  <a:lnTo>
                    <a:pt x="348603" y="936041"/>
                  </a:lnTo>
                  <a:lnTo>
                    <a:pt x="319701" y="980950"/>
                  </a:lnTo>
                  <a:lnTo>
                    <a:pt x="308949" y="998620"/>
                  </a:lnTo>
                  <a:lnTo>
                    <a:pt x="330417" y="1011683"/>
                  </a:lnTo>
                  <a:lnTo>
                    <a:pt x="341170" y="994013"/>
                  </a:lnTo>
                  <a:lnTo>
                    <a:pt x="369735" y="949643"/>
                  </a:lnTo>
                  <a:lnTo>
                    <a:pt x="370469" y="948570"/>
                  </a:lnTo>
                  <a:lnTo>
                    <a:pt x="349689" y="934438"/>
                  </a:lnTo>
                  <a:close/>
                </a:path>
                <a:path w="3698240" h="4184015">
                  <a:moveTo>
                    <a:pt x="407417" y="851770"/>
                  </a:moveTo>
                  <a:lnTo>
                    <a:pt x="378482" y="892098"/>
                  </a:lnTo>
                  <a:lnTo>
                    <a:pt x="363821" y="913658"/>
                  </a:lnTo>
                  <a:lnTo>
                    <a:pt x="384601" y="927789"/>
                  </a:lnTo>
                  <a:lnTo>
                    <a:pt x="399262" y="906229"/>
                  </a:lnTo>
                  <a:lnTo>
                    <a:pt x="427834" y="866421"/>
                  </a:lnTo>
                  <a:lnTo>
                    <a:pt x="407417" y="851770"/>
                  </a:lnTo>
                  <a:close/>
                </a:path>
                <a:path w="3698240" h="4184015">
                  <a:moveTo>
                    <a:pt x="469271" y="771744"/>
                  </a:moveTo>
                  <a:lnTo>
                    <a:pt x="441076" y="807134"/>
                  </a:lnTo>
                  <a:lnTo>
                    <a:pt x="422700" y="831425"/>
                  </a:lnTo>
                  <a:lnTo>
                    <a:pt x="442742" y="846586"/>
                  </a:lnTo>
                  <a:lnTo>
                    <a:pt x="461117" y="822296"/>
                  </a:lnTo>
                  <a:lnTo>
                    <a:pt x="488925" y="787404"/>
                  </a:lnTo>
                  <a:lnTo>
                    <a:pt x="469271" y="771744"/>
                  </a:lnTo>
                  <a:close/>
                </a:path>
                <a:path w="3698240" h="4184015">
                  <a:moveTo>
                    <a:pt x="534919" y="694806"/>
                  </a:moveTo>
                  <a:lnTo>
                    <a:pt x="507303" y="726113"/>
                  </a:lnTo>
                  <a:lnTo>
                    <a:pt x="485480" y="752132"/>
                  </a:lnTo>
                  <a:lnTo>
                    <a:pt x="504734" y="768280"/>
                  </a:lnTo>
                  <a:lnTo>
                    <a:pt x="526557" y="742262"/>
                  </a:lnTo>
                  <a:lnTo>
                    <a:pt x="553763" y="711432"/>
                  </a:lnTo>
                  <a:lnTo>
                    <a:pt x="534919" y="694806"/>
                  </a:lnTo>
                  <a:close/>
                </a:path>
                <a:path w="3698240" h="4184015">
                  <a:moveTo>
                    <a:pt x="604221" y="621148"/>
                  </a:moveTo>
                  <a:lnTo>
                    <a:pt x="576983" y="649083"/>
                  </a:lnTo>
                  <a:lnTo>
                    <a:pt x="552030" y="675978"/>
                  </a:lnTo>
                  <a:lnTo>
                    <a:pt x="570453" y="693071"/>
                  </a:lnTo>
                  <a:lnTo>
                    <a:pt x="595406" y="666175"/>
                  </a:lnTo>
                  <a:lnTo>
                    <a:pt x="622213" y="638694"/>
                  </a:lnTo>
                  <a:lnTo>
                    <a:pt x="604221" y="621148"/>
                  </a:lnTo>
                  <a:close/>
                </a:path>
                <a:path w="3698240" h="4184015">
                  <a:moveTo>
                    <a:pt x="677020" y="550951"/>
                  </a:moveTo>
                  <a:lnTo>
                    <a:pt x="649939" y="576099"/>
                  </a:lnTo>
                  <a:lnTo>
                    <a:pt x="622206" y="603156"/>
                  </a:lnTo>
                  <a:lnTo>
                    <a:pt x="639756" y="621143"/>
                  </a:lnTo>
                  <a:lnTo>
                    <a:pt x="667488" y="594086"/>
                  </a:lnTo>
                  <a:lnTo>
                    <a:pt x="694119" y="569368"/>
                  </a:lnTo>
                  <a:lnTo>
                    <a:pt x="677020" y="550951"/>
                  </a:lnTo>
                  <a:close/>
                </a:path>
                <a:path w="3698240" h="4184015">
                  <a:moveTo>
                    <a:pt x="753147" y="484381"/>
                  </a:moveTo>
                  <a:lnTo>
                    <a:pt x="725990" y="507211"/>
                  </a:lnTo>
                  <a:lnTo>
                    <a:pt x="695845" y="533841"/>
                  </a:lnTo>
                  <a:lnTo>
                    <a:pt x="712483" y="552675"/>
                  </a:lnTo>
                  <a:lnTo>
                    <a:pt x="742627" y="526045"/>
                  </a:lnTo>
                  <a:lnTo>
                    <a:pt x="769314" y="503620"/>
                  </a:lnTo>
                  <a:lnTo>
                    <a:pt x="753147" y="484381"/>
                  </a:lnTo>
                  <a:close/>
                </a:path>
                <a:path w="3698240" h="4184015">
                  <a:moveTo>
                    <a:pt x="832790" y="421838"/>
                  </a:moveTo>
                  <a:lnTo>
                    <a:pt x="804958" y="442469"/>
                  </a:lnTo>
                  <a:lnTo>
                    <a:pt x="772771" y="468198"/>
                  </a:lnTo>
                  <a:lnTo>
                    <a:pt x="788462" y="487827"/>
                  </a:lnTo>
                  <a:lnTo>
                    <a:pt x="820648" y="462099"/>
                  </a:lnTo>
                  <a:lnTo>
                    <a:pt x="847750" y="442030"/>
                  </a:lnTo>
                  <a:lnTo>
                    <a:pt x="832790" y="421838"/>
                  </a:lnTo>
                  <a:close/>
                </a:path>
                <a:path w="3698240" h="4184015">
                  <a:moveTo>
                    <a:pt x="915002" y="362985"/>
                  </a:moveTo>
                  <a:lnTo>
                    <a:pt x="886538" y="382018"/>
                  </a:lnTo>
                  <a:lnTo>
                    <a:pt x="852983" y="406878"/>
                  </a:lnTo>
                  <a:lnTo>
                    <a:pt x="867942" y="427070"/>
                  </a:lnTo>
                  <a:lnTo>
                    <a:pt x="901497" y="402210"/>
                  </a:lnTo>
                  <a:lnTo>
                    <a:pt x="928961" y="383882"/>
                  </a:lnTo>
                  <a:lnTo>
                    <a:pt x="915002" y="362985"/>
                  </a:lnTo>
                  <a:close/>
                </a:path>
                <a:path w="3698240" h="4184015">
                  <a:moveTo>
                    <a:pt x="999971" y="308194"/>
                  </a:moveTo>
                  <a:lnTo>
                    <a:pt x="970795" y="325717"/>
                  </a:lnTo>
                  <a:lnTo>
                    <a:pt x="935899" y="349027"/>
                  </a:lnTo>
                  <a:lnTo>
                    <a:pt x="949858" y="369924"/>
                  </a:lnTo>
                  <a:lnTo>
                    <a:pt x="984754" y="346614"/>
                  </a:lnTo>
                  <a:lnTo>
                    <a:pt x="1012901" y="329743"/>
                  </a:lnTo>
                  <a:lnTo>
                    <a:pt x="999971" y="308194"/>
                  </a:lnTo>
                  <a:close/>
                </a:path>
                <a:path w="3698240" h="4184015">
                  <a:moveTo>
                    <a:pt x="1087492" y="257583"/>
                  </a:moveTo>
                  <a:lnTo>
                    <a:pt x="1057432" y="273717"/>
                  </a:lnTo>
                  <a:lnTo>
                    <a:pt x="1021521" y="295266"/>
                  </a:lnTo>
                  <a:lnTo>
                    <a:pt x="1034450" y="316814"/>
                  </a:lnTo>
                  <a:lnTo>
                    <a:pt x="1070364" y="295265"/>
                  </a:lnTo>
                  <a:lnTo>
                    <a:pt x="1099367" y="279730"/>
                  </a:lnTo>
                  <a:lnTo>
                    <a:pt x="1087492" y="257583"/>
                  </a:lnTo>
                  <a:close/>
                </a:path>
                <a:path w="3698240" h="4184015">
                  <a:moveTo>
                    <a:pt x="1177355" y="211261"/>
                  </a:moveTo>
                  <a:lnTo>
                    <a:pt x="1146271" y="226066"/>
                  </a:lnTo>
                  <a:lnTo>
                    <a:pt x="1109640" y="245708"/>
                  </a:lnTo>
                  <a:lnTo>
                    <a:pt x="1121514" y="267855"/>
                  </a:lnTo>
                  <a:lnTo>
                    <a:pt x="1158145" y="248215"/>
                  </a:lnTo>
                  <a:lnTo>
                    <a:pt x="1188152" y="233953"/>
                  </a:lnTo>
                  <a:lnTo>
                    <a:pt x="1177355" y="211261"/>
                  </a:lnTo>
                  <a:close/>
                </a:path>
                <a:path w="3698240" h="4184015">
                  <a:moveTo>
                    <a:pt x="1269343" y="169328"/>
                  </a:moveTo>
                  <a:lnTo>
                    <a:pt x="1237130" y="182819"/>
                  </a:lnTo>
                  <a:lnTo>
                    <a:pt x="1200046" y="200464"/>
                  </a:lnTo>
                  <a:lnTo>
                    <a:pt x="1210844" y="223156"/>
                  </a:lnTo>
                  <a:lnTo>
                    <a:pt x="1247928" y="205511"/>
                  </a:lnTo>
                  <a:lnTo>
                    <a:pt x="1279041" y="192510"/>
                  </a:lnTo>
                  <a:lnTo>
                    <a:pt x="1269343" y="169328"/>
                  </a:lnTo>
                  <a:close/>
                </a:path>
                <a:path w="3698240" h="4184015">
                  <a:moveTo>
                    <a:pt x="1363243" y="131870"/>
                  </a:moveTo>
                  <a:lnTo>
                    <a:pt x="1329833" y="144021"/>
                  </a:lnTo>
                  <a:lnTo>
                    <a:pt x="1292526" y="159629"/>
                  </a:lnTo>
                  <a:lnTo>
                    <a:pt x="1302225" y="182812"/>
                  </a:lnTo>
                  <a:lnTo>
                    <a:pt x="1339531" y="167205"/>
                  </a:lnTo>
                  <a:lnTo>
                    <a:pt x="1371823" y="155491"/>
                  </a:lnTo>
                  <a:lnTo>
                    <a:pt x="1363243" y="131870"/>
                  </a:lnTo>
                  <a:close/>
                </a:path>
                <a:path w="3698240" h="4184015">
                  <a:moveTo>
                    <a:pt x="1458835" y="98972"/>
                  </a:moveTo>
                  <a:lnTo>
                    <a:pt x="1424199" y="109728"/>
                  </a:lnTo>
                  <a:lnTo>
                    <a:pt x="1386863" y="123290"/>
                  </a:lnTo>
                  <a:lnTo>
                    <a:pt x="1395443" y="146910"/>
                  </a:lnTo>
                  <a:lnTo>
                    <a:pt x="1432780" y="133347"/>
                  </a:lnTo>
                  <a:lnTo>
                    <a:pt x="1466278" y="122975"/>
                  </a:lnTo>
                  <a:lnTo>
                    <a:pt x="1458835" y="98972"/>
                  </a:lnTo>
                  <a:close/>
                </a:path>
                <a:path w="3698240" h="4184015">
                  <a:moveTo>
                    <a:pt x="1555895" y="70704"/>
                  </a:moveTo>
                  <a:lnTo>
                    <a:pt x="1520052" y="79987"/>
                  </a:lnTo>
                  <a:lnTo>
                    <a:pt x="1482836" y="91528"/>
                  </a:lnTo>
                  <a:lnTo>
                    <a:pt x="1490280" y="115531"/>
                  </a:lnTo>
                  <a:lnTo>
                    <a:pt x="1527495" y="103989"/>
                  </a:lnTo>
                  <a:lnTo>
                    <a:pt x="1562186" y="95035"/>
                  </a:lnTo>
                  <a:lnTo>
                    <a:pt x="1555895" y="70704"/>
                  </a:lnTo>
                  <a:close/>
                </a:path>
                <a:path w="3698240" h="4184015">
                  <a:moveTo>
                    <a:pt x="1654201" y="47134"/>
                  </a:moveTo>
                  <a:lnTo>
                    <a:pt x="1617212" y="54850"/>
                  </a:lnTo>
                  <a:lnTo>
                    <a:pt x="1580224" y="64414"/>
                  </a:lnTo>
                  <a:lnTo>
                    <a:pt x="1586516" y="88744"/>
                  </a:lnTo>
                  <a:lnTo>
                    <a:pt x="1623504" y="79181"/>
                  </a:lnTo>
                  <a:lnTo>
                    <a:pt x="1659325" y="71736"/>
                  </a:lnTo>
                  <a:lnTo>
                    <a:pt x="1654201" y="47134"/>
                  </a:lnTo>
                  <a:close/>
                </a:path>
                <a:path w="3698240" h="4184015">
                  <a:moveTo>
                    <a:pt x="1753528" y="28314"/>
                  </a:moveTo>
                  <a:lnTo>
                    <a:pt x="1715501" y="34367"/>
                  </a:lnTo>
                  <a:lnTo>
                    <a:pt x="1678804" y="42010"/>
                  </a:lnTo>
                  <a:lnTo>
                    <a:pt x="1683928" y="66612"/>
                  </a:lnTo>
                  <a:lnTo>
                    <a:pt x="1720624" y="58970"/>
                  </a:lnTo>
                  <a:lnTo>
                    <a:pt x="1757471" y="53132"/>
                  </a:lnTo>
                  <a:lnTo>
                    <a:pt x="1753528" y="28314"/>
                  </a:lnTo>
                  <a:close/>
                </a:path>
                <a:path w="3698240" h="4184015">
                  <a:moveTo>
                    <a:pt x="1853646" y="14295"/>
                  </a:moveTo>
                  <a:lnTo>
                    <a:pt x="1814740" y="18591"/>
                  </a:lnTo>
                  <a:lnTo>
                    <a:pt x="1778348" y="24372"/>
                  </a:lnTo>
                  <a:lnTo>
                    <a:pt x="1782289" y="49190"/>
                  </a:lnTo>
                  <a:lnTo>
                    <a:pt x="1818683" y="43411"/>
                  </a:lnTo>
                  <a:lnTo>
                    <a:pt x="1856396" y="39274"/>
                  </a:lnTo>
                  <a:lnTo>
                    <a:pt x="1853646" y="14295"/>
                  </a:lnTo>
                  <a:close/>
                </a:path>
                <a:path w="3698240" h="4184015">
                  <a:moveTo>
                    <a:pt x="1954327" y="5117"/>
                  </a:moveTo>
                  <a:lnTo>
                    <a:pt x="1914752" y="7570"/>
                  </a:lnTo>
                  <a:lnTo>
                    <a:pt x="1878626" y="11546"/>
                  </a:lnTo>
                  <a:lnTo>
                    <a:pt x="1881375" y="36525"/>
                  </a:lnTo>
                  <a:lnTo>
                    <a:pt x="1917501" y="32549"/>
                  </a:lnTo>
                  <a:lnTo>
                    <a:pt x="1955872" y="30200"/>
                  </a:lnTo>
                  <a:lnTo>
                    <a:pt x="1954327" y="5117"/>
                  </a:lnTo>
                  <a:close/>
                </a:path>
                <a:path w="3698240" h="4184015">
                  <a:moveTo>
                    <a:pt x="2055333" y="810"/>
                  </a:moveTo>
                  <a:lnTo>
                    <a:pt x="2015358" y="1357"/>
                  </a:lnTo>
                  <a:lnTo>
                    <a:pt x="1979409" y="3572"/>
                  </a:lnTo>
                  <a:lnTo>
                    <a:pt x="1980954" y="28654"/>
                  </a:lnTo>
                  <a:lnTo>
                    <a:pt x="2016903" y="26439"/>
                  </a:lnTo>
                  <a:lnTo>
                    <a:pt x="2055668" y="25939"/>
                  </a:lnTo>
                  <a:lnTo>
                    <a:pt x="2055333" y="810"/>
                  </a:lnTo>
                  <a:close/>
                </a:path>
                <a:path w="3698240" h="4184015">
                  <a:moveTo>
                    <a:pt x="2155597" y="25128"/>
                  </a:moveTo>
                  <a:lnTo>
                    <a:pt x="2116711" y="25128"/>
                  </a:lnTo>
                  <a:lnTo>
                    <a:pt x="2155548" y="26511"/>
                  </a:lnTo>
                  <a:lnTo>
                    <a:pt x="2155597" y="25128"/>
                  </a:lnTo>
                  <a:close/>
                </a:path>
                <a:path w="3698240" h="4184015">
                  <a:moveTo>
                    <a:pt x="2116377" y="0"/>
                  </a:moveTo>
                  <a:lnTo>
                    <a:pt x="2080461" y="477"/>
                  </a:lnTo>
                  <a:lnTo>
                    <a:pt x="2080795" y="25605"/>
                  </a:lnTo>
                  <a:lnTo>
                    <a:pt x="2116711" y="25128"/>
                  </a:lnTo>
                  <a:lnTo>
                    <a:pt x="2155597" y="25128"/>
                  </a:lnTo>
                  <a:lnTo>
                    <a:pt x="2156433" y="1397"/>
                  </a:lnTo>
                  <a:lnTo>
                    <a:pt x="2116377" y="0"/>
                  </a:lnTo>
                  <a:close/>
                </a:path>
                <a:path w="3698240" h="4184015">
                  <a:moveTo>
                    <a:pt x="2181548" y="2281"/>
                  </a:moveTo>
                  <a:lnTo>
                    <a:pt x="2180664" y="27396"/>
                  </a:lnTo>
                  <a:lnTo>
                    <a:pt x="2216749" y="28667"/>
                  </a:lnTo>
                  <a:lnTo>
                    <a:pt x="2255281" y="31925"/>
                  </a:lnTo>
                  <a:lnTo>
                    <a:pt x="2257390" y="6884"/>
                  </a:lnTo>
                  <a:lnTo>
                    <a:pt x="2217634" y="3553"/>
                  </a:lnTo>
                  <a:lnTo>
                    <a:pt x="2181548" y="2281"/>
                  </a:lnTo>
                  <a:close/>
                </a:path>
                <a:path w="3698240" h="4184015">
                  <a:moveTo>
                    <a:pt x="2282430" y="8991"/>
                  </a:moveTo>
                  <a:lnTo>
                    <a:pt x="2280323" y="34033"/>
                  </a:lnTo>
                  <a:lnTo>
                    <a:pt x="2316840" y="37107"/>
                  </a:lnTo>
                  <a:lnTo>
                    <a:pt x="2354843" y="41724"/>
                  </a:lnTo>
                  <a:lnTo>
                    <a:pt x="2357869" y="16778"/>
                  </a:lnTo>
                  <a:lnTo>
                    <a:pt x="2318947" y="12064"/>
                  </a:lnTo>
                  <a:lnTo>
                    <a:pt x="2282430" y="8991"/>
                  </a:lnTo>
                  <a:close/>
                </a:path>
                <a:path w="3698240" h="4184015">
                  <a:moveTo>
                    <a:pt x="2383079" y="20165"/>
                  </a:moveTo>
                  <a:lnTo>
                    <a:pt x="2379442" y="45030"/>
                  </a:lnTo>
                  <a:lnTo>
                    <a:pt x="2416654" y="50475"/>
                  </a:lnTo>
                  <a:lnTo>
                    <a:pt x="2453585" y="56816"/>
                  </a:lnTo>
                  <a:lnTo>
                    <a:pt x="2457835" y="32048"/>
                  </a:lnTo>
                  <a:lnTo>
                    <a:pt x="2420292" y="25610"/>
                  </a:lnTo>
                  <a:lnTo>
                    <a:pt x="2383079" y="20165"/>
                  </a:lnTo>
                  <a:close/>
                </a:path>
                <a:path w="3698240" h="4184015">
                  <a:moveTo>
                    <a:pt x="2482856" y="36646"/>
                  </a:moveTo>
                  <a:lnTo>
                    <a:pt x="2477994" y="61301"/>
                  </a:lnTo>
                  <a:lnTo>
                    <a:pt x="2516323" y="68857"/>
                  </a:lnTo>
                  <a:lnTo>
                    <a:pt x="2551471" y="76700"/>
                  </a:lnTo>
                  <a:lnTo>
                    <a:pt x="2556942" y="52173"/>
                  </a:lnTo>
                  <a:lnTo>
                    <a:pt x="2521183" y="44202"/>
                  </a:lnTo>
                  <a:lnTo>
                    <a:pt x="2482856" y="36646"/>
                  </a:lnTo>
                  <a:close/>
                </a:path>
                <a:path w="3698240" h="4184015">
                  <a:moveTo>
                    <a:pt x="2581715" y="57965"/>
                  </a:moveTo>
                  <a:lnTo>
                    <a:pt x="2575636" y="82348"/>
                  </a:lnTo>
                  <a:lnTo>
                    <a:pt x="2615515" y="92290"/>
                  </a:lnTo>
                  <a:lnTo>
                    <a:pt x="2648267" y="101332"/>
                  </a:lnTo>
                  <a:lnTo>
                    <a:pt x="2654952" y="77108"/>
                  </a:lnTo>
                  <a:lnTo>
                    <a:pt x="2621594" y="67906"/>
                  </a:lnTo>
                  <a:lnTo>
                    <a:pt x="2581715" y="57965"/>
                  </a:lnTo>
                  <a:close/>
                </a:path>
                <a:path w="3698240" h="4184015">
                  <a:moveTo>
                    <a:pt x="2679424" y="84070"/>
                  </a:moveTo>
                  <a:lnTo>
                    <a:pt x="2672135" y="108119"/>
                  </a:lnTo>
                  <a:lnTo>
                    <a:pt x="2714057" y="120824"/>
                  </a:lnTo>
                  <a:lnTo>
                    <a:pt x="2743745" y="130643"/>
                  </a:lnTo>
                  <a:lnTo>
                    <a:pt x="2751635" y="106784"/>
                  </a:lnTo>
                  <a:lnTo>
                    <a:pt x="2721346" y="96774"/>
                  </a:lnTo>
                  <a:lnTo>
                    <a:pt x="2679424" y="84070"/>
                  </a:lnTo>
                  <a:close/>
                </a:path>
                <a:path w="3698240" h="4184015">
                  <a:moveTo>
                    <a:pt x="2775754" y="114889"/>
                  </a:moveTo>
                  <a:lnTo>
                    <a:pt x="2767268" y="138544"/>
                  </a:lnTo>
                  <a:lnTo>
                    <a:pt x="2811771" y="154510"/>
                  </a:lnTo>
                  <a:lnTo>
                    <a:pt x="2837687" y="164553"/>
                  </a:lnTo>
                  <a:lnTo>
                    <a:pt x="2846765" y="141120"/>
                  </a:lnTo>
                  <a:lnTo>
                    <a:pt x="2820257" y="130855"/>
                  </a:lnTo>
                  <a:lnTo>
                    <a:pt x="2775754" y="114889"/>
                  </a:lnTo>
                  <a:close/>
                </a:path>
                <a:path w="3698240" h="4184015">
                  <a:moveTo>
                    <a:pt x="2870483" y="150337"/>
                  </a:moveTo>
                  <a:lnTo>
                    <a:pt x="2860818" y="173534"/>
                  </a:lnTo>
                  <a:lnTo>
                    <a:pt x="2908483" y="193396"/>
                  </a:lnTo>
                  <a:lnTo>
                    <a:pt x="2929879" y="202957"/>
                  </a:lnTo>
                  <a:lnTo>
                    <a:pt x="2940127" y="180012"/>
                  </a:lnTo>
                  <a:lnTo>
                    <a:pt x="2918150" y="170200"/>
                  </a:lnTo>
                  <a:lnTo>
                    <a:pt x="2870483" y="150337"/>
                  </a:lnTo>
                  <a:close/>
                </a:path>
                <a:path w="3698240" h="4184015">
                  <a:moveTo>
                    <a:pt x="2963072" y="190260"/>
                  </a:moveTo>
                  <a:lnTo>
                    <a:pt x="2952824" y="213206"/>
                  </a:lnTo>
                  <a:lnTo>
                    <a:pt x="2956517" y="214858"/>
                  </a:lnTo>
                  <a:lnTo>
                    <a:pt x="3004017" y="237537"/>
                  </a:lnTo>
                  <a:lnTo>
                    <a:pt x="3020123" y="245736"/>
                  </a:lnTo>
                  <a:lnTo>
                    <a:pt x="3031519" y="223338"/>
                  </a:lnTo>
                  <a:lnTo>
                    <a:pt x="3014735" y="214807"/>
                  </a:lnTo>
                  <a:lnTo>
                    <a:pt x="2966657" y="191862"/>
                  </a:lnTo>
                  <a:lnTo>
                    <a:pt x="2963072" y="190260"/>
                  </a:lnTo>
                  <a:close/>
                </a:path>
                <a:path w="3698240" h="4184015">
                  <a:moveTo>
                    <a:pt x="3053917" y="234734"/>
                  </a:moveTo>
                  <a:lnTo>
                    <a:pt x="3042520" y="257132"/>
                  </a:lnTo>
                  <a:lnTo>
                    <a:pt x="3051288" y="261593"/>
                  </a:lnTo>
                  <a:lnTo>
                    <a:pt x="3098197" y="286982"/>
                  </a:lnTo>
                  <a:lnTo>
                    <a:pt x="3108091" y="292786"/>
                  </a:lnTo>
                  <a:lnTo>
                    <a:pt x="3120793" y="271101"/>
                  </a:lnTo>
                  <a:lnTo>
                    <a:pt x="3110158" y="264880"/>
                  </a:lnTo>
                  <a:lnTo>
                    <a:pt x="3062683" y="239196"/>
                  </a:lnTo>
                  <a:lnTo>
                    <a:pt x="3053917" y="234734"/>
                  </a:lnTo>
                  <a:close/>
                </a:path>
                <a:path w="3698240" h="4184015">
                  <a:moveTo>
                    <a:pt x="3142476" y="283804"/>
                  </a:moveTo>
                  <a:lnTo>
                    <a:pt x="3129774" y="305488"/>
                  </a:lnTo>
                  <a:lnTo>
                    <a:pt x="3173934" y="331357"/>
                  </a:lnTo>
                  <a:lnTo>
                    <a:pt x="3193790" y="344214"/>
                  </a:lnTo>
                  <a:lnTo>
                    <a:pt x="3207439" y="323114"/>
                  </a:lnTo>
                  <a:lnTo>
                    <a:pt x="3186637" y="309673"/>
                  </a:lnTo>
                  <a:lnTo>
                    <a:pt x="3142476" y="283804"/>
                  </a:lnTo>
                  <a:close/>
                </a:path>
                <a:path w="3698240" h="4184015">
                  <a:moveTo>
                    <a:pt x="3330198" y="345534"/>
                  </a:moveTo>
                  <a:lnTo>
                    <a:pt x="3253670" y="445190"/>
                  </a:lnTo>
                  <a:lnTo>
                    <a:pt x="3391590" y="471890"/>
                  </a:lnTo>
                  <a:lnTo>
                    <a:pt x="3330198" y="345534"/>
                  </a:lnTo>
                  <a:close/>
                </a:path>
                <a:path w="3698240" h="4184015">
                  <a:moveTo>
                    <a:pt x="3228538" y="336763"/>
                  </a:moveTo>
                  <a:lnTo>
                    <a:pt x="3214890" y="357864"/>
                  </a:lnTo>
                  <a:lnTo>
                    <a:pt x="3246845" y="378536"/>
                  </a:lnTo>
                  <a:lnTo>
                    <a:pt x="3276492" y="400090"/>
                  </a:lnTo>
                  <a:lnTo>
                    <a:pt x="3291259" y="379757"/>
                  </a:lnTo>
                  <a:lnTo>
                    <a:pt x="3260495" y="357435"/>
                  </a:lnTo>
                  <a:lnTo>
                    <a:pt x="3228538" y="336763"/>
                  </a:lnTo>
                  <a:close/>
                </a:path>
              </a:pathLst>
            </a:custGeom>
            <a:solidFill>
              <a:srgbClr val="2F31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220599" y="4751697"/>
              <a:ext cx="2712720" cy="2116455"/>
            </a:xfrm>
            <a:custGeom>
              <a:avLst/>
              <a:gdLst/>
              <a:ahLst/>
              <a:cxnLst/>
              <a:rect l="l" t="t" r="r" b="b"/>
              <a:pathLst>
                <a:path w="2712720" h="2116454">
                  <a:moveTo>
                    <a:pt x="0" y="688009"/>
                  </a:moveTo>
                  <a:lnTo>
                    <a:pt x="26369" y="647425"/>
                  </a:lnTo>
                  <a:lnTo>
                    <a:pt x="53871" y="607977"/>
                  </a:lnTo>
                  <a:lnTo>
                    <a:pt x="82471" y="569673"/>
                  </a:lnTo>
                  <a:lnTo>
                    <a:pt x="112135" y="532525"/>
                  </a:lnTo>
                  <a:lnTo>
                    <a:pt x="142831" y="496542"/>
                  </a:lnTo>
                  <a:lnTo>
                    <a:pt x="174524" y="461732"/>
                  </a:lnTo>
                  <a:lnTo>
                    <a:pt x="207180" y="428106"/>
                  </a:lnTo>
                  <a:lnTo>
                    <a:pt x="240766" y="395673"/>
                  </a:lnTo>
                  <a:lnTo>
                    <a:pt x="275247" y="364443"/>
                  </a:lnTo>
                  <a:lnTo>
                    <a:pt x="310591" y="334424"/>
                  </a:lnTo>
                  <a:lnTo>
                    <a:pt x="346763" y="305628"/>
                  </a:lnTo>
                  <a:lnTo>
                    <a:pt x="383730" y="278063"/>
                  </a:lnTo>
                  <a:lnTo>
                    <a:pt x="421457" y="251738"/>
                  </a:lnTo>
                  <a:lnTo>
                    <a:pt x="459911" y="226664"/>
                  </a:lnTo>
                  <a:lnTo>
                    <a:pt x="499059" y="202849"/>
                  </a:lnTo>
                  <a:lnTo>
                    <a:pt x="538866" y="180304"/>
                  </a:lnTo>
                  <a:lnTo>
                    <a:pt x="579299" y="159038"/>
                  </a:lnTo>
                  <a:lnTo>
                    <a:pt x="620324" y="139061"/>
                  </a:lnTo>
                  <a:lnTo>
                    <a:pt x="661907" y="120381"/>
                  </a:lnTo>
                  <a:lnTo>
                    <a:pt x="704014" y="103009"/>
                  </a:lnTo>
                  <a:lnTo>
                    <a:pt x="746612" y="86954"/>
                  </a:lnTo>
                  <a:lnTo>
                    <a:pt x="789668" y="72225"/>
                  </a:lnTo>
                  <a:lnTo>
                    <a:pt x="833146" y="58833"/>
                  </a:lnTo>
                  <a:lnTo>
                    <a:pt x="877014" y="46786"/>
                  </a:lnTo>
                  <a:lnTo>
                    <a:pt x="921237" y="36094"/>
                  </a:lnTo>
                  <a:lnTo>
                    <a:pt x="965782" y="26767"/>
                  </a:lnTo>
                  <a:lnTo>
                    <a:pt x="1010615" y="18815"/>
                  </a:lnTo>
                  <a:lnTo>
                    <a:pt x="1055703" y="12246"/>
                  </a:lnTo>
                  <a:lnTo>
                    <a:pt x="1101011" y="7070"/>
                  </a:lnTo>
                  <a:lnTo>
                    <a:pt x="1146506" y="3298"/>
                  </a:lnTo>
                  <a:lnTo>
                    <a:pt x="1192154" y="938"/>
                  </a:lnTo>
                  <a:lnTo>
                    <a:pt x="1237922" y="0"/>
                  </a:lnTo>
                  <a:lnTo>
                    <a:pt x="1283775" y="493"/>
                  </a:lnTo>
                  <a:lnTo>
                    <a:pt x="1329679" y="2427"/>
                  </a:lnTo>
                  <a:lnTo>
                    <a:pt x="1375602" y="5812"/>
                  </a:lnTo>
                  <a:lnTo>
                    <a:pt x="1421509" y="10657"/>
                  </a:lnTo>
                  <a:lnTo>
                    <a:pt x="1467366" y="16971"/>
                  </a:lnTo>
                  <a:lnTo>
                    <a:pt x="1513140" y="24765"/>
                  </a:lnTo>
                  <a:lnTo>
                    <a:pt x="1558798" y="34047"/>
                  </a:lnTo>
                  <a:lnTo>
                    <a:pt x="1604304" y="44828"/>
                  </a:lnTo>
                  <a:lnTo>
                    <a:pt x="1649626" y="57116"/>
                  </a:lnTo>
                  <a:lnTo>
                    <a:pt x="1694729" y="70922"/>
                  </a:lnTo>
                  <a:lnTo>
                    <a:pt x="1739580" y="86254"/>
                  </a:lnTo>
                  <a:lnTo>
                    <a:pt x="1784145" y="103123"/>
                  </a:lnTo>
                  <a:lnTo>
                    <a:pt x="1828391" y="121538"/>
                  </a:lnTo>
                  <a:lnTo>
                    <a:pt x="1872284" y="141508"/>
                  </a:lnTo>
                  <a:lnTo>
                    <a:pt x="1915789" y="163044"/>
                  </a:lnTo>
                  <a:lnTo>
                    <a:pt x="1958873" y="186153"/>
                  </a:lnTo>
                  <a:lnTo>
                    <a:pt x="2001180" y="210658"/>
                  </a:lnTo>
                  <a:lnTo>
                    <a:pt x="2042368" y="236348"/>
                  </a:lnTo>
                  <a:lnTo>
                    <a:pt x="2082429" y="263190"/>
                  </a:lnTo>
                  <a:lnTo>
                    <a:pt x="2121352" y="291150"/>
                  </a:lnTo>
                  <a:lnTo>
                    <a:pt x="2159128" y="320194"/>
                  </a:lnTo>
                  <a:lnTo>
                    <a:pt x="2195748" y="350290"/>
                  </a:lnTo>
                  <a:lnTo>
                    <a:pt x="2231201" y="381402"/>
                  </a:lnTo>
                  <a:lnTo>
                    <a:pt x="2265478" y="413498"/>
                  </a:lnTo>
                  <a:lnTo>
                    <a:pt x="2298569" y="446544"/>
                  </a:lnTo>
                  <a:lnTo>
                    <a:pt x="2330465" y="480505"/>
                  </a:lnTo>
                  <a:lnTo>
                    <a:pt x="2361156" y="515348"/>
                  </a:lnTo>
                  <a:lnTo>
                    <a:pt x="2390633" y="551040"/>
                  </a:lnTo>
                  <a:lnTo>
                    <a:pt x="2418885" y="587547"/>
                  </a:lnTo>
                  <a:lnTo>
                    <a:pt x="2445904" y="624834"/>
                  </a:lnTo>
                  <a:lnTo>
                    <a:pt x="2471679" y="662868"/>
                  </a:lnTo>
                  <a:lnTo>
                    <a:pt x="2496201" y="701616"/>
                  </a:lnTo>
                  <a:lnTo>
                    <a:pt x="2519461" y="741044"/>
                  </a:lnTo>
                  <a:lnTo>
                    <a:pt x="2541448" y="781117"/>
                  </a:lnTo>
                  <a:lnTo>
                    <a:pt x="2562153" y="821803"/>
                  </a:lnTo>
                  <a:lnTo>
                    <a:pt x="2581566" y="863067"/>
                  </a:lnTo>
                  <a:lnTo>
                    <a:pt x="2599678" y="904876"/>
                  </a:lnTo>
                  <a:lnTo>
                    <a:pt x="2616480" y="947196"/>
                  </a:lnTo>
                  <a:lnTo>
                    <a:pt x="2631961" y="989994"/>
                  </a:lnTo>
                  <a:lnTo>
                    <a:pt x="2646111" y="1033234"/>
                  </a:lnTo>
                  <a:lnTo>
                    <a:pt x="2658922" y="1076885"/>
                  </a:lnTo>
                  <a:lnTo>
                    <a:pt x="2670383" y="1120912"/>
                  </a:lnTo>
                  <a:lnTo>
                    <a:pt x="2680485" y="1165281"/>
                  </a:lnTo>
                  <a:lnTo>
                    <a:pt x="2689219" y="1209959"/>
                  </a:lnTo>
                  <a:lnTo>
                    <a:pt x="2696574" y="1254911"/>
                  </a:lnTo>
                  <a:lnTo>
                    <a:pt x="2702541" y="1300105"/>
                  </a:lnTo>
                  <a:lnTo>
                    <a:pt x="2707111" y="1345506"/>
                  </a:lnTo>
                  <a:lnTo>
                    <a:pt x="2710273" y="1391081"/>
                  </a:lnTo>
                  <a:lnTo>
                    <a:pt x="2712019" y="1436796"/>
                  </a:lnTo>
                  <a:lnTo>
                    <a:pt x="2712338" y="1482617"/>
                  </a:lnTo>
                  <a:lnTo>
                    <a:pt x="2711221" y="1528510"/>
                  </a:lnTo>
                  <a:lnTo>
                    <a:pt x="2708658" y="1574442"/>
                  </a:lnTo>
                  <a:lnTo>
                    <a:pt x="2704639" y="1620380"/>
                  </a:lnTo>
                  <a:lnTo>
                    <a:pt x="2699156" y="1666288"/>
                  </a:lnTo>
                  <a:lnTo>
                    <a:pt x="2692197" y="1712134"/>
                  </a:lnTo>
                  <a:lnTo>
                    <a:pt x="2683755" y="1757884"/>
                  </a:lnTo>
                  <a:lnTo>
                    <a:pt x="2673818" y="1803503"/>
                  </a:lnTo>
                  <a:lnTo>
                    <a:pt x="2662378" y="1848960"/>
                  </a:lnTo>
                  <a:lnTo>
                    <a:pt x="2649425" y="1894218"/>
                  </a:lnTo>
                  <a:lnTo>
                    <a:pt x="2634949" y="1939246"/>
                  </a:lnTo>
                  <a:lnTo>
                    <a:pt x="2618940" y="1984009"/>
                  </a:lnTo>
                  <a:lnTo>
                    <a:pt x="2601389" y="2028473"/>
                  </a:lnTo>
                  <a:lnTo>
                    <a:pt x="2582286" y="2072604"/>
                  </a:lnTo>
                  <a:lnTo>
                    <a:pt x="2561622" y="2116370"/>
                  </a:lnTo>
                </a:path>
              </a:pathLst>
            </a:custGeom>
            <a:ln w="25130">
              <a:solidFill>
                <a:srgbClr val="E6212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8652984" y="6934736"/>
            <a:ext cx="3316604" cy="1729739"/>
            <a:chOff x="8652984" y="6934736"/>
            <a:chExt cx="3316604" cy="1729739"/>
          </a:xfrm>
        </p:grpSpPr>
        <p:sp>
          <p:nvSpPr>
            <p:cNvPr id="7" name="object 7"/>
            <p:cNvSpPr/>
            <p:nvPr/>
          </p:nvSpPr>
          <p:spPr>
            <a:xfrm>
              <a:off x="8665549" y="6947301"/>
              <a:ext cx="1933575" cy="1508125"/>
            </a:xfrm>
            <a:custGeom>
              <a:avLst/>
              <a:gdLst/>
              <a:ahLst/>
              <a:cxnLst/>
              <a:rect l="l" t="t" r="r" b="b"/>
              <a:pathLst>
                <a:path w="1933575" h="1508125">
                  <a:moveTo>
                    <a:pt x="107342" y="0"/>
                  </a:moveTo>
                  <a:lnTo>
                    <a:pt x="86884" y="44095"/>
                  </a:lnTo>
                  <a:lnTo>
                    <a:pt x="68639" y="88691"/>
                  </a:lnTo>
                  <a:lnTo>
                    <a:pt x="52586" y="133720"/>
                  </a:lnTo>
                  <a:lnTo>
                    <a:pt x="38708" y="179114"/>
                  </a:lnTo>
                  <a:lnTo>
                    <a:pt x="26983" y="224806"/>
                  </a:lnTo>
                  <a:lnTo>
                    <a:pt x="17394" y="270728"/>
                  </a:lnTo>
                  <a:lnTo>
                    <a:pt x="9920" y="316812"/>
                  </a:lnTo>
                  <a:lnTo>
                    <a:pt x="4543" y="362992"/>
                  </a:lnTo>
                  <a:lnTo>
                    <a:pt x="1242" y="409198"/>
                  </a:lnTo>
                  <a:lnTo>
                    <a:pt x="0" y="455364"/>
                  </a:lnTo>
                  <a:lnTo>
                    <a:pt x="795" y="501422"/>
                  </a:lnTo>
                  <a:lnTo>
                    <a:pt x="3609" y="547304"/>
                  </a:lnTo>
                  <a:lnTo>
                    <a:pt x="8424" y="592942"/>
                  </a:lnTo>
                  <a:lnTo>
                    <a:pt x="15218" y="638270"/>
                  </a:lnTo>
                  <a:lnTo>
                    <a:pt x="23973" y="683219"/>
                  </a:lnTo>
                  <a:lnTo>
                    <a:pt x="34670" y="727722"/>
                  </a:lnTo>
                  <a:lnTo>
                    <a:pt x="47290" y="771710"/>
                  </a:lnTo>
                  <a:lnTo>
                    <a:pt x="61812" y="815117"/>
                  </a:lnTo>
                  <a:lnTo>
                    <a:pt x="78218" y="857875"/>
                  </a:lnTo>
                  <a:lnTo>
                    <a:pt x="96488" y="899916"/>
                  </a:lnTo>
                  <a:lnTo>
                    <a:pt x="116603" y="941173"/>
                  </a:lnTo>
                  <a:lnTo>
                    <a:pt x="138544" y="981578"/>
                  </a:lnTo>
                  <a:lnTo>
                    <a:pt x="162291" y="1021063"/>
                  </a:lnTo>
                  <a:lnTo>
                    <a:pt x="187825" y="1059560"/>
                  </a:lnTo>
                  <a:lnTo>
                    <a:pt x="215126" y="1097002"/>
                  </a:lnTo>
                  <a:lnTo>
                    <a:pt x="244176" y="1133322"/>
                  </a:lnTo>
                  <a:lnTo>
                    <a:pt x="274955" y="1168452"/>
                  </a:lnTo>
                  <a:lnTo>
                    <a:pt x="307443" y="1202323"/>
                  </a:lnTo>
                  <a:lnTo>
                    <a:pt x="341622" y="1234869"/>
                  </a:lnTo>
                  <a:lnTo>
                    <a:pt x="377471" y="1266022"/>
                  </a:lnTo>
                  <a:lnTo>
                    <a:pt x="414972" y="1295714"/>
                  </a:lnTo>
                  <a:lnTo>
                    <a:pt x="454106" y="1323878"/>
                  </a:lnTo>
                  <a:lnTo>
                    <a:pt x="494852" y="1350446"/>
                  </a:lnTo>
                  <a:lnTo>
                    <a:pt x="537192" y="1375349"/>
                  </a:lnTo>
                  <a:lnTo>
                    <a:pt x="580633" y="1398277"/>
                  </a:lnTo>
                  <a:lnTo>
                    <a:pt x="624653" y="1418975"/>
                  </a:lnTo>
                  <a:lnTo>
                    <a:pt x="669182" y="1437462"/>
                  </a:lnTo>
                  <a:lnTo>
                    <a:pt x="714153" y="1453756"/>
                  </a:lnTo>
                  <a:lnTo>
                    <a:pt x="759499" y="1467878"/>
                  </a:lnTo>
                  <a:lnTo>
                    <a:pt x="805152" y="1479846"/>
                  </a:lnTo>
                  <a:lnTo>
                    <a:pt x="851044" y="1489679"/>
                  </a:lnTo>
                  <a:lnTo>
                    <a:pt x="897108" y="1497397"/>
                  </a:lnTo>
                  <a:lnTo>
                    <a:pt x="943275" y="1503018"/>
                  </a:lnTo>
                  <a:lnTo>
                    <a:pt x="989478" y="1506562"/>
                  </a:lnTo>
                  <a:lnTo>
                    <a:pt x="1035650" y="1508048"/>
                  </a:lnTo>
                  <a:lnTo>
                    <a:pt x="1081722" y="1507494"/>
                  </a:lnTo>
                  <a:lnTo>
                    <a:pt x="1127628" y="1504921"/>
                  </a:lnTo>
                  <a:lnTo>
                    <a:pt x="1173298" y="1500346"/>
                  </a:lnTo>
                  <a:lnTo>
                    <a:pt x="1218666" y="1493790"/>
                  </a:lnTo>
                  <a:lnTo>
                    <a:pt x="1263664" y="1485271"/>
                  </a:lnTo>
                  <a:lnTo>
                    <a:pt x="1308224" y="1474808"/>
                  </a:lnTo>
                  <a:lnTo>
                    <a:pt x="1352279" y="1462421"/>
                  </a:lnTo>
                  <a:lnTo>
                    <a:pt x="1395760" y="1448128"/>
                  </a:lnTo>
                  <a:lnTo>
                    <a:pt x="1438601" y="1431949"/>
                  </a:lnTo>
                  <a:lnTo>
                    <a:pt x="1480732" y="1413902"/>
                  </a:lnTo>
                  <a:lnTo>
                    <a:pt x="1522088" y="1394008"/>
                  </a:lnTo>
                  <a:lnTo>
                    <a:pt x="1562599" y="1372284"/>
                  </a:lnTo>
                  <a:lnTo>
                    <a:pt x="1602199" y="1348751"/>
                  </a:lnTo>
                  <a:lnTo>
                    <a:pt x="1640819" y="1323426"/>
                  </a:lnTo>
                  <a:lnTo>
                    <a:pt x="1678392" y="1296330"/>
                  </a:lnTo>
                  <a:lnTo>
                    <a:pt x="1714850" y="1267482"/>
                  </a:lnTo>
                  <a:lnTo>
                    <a:pt x="1750125" y="1236900"/>
                  </a:lnTo>
                  <a:lnTo>
                    <a:pt x="1784151" y="1204603"/>
                  </a:lnTo>
                  <a:lnTo>
                    <a:pt x="1816858" y="1170611"/>
                  </a:lnTo>
                  <a:lnTo>
                    <a:pt x="1848180" y="1134943"/>
                  </a:lnTo>
                  <a:lnTo>
                    <a:pt x="1878048" y="1097618"/>
                  </a:lnTo>
                  <a:lnTo>
                    <a:pt x="1906395" y="1058655"/>
                  </a:lnTo>
                  <a:lnTo>
                    <a:pt x="1933154" y="1018073"/>
                  </a:lnTo>
                </a:path>
              </a:pathLst>
            </a:custGeom>
            <a:ln w="25130">
              <a:solidFill>
                <a:srgbClr val="2F318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623740" y="7612084"/>
              <a:ext cx="1333500" cy="1039494"/>
            </a:xfrm>
            <a:custGeom>
              <a:avLst/>
              <a:gdLst/>
              <a:ahLst/>
              <a:cxnLst/>
              <a:rect l="l" t="t" r="r" b="b"/>
              <a:pathLst>
                <a:path w="1333500" h="1039495">
                  <a:moveTo>
                    <a:pt x="0" y="337204"/>
                  </a:moveTo>
                  <a:lnTo>
                    <a:pt x="26435" y="297943"/>
                  </a:lnTo>
                  <a:lnTo>
                    <a:pt x="55032" y="260933"/>
                  </a:lnTo>
                  <a:lnTo>
                    <a:pt x="85656" y="226210"/>
                  </a:lnTo>
                  <a:lnTo>
                    <a:pt x="118175" y="193813"/>
                  </a:lnTo>
                  <a:lnTo>
                    <a:pt x="152456" y="163779"/>
                  </a:lnTo>
                  <a:lnTo>
                    <a:pt x="188368" y="136144"/>
                  </a:lnTo>
                  <a:lnTo>
                    <a:pt x="225776" y="110946"/>
                  </a:lnTo>
                  <a:lnTo>
                    <a:pt x="264549" y="88223"/>
                  </a:lnTo>
                  <a:lnTo>
                    <a:pt x="304553" y="68011"/>
                  </a:lnTo>
                  <a:lnTo>
                    <a:pt x="345657" y="50349"/>
                  </a:lnTo>
                  <a:lnTo>
                    <a:pt x="387727" y="35273"/>
                  </a:lnTo>
                  <a:lnTo>
                    <a:pt x="430631" y="22822"/>
                  </a:lnTo>
                  <a:lnTo>
                    <a:pt x="474235" y="13031"/>
                  </a:lnTo>
                  <a:lnTo>
                    <a:pt x="518408" y="5939"/>
                  </a:lnTo>
                  <a:lnTo>
                    <a:pt x="563017" y="1583"/>
                  </a:lnTo>
                  <a:lnTo>
                    <a:pt x="607929" y="0"/>
                  </a:lnTo>
                  <a:lnTo>
                    <a:pt x="653011" y="1227"/>
                  </a:lnTo>
                  <a:lnTo>
                    <a:pt x="698130" y="5302"/>
                  </a:lnTo>
                  <a:lnTo>
                    <a:pt x="743155" y="12263"/>
                  </a:lnTo>
                  <a:lnTo>
                    <a:pt x="787952" y="22146"/>
                  </a:lnTo>
                  <a:lnTo>
                    <a:pt x="832389" y="34989"/>
                  </a:lnTo>
                  <a:lnTo>
                    <a:pt x="876332" y="50829"/>
                  </a:lnTo>
                  <a:lnTo>
                    <a:pt x="919650" y="69704"/>
                  </a:lnTo>
                  <a:lnTo>
                    <a:pt x="962210" y="91651"/>
                  </a:lnTo>
                  <a:lnTo>
                    <a:pt x="1003251" y="116320"/>
                  </a:lnTo>
                  <a:lnTo>
                    <a:pt x="1042078" y="143249"/>
                  </a:lnTo>
                  <a:lnTo>
                    <a:pt x="1078652" y="172305"/>
                  </a:lnTo>
                  <a:lnTo>
                    <a:pt x="1112936" y="203357"/>
                  </a:lnTo>
                  <a:lnTo>
                    <a:pt x="1144891" y="236271"/>
                  </a:lnTo>
                  <a:lnTo>
                    <a:pt x="1174480" y="270915"/>
                  </a:lnTo>
                  <a:lnTo>
                    <a:pt x="1201664" y="307156"/>
                  </a:lnTo>
                  <a:lnTo>
                    <a:pt x="1226405" y="344862"/>
                  </a:lnTo>
                  <a:lnTo>
                    <a:pt x="1248666" y="383901"/>
                  </a:lnTo>
                  <a:lnTo>
                    <a:pt x="1268409" y="424139"/>
                  </a:lnTo>
                  <a:lnTo>
                    <a:pt x="1285595" y="465445"/>
                  </a:lnTo>
                  <a:lnTo>
                    <a:pt x="1300187" y="507686"/>
                  </a:lnTo>
                  <a:lnTo>
                    <a:pt x="1312147" y="550730"/>
                  </a:lnTo>
                  <a:lnTo>
                    <a:pt x="1321436" y="594443"/>
                  </a:lnTo>
                  <a:lnTo>
                    <a:pt x="1328016" y="638694"/>
                  </a:lnTo>
                  <a:lnTo>
                    <a:pt x="1331851" y="683350"/>
                  </a:lnTo>
                  <a:lnTo>
                    <a:pt x="1332901" y="728279"/>
                  </a:lnTo>
                  <a:lnTo>
                    <a:pt x="1331129" y="773347"/>
                  </a:lnTo>
                  <a:lnTo>
                    <a:pt x="1326497" y="818423"/>
                  </a:lnTo>
                  <a:lnTo>
                    <a:pt x="1318966" y="863374"/>
                  </a:lnTo>
                  <a:lnTo>
                    <a:pt x="1308499" y="908068"/>
                  </a:lnTo>
                  <a:lnTo>
                    <a:pt x="1295058" y="952372"/>
                  </a:lnTo>
                  <a:lnTo>
                    <a:pt x="1278605" y="996153"/>
                  </a:lnTo>
                  <a:lnTo>
                    <a:pt x="1259102" y="1039279"/>
                  </a:lnTo>
                </a:path>
              </a:pathLst>
            </a:custGeom>
            <a:ln w="25130">
              <a:solidFill>
                <a:srgbClr val="2F318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2758164" y="2284945"/>
            <a:ext cx="3660775" cy="3661410"/>
          </a:xfrm>
          <a:custGeom>
            <a:avLst/>
            <a:gdLst/>
            <a:ahLst/>
            <a:cxnLst/>
            <a:rect l="l" t="t" r="r" b="b"/>
            <a:pathLst>
              <a:path w="3660775" h="3661410">
                <a:moveTo>
                  <a:pt x="1830142" y="0"/>
                </a:moveTo>
                <a:lnTo>
                  <a:pt x="1782158" y="617"/>
                </a:lnTo>
                <a:lnTo>
                  <a:pt x="1734478" y="2457"/>
                </a:lnTo>
                <a:lnTo>
                  <a:pt x="1687118" y="5507"/>
                </a:lnTo>
                <a:lnTo>
                  <a:pt x="1640092" y="9751"/>
                </a:lnTo>
                <a:lnTo>
                  <a:pt x="1593415" y="15173"/>
                </a:lnTo>
                <a:lnTo>
                  <a:pt x="1547104" y="21759"/>
                </a:lnTo>
                <a:lnTo>
                  <a:pt x="1501172" y="29494"/>
                </a:lnTo>
                <a:lnTo>
                  <a:pt x="1455635" y="38362"/>
                </a:lnTo>
                <a:lnTo>
                  <a:pt x="1410507" y="48349"/>
                </a:lnTo>
                <a:lnTo>
                  <a:pt x="1365805" y="59439"/>
                </a:lnTo>
                <a:lnTo>
                  <a:pt x="1321543" y="71617"/>
                </a:lnTo>
                <a:lnTo>
                  <a:pt x="1277735" y="84869"/>
                </a:lnTo>
                <a:lnTo>
                  <a:pt x="1234398" y="99178"/>
                </a:lnTo>
                <a:lnTo>
                  <a:pt x="1191546" y="114531"/>
                </a:lnTo>
                <a:lnTo>
                  <a:pt x="1149195" y="130912"/>
                </a:lnTo>
                <a:lnTo>
                  <a:pt x="1107358" y="148305"/>
                </a:lnTo>
                <a:lnTo>
                  <a:pt x="1066052" y="166697"/>
                </a:lnTo>
                <a:lnTo>
                  <a:pt x="1025292" y="186071"/>
                </a:lnTo>
                <a:lnTo>
                  <a:pt x="985092" y="206413"/>
                </a:lnTo>
                <a:lnTo>
                  <a:pt x="945468" y="227708"/>
                </a:lnTo>
                <a:lnTo>
                  <a:pt x="906434" y="249940"/>
                </a:lnTo>
                <a:lnTo>
                  <a:pt x="868006" y="273094"/>
                </a:lnTo>
                <a:lnTo>
                  <a:pt x="830199" y="297156"/>
                </a:lnTo>
                <a:lnTo>
                  <a:pt x="793028" y="322111"/>
                </a:lnTo>
                <a:lnTo>
                  <a:pt x="756508" y="347942"/>
                </a:lnTo>
                <a:lnTo>
                  <a:pt x="720654" y="374636"/>
                </a:lnTo>
                <a:lnTo>
                  <a:pt x="685481" y="402177"/>
                </a:lnTo>
                <a:lnTo>
                  <a:pt x="651005" y="430550"/>
                </a:lnTo>
                <a:lnTo>
                  <a:pt x="617239" y="459740"/>
                </a:lnTo>
                <a:lnTo>
                  <a:pt x="584200" y="489732"/>
                </a:lnTo>
                <a:lnTo>
                  <a:pt x="551902" y="520511"/>
                </a:lnTo>
                <a:lnTo>
                  <a:pt x="520361" y="552061"/>
                </a:lnTo>
                <a:lnTo>
                  <a:pt x="489591" y="584368"/>
                </a:lnTo>
                <a:lnTo>
                  <a:pt x="459608" y="617417"/>
                </a:lnTo>
                <a:lnTo>
                  <a:pt x="430426" y="651192"/>
                </a:lnTo>
                <a:lnTo>
                  <a:pt x="402061" y="685679"/>
                </a:lnTo>
                <a:lnTo>
                  <a:pt x="374528" y="720862"/>
                </a:lnTo>
                <a:lnTo>
                  <a:pt x="347842" y="756727"/>
                </a:lnTo>
                <a:lnTo>
                  <a:pt x="322018" y="793257"/>
                </a:lnTo>
                <a:lnTo>
                  <a:pt x="297071" y="830439"/>
                </a:lnTo>
                <a:lnTo>
                  <a:pt x="273016" y="868257"/>
                </a:lnTo>
                <a:lnTo>
                  <a:pt x="249868" y="906696"/>
                </a:lnTo>
                <a:lnTo>
                  <a:pt x="227642" y="945741"/>
                </a:lnTo>
                <a:lnTo>
                  <a:pt x="206353" y="985376"/>
                </a:lnTo>
                <a:lnTo>
                  <a:pt x="186017" y="1025588"/>
                </a:lnTo>
                <a:lnTo>
                  <a:pt x="166649" y="1066360"/>
                </a:lnTo>
                <a:lnTo>
                  <a:pt x="148262" y="1107678"/>
                </a:lnTo>
                <a:lnTo>
                  <a:pt x="130874" y="1149526"/>
                </a:lnTo>
                <a:lnTo>
                  <a:pt x="114498" y="1191890"/>
                </a:lnTo>
                <a:lnTo>
                  <a:pt x="99150" y="1234755"/>
                </a:lnTo>
                <a:lnTo>
                  <a:pt x="84844" y="1278104"/>
                </a:lnTo>
                <a:lnTo>
                  <a:pt x="71596" y="1321924"/>
                </a:lnTo>
                <a:lnTo>
                  <a:pt x="59422" y="1366200"/>
                </a:lnTo>
                <a:lnTo>
                  <a:pt x="48335" y="1410915"/>
                </a:lnTo>
                <a:lnTo>
                  <a:pt x="38351" y="1456055"/>
                </a:lnTo>
                <a:lnTo>
                  <a:pt x="29486" y="1501606"/>
                </a:lnTo>
                <a:lnTo>
                  <a:pt x="21753" y="1547551"/>
                </a:lnTo>
                <a:lnTo>
                  <a:pt x="15169" y="1593876"/>
                </a:lnTo>
                <a:lnTo>
                  <a:pt x="9748" y="1640566"/>
                </a:lnTo>
                <a:lnTo>
                  <a:pt x="5506" y="1687605"/>
                </a:lnTo>
                <a:lnTo>
                  <a:pt x="2457" y="1734979"/>
                </a:lnTo>
                <a:lnTo>
                  <a:pt x="616" y="1782673"/>
                </a:lnTo>
                <a:lnTo>
                  <a:pt x="0" y="1830671"/>
                </a:lnTo>
                <a:lnTo>
                  <a:pt x="616" y="1878669"/>
                </a:lnTo>
                <a:lnTo>
                  <a:pt x="2457" y="1926363"/>
                </a:lnTo>
                <a:lnTo>
                  <a:pt x="5506" y="1973737"/>
                </a:lnTo>
                <a:lnTo>
                  <a:pt x="9748" y="2020777"/>
                </a:lnTo>
                <a:lnTo>
                  <a:pt x="15169" y="2067467"/>
                </a:lnTo>
                <a:lnTo>
                  <a:pt x="21753" y="2113792"/>
                </a:lnTo>
                <a:lnTo>
                  <a:pt x="29486" y="2159737"/>
                </a:lnTo>
                <a:lnTo>
                  <a:pt x="38351" y="2205287"/>
                </a:lnTo>
                <a:lnTo>
                  <a:pt x="48335" y="2250428"/>
                </a:lnTo>
                <a:lnTo>
                  <a:pt x="59422" y="2295143"/>
                </a:lnTo>
                <a:lnTo>
                  <a:pt x="71596" y="2339418"/>
                </a:lnTo>
                <a:lnTo>
                  <a:pt x="84844" y="2383238"/>
                </a:lnTo>
                <a:lnTo>
                  <a:pt x="99150" y="2426588"/>
                </a:lnTo>
                <a:lnTo>
                  <a:pt x="114498" y="2469452"/>
                </a:lnTo>
                <a:lnTo>
                  <a:pt x="130874" y="2511816"/>
                </a:lnTo>
                <a:lnTo>
                  <a:pt x="148262" y="2553665"/>
                </a:lnTo>
                <a:lnTo>
                  <a:pt x="166649" y="2594983"/>
                </a:lnTo>
                <a:lnTo>
                  <a:pt x="186017" y="2635755"/>
                </a:lnTo>
                <a:lnTo>
                  <a:pt x="206353" y="2675966"/>
                </a:lnTo>
                <a:lnTo>
                  <a:pt x="227642" y="2715602"/>
                </a:lnTo>
                <a:lnTo>
                  <a:pt x="249868" y="2754647"/>
                </a:lnTo>
                <a:lnTo>
                  <a:pt x="273016" y="2793086"/>
                </a:lnTo>
                <a:lnTo>
                  <a:pt x="297071" y="2830904"/>
                </a:lnTo>
                <a:lnTo>
                  <a:pt x="322018" y="2868086"/>
                </a:lnTo>
                <a:lnTo>
                  <a:pt x="347842" y="2904616"/>
                </a:lnTo>
                <a:lnTo>
                  <a:pt x="374528" y="2940481"/>
                </a:lnTo>
                <a:lnTo>
                  <a:pt x="402061" y="2975664"/>
                </a:lnTo>
                <a:lnTo>
                  <a:pt x="430426" y="3010151"/>
                </a:lnTo>
                <a:lnTo>
                  <a:pt x="459608" y="3043926"/>
                </a:lnTo>
                <a:lnTo>
                  <a:pt x="489591" y="3076975"/>
                </a:lnTo>
                <a:lnTo>
                  <a:pt x="520361" y="3109282"/>
                </a:lnTo>
                <a:lnTo>
                  <a:pt x="551902" y="3140832"/>
                </a:lnTo>
                <a:lnTo>
                  <a:pt x="584200" y="3171611"/>
                </a:lnTo>
                <a:lnTo>
                  <a:pt x="617239" y="3201603"/>
                </a:lnTo>
                <a:lnTo>
                  <a:pt x="651005" y="3230793"/>
                </a:lnTo>
                <a:lnTo>
                  <a:pt x="685481" y="3259166"/>
                </a:lnTo>
                <a:lnTo>
                  <a:pt x="720654" y="3286707"/>
                </a:lnTo>
                <a:lnTo>
                  <a:pt x="756508" y="3313401"/>
                </a:lnTo>
                <a:lnTo>
                  <a:pt x="793028" y="3339233"/>
                </a:lnTo>
                <a:lnTo>
                  <a:pt x="830199" y="3364187"/>
                </a:lnTo>
                <a:lnTo>
                  <a:pt x="868006" y="3388249"/>
                </a:lnTo>
                <a:lnTo>
                  <a:pt x="906434" y="3411404"/>
                </a:lnTo>
                <a:lnTo>
                  <a:pt x="945468" y="3433636"/>
                </a:lnTo>
                <a:lnTo>
                  <a:pt x="985092" y="3454931"/>
                </a:lnTo>
                <a:lnTo>
                  <a:pt x="1025292" y="3475273"/>
                </a:lnTo>
                <a:lnTo>
                  <a:pt x="1066052" y="3494647"/>
                </a:lnTo>
                <a:lnTo>
                  <a:pt x="1107358" y="3513038"/>
                </a:lnTo>
                <a:lnTo>
                  <a:pt x="1149195" y="3530432"/>
                </a:lnTo>
                <a:lnTo>
                  <a:pt x="1191546" y="3546813"/>
                </a:lnTo>
                <a:lnTo>
                  <a:pt x="1234398" y="3562166"/>
                </a:lnTo>
                <a:lnTo>
                  <a:pt x="1277735" y="3576475"/>
                </a:lnTo>
                <a:lnTo>
                  <a:pt x="1321543" y="3589727"/>
                </a:lnTo>
                <a:lnTo>
                  <a:pt x="1365805" y="3601905"/>
                </a:lnTo>
                <a:lnTo>
                  <a:pt x="1410507" y="3612995"/>
                </a:lnTo>
                <a:lnTo>
                  <a:pt x="1455635" y="3622982"/>
                </a:lnTo>
                <a:lnTo>
                  <a:pt x="1501172" y="3631850"/>
                </a:lnTo>
                <a:lnTo>
                  <a:pt x="1547104" y="3639584"/>
                </a:lnTo>
                <a:lnTo>
                  <a:pt x="1593415" y="3646170"/>
                </a:lnTo>
                <a:lnTo>
                  <a:pt x="1640092" y="3651593"/>
                </a:lnTo>
                <a:lnTo>
                  <a:pt x="1687118" y="3655837"/>
                </a:lnTo>
                <a:lnTo>
                  <a:pt x="1734478" y="3658886"/>
                </a:lnTo>
                <a:lnTo>
                  <a:pt x="1782158" y="3660727"/>
                </a:lnTo>
                <a:lnTo>
                  <a:pt x="1830142" y="3661344"/>
                </a:lnTo>
                <a:lnTo>
                  <a:pt x="1878127" y="3660727"/>
                </a:lnTo>
                <a:lnTo>
                  <a:pt x="1925806" y="3658886"/>
                </a:lnTo>
                <a:lnTo>
                  <a:pt x="1973167" y="3655837"/>
                </a:lnTo>
                <a:lnTo>
                  <a:pt x="2020193" y="3651593"/>
                </a:lnTo>
                <a:lnTo>
                  <a:pt x="2066869" y="3646170"/>
                </a:lnTo>
                <a:lnTo>
                  <a:pt x="2113181" y="3639584"/>
                </a:lnTo>
                <a:lnTo>
                  <a:pt x="2159113" y="3631850"/>
                </a:lnTo>
                <a:lnTo>
                  <a:pt x="2204650" y="3622982"/>
                </a:lnTo>
                <a:lnTo>
                  <a:pt x="2249777" y="3612995"/>
                </a:lnTo>
                <a:lnTo>
                  <a:pt x="2294480" y="3601905"/>
                </a:lnTo>
                <a:lnTo>
                  <a:pt x="2338742" y="3589727"/>
                </a:lnTo>
                <a:lnTo>
                  <a:pt x="2382549" y="3576475"/>
                </a:lnTo>
                <a:lnTo>
                  <a:pt x="2425886" y="3562166"/>
                </a:lnTo>
                <a:lnTo>
                  <a:pt x="2468738" y="3546813"/>
                </a:lnTo>
                <a:lnTo>
                  <a:pt x="2511090" y="3530432"/>
                </a:lnTo>
                <a:lnTo>
                  <a:pt x="2552926" y="3513038"/>
                </a:lnTo>
                <a:lnTo>
                  <a:pt x="2594232" y="3494647"/>
                </a:lnTo>
                <a:lnTo>
                  <a:pt x="2634993" y="3475273"/>
                </a:lnTo>
                <a:lnTo>
                  <a:pt x="2675193" y="3454931"/>
                </a:lnTo>
                <a:lnTo>
                  <a:pt x="2714817" y="3433636"/>
                </a:lnTo>
                <a:lnTo>
                  <a:pt x="2753850" y="3411404"/>
                </a:lnTo>
                <a:lnTo>
                  <a:pt x="2792278" y="3388249"/>
                </a:lnTo>
                <a:lnTo>
                  <a:pt x="2830085" y="3364187"/>
                </a:lnTo>
                <a:lnTo>
                  <a:pt x="2867256" y="3339233"/>
                </a:lnTo>
                <a:lnTo>
                  <a:pt x="2903776" y="3313401"/>
                </a:lnTo>
                <a:lnTo>
                  <a:pt x="2939630" y="3286707"/>
                </a:lnTo>
                <a:lnTo>
                  <a:pt x="2974803" y="3259166"/>
                </a:lnTo>
                <a:lnTo>
                  <a:pt x="3009280" y="3230793"/>
                </a:lnTo>
                <a:lnTo>
                  <a:pt x="3043046" y="3201603"/>
                </a:lnTo>
                <a:lnTo>
                  <a:pt x="3076085" y="3171611"/>
                </a:lnTo>
                <a:lnTo>
                  <a:pt x="3108383" y="3140832"/>
                </a:lnTo>
                <a:lnTo>
                  <a:pt x="3139924" y="3109282"/>
                </a:lnTo>
                <a:lnTo>
                  <a:pt x="3170694" y="3076975"/>
                </a:lnTo>
                <a:lnTo>
                  <a:pt x="3200677" y="3043926"/>
                </a:lnTo>
                <a:lnTo>
                  <a:pt x="3229858" y="3010151"/>
                </a:lnTo>
                <a:lnTo>
                  <a:pt x="3258223" y="2975664"/>
                </a:lnTo>
                <a:lnTo>
                  <a:pt x="3285756" y="2940481"/>
                </a:lnTo>
                <a:lnTo>
                  <a:pt x="3312442" y="2904616"/>
                </a:lnTo>
                <a:lnTo>
                  <a:pt x="3338267" y="2868086"/>
                </a:lnTo>
                <a:lnTo>
                  <a:pt x="3363214" y="2830904"/>
                </a:lnTo>
                <a:lnTo>
                  <a:pt x="3387269" y="2793086"/>
                </a:lnTo>
                <a:lnTo>
                  <a:pt x="3410417" y="2754647"/>
                </a:lnTo>
                <a:lnTo>
                  <a:pt x="3432643" y="2715602"/>
                </a:lnTo>
                <a:lnTo>
                  <a:pt x="3453931" y="2675966"/>
                </a:lnTo>
                <a:lnTo>
                  <a:pt x="3474267" y="2635755"/>
                </a:lnTo>
                <a:lnTo>
                  <a:pt x="3493636" y="2594983"/>
                </a:lnTo>
                <a:lnTo>
                  <a:pt x="3512022" y="2553665"/>
                </a:lnTo>
                <a:lnTo>
                  <a:pt x="3529411" y="2511816"/>
                </a:lnTo>
                <a:lnTo>
                  <a:pt x="3545787" y="2469452"/>
                </a:lnTo>
                <a:lnTo>
                  <a:pt x="3561135" y="2426588"/>
                </a:lnTo>
                <a:lnTo>
                  <a:pt x="3575441" y="2383238"/>
                </a:lnTo>
                <a:lnTo>
                  <a:pt x="3588688" y="2339418"/>
                </a:lnTo>
                <a:lnTo>
                  <a:pt x="3600863" y="2295143"/>
                </a:lnTo>
                <a:lnTo>
                  <a:pt x="3611950" y="2250428"/>
                </a:lnTo>
                <a:lnTo>
                  <a:pt x="3621933" y="2205287"/>
                </a:lnTo>
                <a:lnTo>
                  <a:pt x="3630799" y="2159737"/>
                </a:lnTo>
                <a:lnTo>
                  <a:pt x="3638531" y="2113792"/>
                </a:lnTo>
                <a:lnTo>
                  <a:pt x="3645116" y="2067467"/>
                </a:lnTo>
                <a:lnTo>
                  <a:pt x="3650536" y="2020777"/>
                </a:lnTo>
                <a:lnTo>
                  <a:pt x="3654779" y="1973737"/>
                </a:lnTo>
                <a:lnTo>
                  <a:pt x="3657828" y="1926363"/>
                </a:lnTo>
                <a:lnTo>
                  <a:pt x="3659668" y="1878669"/>
                </a:lnTo>
                <a:lnTo>
                  <a:pt x="3660285" y="1830671"/>
                </a:lnTo>
                <a:lnTo>
                  <a:pt x="3659668" y="1782673"/>
                </a:lnTo>
                <a:lnTo>
                  <a:pt x="3657828" y="1734979"/>
                </a:lnTo>
                <a:lnTo>
                  <a:pt x="3654779" y="1687605"/>
                </a:lnTo>
                <a:lnTo>
                  <a:pt x="3650536" y="1640566"/>
                </a:lnTo>
                <a:lnTo>
                  <a:pt x="3645116" y="1593876"/>
                </a:lnTo>
                <a:lnTo>
                  <a:pt x="3638531" y="1547551"/>
                </a:lnTo>
                <a:lnTo>
                  <a:pt x="3630799" y="1501606"/>
                </a:lnTo>
                <a:lnTo>
                  <a:pt x="3621933" y="1456055"/>
                </a:lnTo>
                <a:lnTo>
                  <a:pt x="3611950" y="1410915"/>
                </a:lnTo>
                <a:lnTo>
                  <a:pt x="3600863" y="1366200"/>
                </a:lnTo>
                <a:lnTo>
                  <a:pt x="3588688" y="1321924"/>
                </a:lnTo>
                <a:lnTo>
                  <a:pt x="3575441" y="1278104"/>
                </a:lnTo>
                <a:lnTo>
                  <a:pt x="3561135" y="1234755"/>
                </a:lnTo>
                <a:lnTo>
                  <a:pt x="3545787" y="1191890"/>
                </a:lnTo>
                <a:lnTo>
                  <a:pt x="3529411" y="1149526"/>
                </a:lnTo>
                <a:lnTo>
                  <a:pt x="3512022" y="1107678"/>
                </a:lnTo>
                <a:lnTo>
                  <a:pt x="3493636" y="1066360"/>
                </a:lnTo>
                <a:lnTo>
                  <a:pt x="3474267" y="1025588"/>
                </a:lnTo>
                <a:lnTo>
                  <a:pt x="3453931" y="985376"/>
                </a:lnTo>
                <a:lnTo>
                  <a:pt x="3432643" y="945741"/>
                </a:lnTo>
                <a:lnTo>
                  <a:pt x="3410417" y="906696"/>
                </a:lnTo>
                <a:lnTo>
                  <a:pt x="3387269" y="868257"/>
                </a:lnTo>
                <a:lnTo>
                  <a:pt x="3363214" y="830439"/>
                </a:lnTo>
                <a:lnTo>
                  <a:pt x="3338267" y="793257"/>
                </a:lnTo>
                <a:lnTo>
                  <a:pt x="3312442" y="756727"/>
                </a:lnTo>
                <a:lnTo>
                  <a:pt x="3285756" y="720862"/>
                </a:lnTo>
                <a:lnTo>
                  <a:pt x="3258223" y="685679"/>
                </a:lnTo>
                <a:lnTo>
                  <a:pt x="3229858" y="651192"/>
                </a:lnTo>
                <a:lnTo>
                  <a:pt x="3200677" y="617417"/>
                </a:lnTo>
                <a:lnTo>
                  <a:pt x="3170694" y="584368"/>
                </a:lnTo>
                <a:lnTo>
                  <a:pt x="3139924" y="552061"/>
                </a:lnTo>
                <a:lnTo>
                  <a:pt x="3108383" y="520511"/>
                </a:lnTo>
                <a:lnTo>
                  <a:pt x="3076085" y="489732"/>
                </a:lnTo>
                <a:lnTo>
                  <a:pt x="3043046" y="459740"/>
                </a:lnTo>
                <a:lnTo>
                  <a:pt x="3009280" y="430550"/>
                </a:lnTo>
                <a:lnTo>
                  <a:pt x="2974803" y="402177"/>
                </a:lnTo>
                <a:lnTo>
                  <a:pt x="2939630" y="374636"/>
                </a:lnTo>
                <a:lnTo>
                  <a:pt x="2903776" y="347942"/>
                </a:lnTo>
                <a:lnTo>
                  <a:pt x="2867256" y="322111"/>
                </a:lnTo>
                <a:lnTo>
                  <a:pt x="2830085" y="297156"/>
                </a:lnTo>
                <a:lnTo>
                  <a:pt x="2792278" y="273094"/>
                </a:lnTo>
                <a:lnTo>
                  <a:pt x="2753850" y="249940"/>
                </a:lnTo>
                <a:lnTo>
                  <a:pt x="2714817" y="227708"/>
                </a:lnTo>
                <a:lnTo>
                  <a:pt x="2675193" y="206413"/>
                </a:lnTo>
                <a:lnTo>
                  <a:pt x="2634993" y="186071"/>
                </a:lnTo>
                <a:lnTo>
                  <a:pt x="2594232" y="166697"/>
                </a:lnTo>
                <a:lnTo>
                  <a:pt x="2552926" y="148305"/>
                </a:lnTo>
                <a:lnTo>
                  <a:pt x="2511090" y="130912"/>
                </a:lnTo>
                <a:lnTo>
                  <a:pt x="2468738" y="114531"/>
                </a:lnTo>
                <a:lnTo>
                  <a:pt x="2425886" y="99178"/>
                </a:lnTo>
                <a:lnTo>
                  <a:pt x="2382549" y="84869"/>
                </a:lnTo>
                <a:lnTo>
                  <a:pt x="2338742" y="71617"/>
                </a:lnTo>
                <a:lnTo>
                  <a:pt x="2294480" y="59439"/>
                </a:lnTo>
                <a:lnTo>
                  <a:pt x="2249777" y="48349"/>
                </a:lnTo>
                <a:lnTo>
                  <a:pt x="2204650" y="38362"/>
                </a:lnTo>
                <a:lnTo>
                  <a:pt x="2159113" y="29494"/>
                </a:lnTo>
                <a:lnTo>
                  <a:pt x="2113181" y="21759"/>
                </a:lnTo>
                <a:lnTo>
                  <a:pt x="2066869" y="15173"/>
                </a:lnTo>
                <a:lnTo>
                  <a:pt x="2020193" y="9751"/>
                </a:lnTo>
                <a:lnTo>
                  <a:pt x="1973167" y="5507"/>
                </a:lnTo>
                <a:lnTo>
                  <a:pt x="1925806" y="2457"/>
                </a:lnTo>
                <a:lnTo>
                  <a:pt x="1878127" y="617"/>
                </a:lnTo>
                <a:lnTo>
                  <a:pt x="1830142" y="0"/>
                </a:lnTo>
                <a:close/>
              </a:path>
            </a:pathLst>
          </a:custGeom>
          <a:solidFill>
            <a:srgbClr val="2F318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736889" y="3301460"/>
            <a:ext cx="1703070" cy="18351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850" spc="10">
                <a:solidFill>
                  <a:srgbClr val="FFFFFF"/>
                </a:solidFill>
                <a:latin typeface="Arial"/>
                <a:cs typeface="Arial"/>
              </a:rPr>
              <a:t>04</a:t>
            </a:r>
            <a:endParaRPr sz="118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128034" y="4967487"/>
            <a:ext cx="2590800" cy="2591435"/>
          </a:xfrm>
          <a:custGeom>
            <a:avLst/>
            <a:gdLst/>
            <a:ahLst/>
            <a:cxnLst/>
            <a:rect l="l" t="t" r="r" b="b"/>
            <a:pathLst>
              <a:path w="2590800" h="2591434">
                <a:moveTo>
                  <a:pt x="1295097" y="0"/>
                </a:moveTo>
                <a:lnTo>
                  <a:pt x="1246544" y="893"/>
                </a:lnTo>
                <a:lnTo>
                  <a:pt x="1198442" y="3553"/>
                </a:lnTo>
                <a:lnTo>
                  <a:pt x="1150823" y="7947"/>
                </a:lnTo>
                <a:lnTo>
                  <a:pt x="1103717" y="14046"/>
                </a:lnTo>
                <a:lnTo>
                  <a:pt x="1057156" y="21816"/>
                </a:lnTo>
                <a:lnTo>
                  <a:pt x="1011171" y="31228"/>
                </a:lnTo>
                <a:lnTo>
                  <a:pt x="965794" y="42249"/>
                </a:lnTo>
                <a:lnTo>
                  <a:pt x="921056" y="54848"/>
                </a:lnTo>
                <a:lnTo>
                  <a:pt x="876987" y="68995"/>
                </a:lnTo>
                <a:lnTo>
                  <a:pt x="833621" y="84657"/>
                </a:lnTo>
                <a:lnTo>
                  <a:pt x="790987" y="101804"/>
                </a:lnTo>
                <a:lnTo>
                  <a:pt x="749117" y="120404"/>
                </a:lnTo>
                <a:lnTo>
                  <a:pt x="708042" y="140425"/>
                </a:lnTo>
                <a:lnTo>
                  <a:pt x="667794" y="161838"/>
                </a:lnTo>
                <a:lnTo>
                  <a:pt x="628404" y="184609"/>
                </a:lnTo>
                <a:lnTo>
                  <a:pt x="589903" y="208708"/>
                </a:lnTo>
                <a:lnTo>
                  <a:pt x="552323" y="234104"/>
                </a:lnTo>
                <a:lnTo>
                  <a:pt x="515694" y="260764"/>
                </a:lnTo>
                <a:lnTo>
                  <a:pt x="480049" y="288659"/>
                </a:lnTo>
                <a:lnTo>
                  <a:pt x="445418" y="317757"/>
                </a:lnTo>
                <a:lnTo>
                  <a:pt x="411833" y="348025"/>
                </a:lnTo>
                <a:lnTo>
                  <a:pt x="379325" y="379434"/>
                </a:lnTo>
                <a:lnTo>
                  <a:pt x="347925" y="411952"/>
                </a:lnTo>
                <a:lnTo>
                  <a:pt x="317665" y="445546"/>
                </a:lnTo>
                <a:lnTo>
                  <a:pt x="288576" y="480187"/>
                </a:lnTo>
                <a:lnTo>
                  <a:pt x="260689" y="515843"/>
                </a:lnTo>
                <a:lnTo>
                  <a:pt x="234036" y="552482"/>
                </a:lnTo>
                <a:lnTo>
                  <a:pt x="208648" y="590073"/>
                </a:lnTo>
                <a:lnTo>
                  <a:pt x="184556" y="628585"/>
                </a:lnTo>
                <a:lnTo>
                  <a:pt x="161791" y="667987"/>
                </a:lnTo>
                <a:lnTo>
                  <a:pt x="140385" y="708246"/>
                </a:lnTo>
                <a:lnTo>
                  <a:pt x="120369" y="749333"/>
                </a:lnTo>
                <a:lnTo>
                  <a:pt x="101775" y="791215"/>
                </a:lnTo>
                <a:lnTo>
                  <a:pt x="84633" y="833861"/>
                </a:lnTo>
                <a:lnTo>
                  <a:pt x="68975" y="877241"/>
                </a:lnTo>
                <a:lnTo>
                  <a:pt x="54833" y="921322"/>
                </a:lnTo>
                <a:lnTo>
                  <a:pt x="42237" y="966073"/>
                </a:lnTo>
                <a:lnTo>
                  <a:pt x="31219" y="1011463"/>
                </a:lnTo>
                <a:lnTo>
                  <a:pt x="21810" y="1057461"/>
                </a:lnTo>
                <a:lnTo>
                  <a:pt x="14042" y="1104036"/>
                </a:lnTo>
                <a:lnTo>
                  <a:pt x="7945" y="1151155"/>
                </a:lnTo>
                <a:lnTo>
                  <a:pt x="3552" y="1198789"/>
                </a:lnTo>
                <a:lnTo>
                  <a:pt x="893" y="1246904"/>
                </a:lnTo>
                <a:lnTo>
                  <a:pt x="0" y="1295471"/>
                </a:lnTo>
                <a:lnTo>
                  <a:pt x="893" y="1344038"/>
                </a:lnTo>
                <a:lnTo>
                  <a:pt x="3552" y="1392154"/>
                </a:lnTo>
                <a:lnTo>
                  <a:pt x="7945" y="1439787"/>
                </a:lnTo>
                <a:lnTo>
                  <a:pt x="14042" y="1486906"/>
                </a:lnTo>
                <a:lnTo>
                  <a:pt x="21810" y="1533481"/>
                </a:lnTo>
                <a:lnTo>
                  <a:pt x="31219" y="1579479"/>
                </a:lnTo>
                <a:lnTo>
                  <a:pt x="42237" y="1624869"/>
                </a:lnTo>
                <a:lnTo>
                  <a:pt x="54833" y="1669620"/>
                </a:lnTo>
                <a:lnTo>
                  <a:pt x="68975" y="1713701"/>
                </a:lnTo>
                <a:lnTo>
                  <a:pt x="84633" y="1757081"/>
                </a:lnTo>
                <a:lnTo>
                  <a:pt x="101775" y="1799727"/>
                </a:lnTo>
                <a:lnTo>
                  <a:pt x="120369" y="1841609"/>
                </a:lnTo>
                <a:lnTo>
                  <a:pt x="140385" y="1882696"/>
                </a:lnTo>
                <a:lnTo>
                  <a:pt x="161791" y="1922955"/>
                </a:lnTo>
                <a:lnTo>
                  <a:pt x="184556" y="1962357"/>
                </a:lnTo>
                <a:lnTo>
                  <a:pt x="208648" y="2000869"/>
                </a:lnTo>
                <a:lnTo>
                  <a:pt x="234036" y="2038460"/>
                </a:lnTo>
                <a:lnTo>
                  <a:pt x="260689" y="2075099"/>
                </a:lnTo>
                <a:lnTo>
                  <a:pt x="288576" y="2110755"/>
                </a:lnTo>
                <a:lnTo>
                  <a:pt x="317665" y="2145396"/>
                </a:lnTo>
                <a:lnTo>
                  <a:pt x="347925" y="2178990"/>
                </a:lnTo>
                <a:lnTo>
                  <a:pt x="379325" y="2211508"/>
                </a:lnTo>
                <a:lnTo>
                  <a:pt x="411833" y="2242917"/>
                </a:lnTo>
                <a:lnTo>
                  <a:pt x="445418" y="2273185"/>
                </a:lnTo>
                <a:lnTo>
                  <a:pt x="480049" y="2302283"/>
                </a:lnTo>
                <a:lnTo>
                  <a:pt x="515694" y="2330178"/>
                </a:lnTo>
                <a:lnTo>
                  <a:pt x="552323" y="2356839"/>
                </a:lnTo>
                <a:lnTo>
                  <a:pt x="589903" y="2382234"/>
                </a:lnTo>
                <a:lnTo>
                  <a:pt x="628404" y="2406333"/>
                </a:lnTo>
                <a:lnTo>
                  <a:pt x="667794" y="2429105"/>
                </a:lnTo>
                <a:lnTo>
                  <a:pt x="708042" y="2450517"/>
                </a:lnTo>
                <a:lnTo>
                  <a:pt x="749117" y="2470538"/>
                </a:lnTo>
                <a:lnTo>
                  <a:pt x="790987" y="2489138"/>
                </a:lnTo>
                <a:lnTo>
                  <a:pt x="833621" y="2506285"/>
                </a:lnTo>
                <a:lnTo>
                  <a:pt x="876987" y="2521947"/>
                </a:lnTo>
                <a:lnTo>
                  <a:pt x="921056" y="2536094"/>
                </a:lnTo>
                <a:lnTo>
                  <a:pt x="965794" y="2548693"/>
                </a:lnTo>
                <a:lnTo>
                  <a:pt x="1011171" y="2559715"/>
                </a:lnTo>
                <a:lnTo>
                  <a:pt x="1057156" y="2569126"/>
                </a:lnTo>
                <a:lnTo>
                  <a:pt x="1103717" y="2576897"/>
                </a:lnTo>
                <a:lnTo>
                  <a:pt x="1150823" y="2582995"/>
                </a:lnTo>
                <a:lnTo>
                  <a:pt x="1198442" y="2587390"/>
                </a:lnTo>
                <a:lnTo>
                  <a:pt x="1246544" y="2590049"/>
                </a:lnTo>
                <a:lnTo>
                  <a:pt x="1295097" y="2590943"/>
                </a:lnTo>
                <a:lnTo>
                  <a:pt x="1343650" y="2590049"/>
                </a:lnTo>
                <a:lnTo>
                  <a:pt x="1391752" y="2587390"/>
                </a:lnTo>
                <a:lnTo>
                  <a:pt x="1439371" y="2582995"/>
                </a:lnTo>
                <a:lnTo>
                  <a:pt x="1486477" y="2576897"/>
                </a:lnTo>
                <a:lnTo>
                  <a:pt x="1533038" y="2569126"/>
                </a:lnTo>
                <a:lnTo>
                  <a:pt x="1579023" y="2559715"/>
                </a:lnTo>
                <a:lnTo>
                  <a:pt x="1624400" y="2548693"/>
                </a:lnTo>
                <a:lnTo>
                  <a:pt x="1669139" y="2536094"/>
                </a:lnTo>
                <a:lnTo>
                  <a:pt x="1713207" y="2521947"/>
                </a:lnTo>
                <a:lnTo>
                  <a:pt x="1756574" y="2506285"/>
                </a:lnTo>
                <a:lnTo>
                  <a:pt x="1799208" y="2489138"/>
                </a:lnTo>
                <a:lnTo>
                  <a:pt x="1841078" y="2470538"/>
                </a:lnTo>
                <a:lnTo>
                  <a:pt x="1882153" y="2450517"/>
                </a:lnTo>
                <a:lnTo>
                  <a:pt x="1922401" y="2429105"/>
                </a:lnTo>
                <a:lnTo>
                  <a:pt x="1961791" y="2406333"/>
                </a:lnTo>
                <a:lnTo>
                  <a:pt x="2000292" y="2382234"/>
                </a:lnTo>
                <a:lnTo>
                  <a:pt x="2037872" y="2356839"/>
                </a:lnTo>
                <a:lnTo>
                  <a:pt x="2074501" y="2330178"/>
                </a:lnTo>
                <a:lnTo>
                  <a:pt x="2110146" y="2302283"/>
                </a:lnTo>
                <a:lnTo>
                  <a:pt x="2144777" y="2273185"/>
                </a:lnTo>
                <a:lnTo>
                  <a:pt x="2178362" y="2242917"/>
                </a:lnTo>
                <a:lnTo>
                  <a:pt x="2210870" y="2211508"/>
                </a:lnTo>
                <a:lnTo>
                  <a:pt x="2242270" y="2178990"/>
                </a:lnTo>
                <a:lnTo>
                  <a:pt x="2272530" y="2145396"/>
                </a:lnTo>
                <a:lnTo>
                  <a:pt x="2301619" y="2110755"/>
                </a:lnTo>
                <a:lnTo>
                  <a:pt x="2329506" y="2075099"/>
                </a:lnTo>
                <a:lnTo>
                  <a:pt x="2356159" y="2038460"/>
                </a:lnTo>
                <a:lnTo>
                  <a:pt x="2381547" y="2000869"/>
                </a:lnTo>
                <a:lnTo>
                  <a:pt x="2405639" y="1962357"/>
                </a:lnTo>
                <a:lnTo>
                  <a:pt x="2428404" y="1922955"/>
                </a:lnTo>
                <a:lnTo>
                  <a:pt x="2449810" y="1882696"/>
                </a:lnTo>
                <a:lnTo>
                  <a:pt x="2469826" y="1841609"/>
                </a:lnTo>
                <a:lnTo>
                  <a:pt x="2488420" y="1799727"/>
                </a:lnTo>
                <a:lnTo>
                  <a:pt x="2505562" y="1757081"/>
                </a:lnTo>
                <a:lnTo>
                  <a:pt x="2521220" y="1713701"/>
                </a:lnTo>
                <a:lnTo>
                  <a:pt x="2535362" y="1669620"/>
                </a:lnTo>
                <a:lnTo>
                  <a:pt x="2547958" y="1624869"/>
                </a:lnTo>
                <a:lnTo>
                  <a:pt x="2558976" y="1579479"/>
                </a:lnTo>
                <a:lnTo>
                  <a:pt x="2568385" y="1533481"/>
                </a:lnTo>
                <a:lnTo>
                  <a:pt x="2576153" y="1486906"/>
                </a:lnTo>
                <a:lnTo>
                  <a:pt x="2582250" y="1439787"/>
                </a:lnTo>
                <a:lnTo>
                  <a:pt x="2586643" y="1392154"/>
                </a:lnTo>
                <a:lnTo>
                  <a:pt x="2589302" y="1344038"/>
                </a:lnTo>
                <a:lnTo>
                  <a:pt x="2590195" y="1295471"/>
                </a:lnTo>
                <a:lnTo>
                  <a:pt x="2589302" y="1246904"/>
                </a:lnTo>
                <a:lnTo>
                  <a:pt x="2586643" y="1198789"/>
                </a:lnTo>
                <a:lnTo>
                  <a:pt x="2582250" y="1151155"/>
                </a:lnTo>
                <a:lnTo>
                  <a:pt x="2576153" y="1104036"/>
                </a:lnTo>
                <a:lnTo>
                  <a:pt x="2568385" y="1057461"/>
                </a:lnTo>
                <a:lnTo>
                  <a:pt x="2558976" y="1011463"/>
                </a:lnTo>
                <a:lnTo>
                  <a:pt x="2547958" y="966073"/>
                </a:lnTo>
                <a:lnTo>
                  <a:pt x="2535362" y="921322"/>
                </a:lnTo>
                <a:lnTo>
                  <a:pt x="2521220" y="877241"/>
                </a:lnTo>
                <a:lnTo>
                  <a:pt x="2505562" y="833861"/>
                </a:lnTo>
                <a:lnTo>
                  <a:pt x="2488420" y="791215"/>
                </a:lnTo>
                <a:lnTo>
                  <a:pt x="2469826" y="749333"/>
                </a:lnTo>
                <a:lnTo>
                  <a:pt x="2449810" y="708246"/>
                </a:lnTo>
                <a:lnTo>
                  <a:pt x="2428404" y="667987"/>
                </a:lnTo>
                <a:lnTo>
                  <a:pt x="2405639" y="628585"/>
                </a:lnTo>
                <a:lnTo>
                  <a:pt x="2381547" y="590073"/>
                </a:lnTo>
                <a:lnTo>
                  <a:pt x="2356159" y="552482"/>
                </a:lnTo>
                <a:lnTo>
                  <a:pt x="2329506" y="515843"/>
                </a:lnTo>
                <a:lnTo>
                  <a:pt x="2301619" y="480187"/>
                </a:lnTo>
                <a:lnTo>
                  <a:pt x="2272530" y="445546"/>
                </a:lnTo>
                <a:lnTo>
                  <a:pt x="2242270" y="411952"/>
                </a:lnTo>
                <a:lnTo>
                  <a:pt x="2210870" y="379434"/>
                </a:lnTo>
                <a:lnTo>
                  <a:pt x="2178362" y="348025"/>
                </a:lnTo>
                <a:lnTo>
                  <a:pt x="2144777" y="317757"/>
                </a:lnTo>
                <a:lnTo>
                  <a:pt x="2110146" y="288659"/>
                </a:lnTo>
                <a:lnTo>
                  <a:pt x="2074501" y="260764"/>
                </a:lnTo>
                <a:lnTo>
                  <a:pt x="2037872" y="234104"/>
                </a:lnTo>
                <a:lnTo>
                  <a:pt x="2000292" y="208708"/>
                </a:lnTo>
                <a:lnTo>
                  <a:pt x="1961791" y="184609"/>
                </a:lnTo>
                <a:lnTo>
                  <a:pt x="1922401" y="161838"/>
                </a:lnTo>
                <a:lnTo>
                  <a:pt x="1882153" y="140425"/>
                </a:lnTo>
                <a:lnTo>
                  <a:pt x="1841078" y="120404"/>
                </a:lnTo>
                <a:lnTo>
                  <a:pt x="1799208" y="101804"/>
                </a:lnTo>
                <a:lnTo>
                  <a:pt x="1756574" y="84657"/>
                </a:lnTo>
                <a:lnTo>
                  <a:pt x="1713207" y="68995"/>
                </a:lnTo>
                <a:lnTo>
                  <a:pt x="1669139" y="54848"/>
                </a:lnTo>
                <a:lnTo>
                  <a:pt x="1624400" y="42249"/>
                </a:lnTo>
                <a:lnTo>
                  <a:pt x="1579023" y="31228"/>
                </a:lnTo>
                <a:lnTo>
                  <a:pt x="1533038" y="21816"/>
                </a:lnTo>
                <a:lnTo>
                  <a:pt x="1486477" y="14046"/>
                </a:lnTo>
                <a:lnTo>
                  <a:pt x="1439371" y="7947"/>
                </a:lnTo>
                <a:lnTo>
                  <a:pt x="1391752" y="3553"/>
                </a:lnTo>
                <a:lnTo>
                  <a:pt x="1343650" y="893"/>
                </a:lnTo>
                <a:lnTo>
                  <a:pt x="1295097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790033" y="5657158"/>
            <a:ext cx="1266825" cy="13677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800" spc="-15">
                <a:solidFill>
                  <a:srgbClr val="FFFFFF"/>
                </a:solidFill>
                <a:latin typeface="Arial"/>
                <a:cs typeface="Arial"/>
              </a:rPr>
              <a:t>03</a:t>
            </a:r>
            <a:endParaRPr sz="8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815033" y="6399048"/>
            <a:ext cx="1847214" cy="1847850"/>
          </a:xfrm>
          <a:custGeom>
            <a:avLst/>
            <a:gdLst/>
            <a:ahLst/>
            <a:cxnLst/>
            <a:rect l="l" t="t" r="r" b="b"/>
            <a:pathLst>
              <a:path w="1847215" h="1847850">
                <a:moveTo>
                  <a:pt x="923574" y="0"/>
                </a:moveTo>
                <a:lnTo>
                  <a:pt x="876047" y="1202"/>
                </a:lnTo>
                <a:lnTo>
                  <a:pt x="829144" y="4769"/>
                </a:lnTo>
                <a:lnTo>
                  <a:pt x="782923" y="10644"/>
                </a:lnTo>
                <a:lnTo>
                  <a:pt x="737442" y="18769"/>
                </a:lnTo>
                <a:lnTo>
                  <a:pt x="692759" y="29084"/>
                </a:lnTo>
                <a:lnTo>
                  <a:pt x="648931" y="41534"/>
                </a:lnTo>
                <a:lnTo>
                  <a:pt x="606018" y="56058"/>
                </a:lnTo>
                <a:lnTo>
                  <a:pt x="564077" y="72600"/>
                </a:lnTo>
                <a:lnTo>
                  <a:pt x="523166" y="91100"/>
                </a:lnTo>
                <a:lnTo>
                  <a:pt x="483344" y="111502"/>
                </a:lnTo>
                <a:lnTo>
                  <a:pt x="444667" y="133747"/>
                </a:lnTo>
                <a:lnTo>
                  <a:pt x="407195" y="157777"/>
                </a:lnTo>
                <a:lnTo>
                  <a:pt x="370985" y="183534"/>
                </a:lnTo>
                <a:lnTo>
                  <a:pt x="336095" y="210960"/>
                </a:lnTo>
                <a:lnTo>
                  <a:pt x="302584" y="239997"/>
                </a:lnTo>
                <a:lnTo>
                  <a:pt x="270508" y="270587"/>
                </a:lnTo>
                <a:lnTo>
                  <a:pt x="239928" y="302671"/>
                </a:lnTo>
                <a:lnTo>
                  <a:pt x="210899" y="336192"/>
                </a:lnTo>
                <a:lnTo>
                  <a:pt x="183481" y="371092"/>
                </a:lnTo>
                <a:lnTo>
                  <a:pt x="157732" y="407313"/>
                </a:lnTo>
                <a:lnTo>
                  <a:pt x="133709" y="444796"/>
                </a:lnTo>
                <a:lnTo>
                  <a:pt x="111470" y="483484"/>
                </a:lnTo>
                <a:lnTo>
                  <a:pt x="91074" y="523318"/>
                </a:lnTo>
                <a:lnTo>
                  <a:pt x="72579" y="564241"/>
                </a:lnTo>
                <a:lnTo>
                  <a:pt x="56042" y="606194"/>
                </a:lnTo>
                <a:lnTo>
                  <a:pt x="41522" y="649119"/>
                </a:lnTo>
                <a:lnTo>
                  <a:pt x="29076" y="692959"/>
                </a:lnTo>
                <a:lnTo>
                  <a:pt x="18763" y="737655"/>
                </a:lnTo>
                <a:lnTo>
                  <a:pt x="10641" y="783150"/>
                </a:lnTo>
                <a:lnTo>
                  <a:pt x="4768" y="829384"/>
                </a:lnTo>
                <a:lnTo>
                  <a:pt x="1201" y="876301"/>
                </a:lnTo>
                <a:lnTo>
                  <a:pt x="0" y="923842"/>
                </a:lnTo>
                <a:lnTo>
                  <a:pt x="1201" y="971383"/>
                </a:lnTo>
                <a:lnTo>
                  <a:pt x="4768" y="1018299"/>
                </a:lnTo>
                <a:lnTo>
                  <a:pt x="10641" y="1064534"/>
                </a:lnTo>
                <a:lnTo>
                  <a:pt x="18763" y="1110028"/>
                </a:lnTo>
                <a:lnTo>
                  <a:pt x="29076" y="1154724"/>
                </a:lnTo>
                <a:lnTo>
                  <a:pt x="41522" y="1198564"/>
                </a:lnTo>
                <a:lnTo>
                  <a:pt x="56042" y="1241489"/>
                </a:lnTo>
                <a:lnTo>
                  <a:pt x="72579" y="1283443"/>
                </a:lnTo>
                <a:lnTo>
                  <a:pt x="91074" y="1324365"/>
                </a:lnTo>
                <a:lnTo>
                  <a:pt x="111470" y="1364199"/>
                </a:lnTo>
                <a:lnTo>
                  <a:pt x="133709" y="1402887"/>
                </a:lnTo>
                <a:lnTo>
                  <a:pt x="157732" y="1440370"/>
                </a:lnTo>
                <a:lnTo>
                  <a:pt x="183481" y="1476591"/>
                </a:lnTo>
                <a:lnTo>
                  <a:pt x="210899" y="1511491"/>
                </a:lnTo>
                <a:lnTo>
                  <a:pt x="239928" y="1545012"/>
                </a:lnTo>
                <a:lnTo>
                  <a:pt x="270508" y="1577096"/>
                </a:lnTo>
                <a:lnTo>
                  <a:pt x="302584" y="1607686"/>
                </a:lnTo>
                <a:lnTo>
                  <a:pt x="336095" y="1636723"/>
                </a:lnTo>
                <a:lnTo>
                  <a:pt x="370985" y="1664149"/>
                </a:lnTo>
                <a:lnTo>
                  <a:pt x="407195" y="1689906"/>
                </a:lnTo>
                <a:lnTo>
                  <a:pt x="444667" y="1713936"/>
                </a:lnTo>
                <a:lnTo>
                  <a:pt x="483344" y="1736180"/>
                </a:lnTo>
                <a:lnTo>
                  <a:pt x="523166" y="1756582"/>
                </a:lnTo>
                <a:lnTo>
                  <a:pt x="564077" y="1775083"/>
                </a:lnTo>
                <a:lnTo>
                  <a:pt x="606018" y="1791625"/>
                </a:lnTo>
                <a:lnTo>
                  <a:pt x="648931" y="1806149"/>
                </a:lnTo>
                <a:lnTo>
                  <a:pt x="692759" y="1818598"/>
                </a:lnTo>
                <a:lnTo>
                  <a:pt x="737442" y="1828914"/>
                </a:lnTo>
                <a:lnTo>
                  <a:pt x="782923" y="1837038"/>
                </a:lnTo>
                <a:lnTo>
                  <a:pt x="829144" y="1842913"/>
                </a:lnTo>
                <a:lnTo>
                  <a:pt x="876047" y="1846481"/>
                </a:lnTo>
                <a:lnTo>
                  <a:pt x="923574" y="1847683"/>
                </a:lnTo>
                <a:lnTo>
                  <a:pt x="971101" y="1846481"/>
                </a:lnTo>
                <a:lnTo>
                  <a:pt x="1018004" y="1842913"/>
                </a:lnTo>
                <a:lnTo>
                  <a:pt x="1064226" y="1837038"/>
                </a:lnTo>
                <a:lnTo>
                  <a:pt x="1109707" y="1828914"/>
                </a:lnTo>
                <a:lnTo>
                  <a:pt x="1154390" y="1818598"/>
                </a:lnTo>
                <a:lnTo>
                  <a:pt x="1198217" y="1806149"/>
                </a:lnTo>
                <a:lnTo>
                  <a:pt x="1241130" y="1791625"/>
                </a:lnTo>
                <a:lnTo>
                  <a:pt x="1283071" y="1775083"/>
                </a:lnTo>
                <a:lnTo>
                  <a:pt x="1323982" y="1756582"/>
                </a:lnTo>
                <a:lnTo>
                  <a:pt x="1363805" y="1736180"/>
                </a:lnTo>
                <a:lnTo>
                  <a:pt x="1402481" y="1713936"/>
                </a:lnTo>
                <a:lnTo>
                  <a:pt x="1439954" y="1689906"/>
                </a:lnTo>
                <a:lnTo>
                  <a:pt x="1476164" y="1664149"/>
                </a:lnTo>
                <a:lnTo>
                  <a:pt x="1511054" y="1636723"/>
                </a:lnTo>
                <a:lnTo>
                  <a:pt x="1544565" y="1607686"/>
                </a:lnTo>
                <a:lnTo>
                  <a:pt x="1576640" y="1577096"/>
                </a:lnTo>
                <a:lnTo>
                  <a:pt x="1607221" y="1545012"/>
                </a:lnTo>
                <a:lnTo>
                  <a:pt x="1636250" y="1511491"/>
                </a:lnTo>
                <a:lnTo>
                  <a:pt x="1663667" y="1476591"/>
                </a:lnTo>
                <a:lnTo>
                  <a:pt x="1689417" y="1440370"/>
                </a:lnTo>
                <a:lnTo>
                  <a:pt x="1713440" y="1402887"/>
                </a:lnTo>
                <a:lnTo>
                  <a:pt x="1735679" y="1364199"/>
                </a:lnTo>
                <a:lnTo>
                  <a:pt x="1756075" y="1324365"/>
                </a:lnTo>
                <a:lnTo>
                  <a:pt x="1774570" y="1283443"/>
                </a:lnTo>
                <a:lnTo>
                  <a:pt x="1791107" y="1241489"/>
                </a:lnTo>
                <a:lnTo>
                  <a:pt x="1805627" y="1198564"/>
                </a:lnTo>
                <a:lnTo>
                  <a:pt x="1818073" y="1154724"/>
                </a:lnTo>
                <a:lnTo>
                  <a:pt x="1828385" y="1110028"/>
                </a:lnTo>
                <a:lnTo>
                  <a:pt x="1836507" y="1064534"/>
                </a:lnTo>
                <a:lnTo>
                  <a:pt x="1842381" y="1018299"/>
                </a:lnTo>
                <a:lnTo>
                  <a:pt x="1845947" y="971383"/>
                </a:lnTo>
                <a:lnTo>
                  <a:pt x="1847149" y="923842"/>
                </a:lnTo>
                <a:lnTo>
                  <a:pt x="1845947" y="876301"/>
                </a:lnTo>
                <a:lnTo>
                  <a:pt x="1842381" y="829384"/>
                </a:lnTo>
                <a:lnTo>
                  <a:pt x="1836507" y="783150"/>
                </a:lnTo>
                <a:lnTo>
                  <a:pt x="1828385" y="737655"/>
                </a:lnTo>
                <a:lnTo>
                  <a:pt x="1818073" y="692959"/>
                </a:lnTo>
                <a:lnTo>
                  <a:pt x="1805627" y="649119"/>
                </a:lnTo>
                <a:lnTo>
                  <a:pt x="1791107" y="606194"/>
                </a:lnTo>
                <a:lnTo>
                  <a:pt x="1774570" y="564241"/>
                </a:lnTo>
                <a:lnTo>
                  <a:pt x="1756075" y="523318"/>
                </a:lnTo>
                <a:lnTo>
                  <a:pt x="1735679" y="483484"/>
                </a:lnTo>
                <a:lnTo>
                  <a:pt x="1713440" y="444796"/>
                </a:lnTo>
                <a:lnTo>
                  <a:pt x="1689417" y="407313"/>
                </a:lnTo>
                <a:lnTo>
                  <a:pt x="1663667" y="371092"/>
                </a:lnTo>
                <a:lnTo>
                  <a:pt x="1636250" y="336192"/>
                </a:lnTo>
                <a:lnTo>
                  <a:pt x="1607221" y="302671"/>
                </a:lnTo>
                <a:lnTo>
                  <a:pt x="1576640" y="270587"/>
                </a:lnTo>
                <a:lnTo>
                  <a:pt x="1544565" y="239997"/>
                </a:lnTo>
                <a:lnTo>
                  <a:pt x="1511054" y="210960"/>
                </a:lnTo>
                <a:lnTo>
                  <a:pt x="1476164" y="183534"/>
                </a:lnTo>
                <a:lnTo>
                  <a:pt x="1439954" y="157777"/>
                </a:lnTo>
                <a:lnTo>
                  <a:pt x="1402481" y="133747"/>
                </a:lnTo>
                <a:lnTo>
                  <a:pt x="1363805" y="111502"/>
                </a:lnTo>
                <a:lnTo>
                  <a:pt x="1323982" y="91100"/>
                </a:lnTo>
                <a:lnTo>
                  <a:pt x="1283071" y="72600"/>
                </a:lnTo>
                <a:lnTo>
                  <a:pt x="1241130" y="56058"/>
                </a:lnTo>
                <a:lnTo>
                  <a:pt x="1198217" y="41534"/>
                </a:lnTo>
                <a:lnTo>
                  <a:pt x="1154390" y="29084"/>
                </a:lnTo>
                <a:lnTo>
                  <a:pt x="1109707" y="18769"/>
                </a:lnTo>
                <a:lnTo>
                  <a:pt x="1064226" y="10644"/>
                </a:lnTo>
                <a:lnTo>
                  <a:pt x="1018004" y="4769"/>
                </a:lnTo>
                <a:lnTo>
                  <a:pt x="971101" y="1202"/>
                </a:lnTo>
                <a:lnTo>
                  <a:pt x="923574" y="0"/>
                </a:lnTo>
                <a:close/>
              </a:path>
            </a:pathLst>
          </a:custGeom>
          <a:solidFill>
            <a:srgbClr val="2F318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9306548" y="6908136"/>
            <a:ext cx="864235" cy="9302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5900" spc="20">
                <a:solidFill>
                  <a:srgbClr val="FFFFFF"/>
                </a:solidFill>
                <a:latin typeface="Arial"/>
                <a:cs typeface="Arial"/>
              </a:rPr>
              <a:t>02</a:t>
            </a:r>
            <a:endParaRPr sz="59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575844" y="7757330"/>
            <a:ext cx="1274445" cy="1275080"/>
          </a:xfrm>
          <a:custGeom>
            <a:avLst/>
            <a:gdLst/>
            <a:ahLst/>
            <a:cxnLst/>
            <a:rect l="l" t="t" r="r" b="b"/>
            <a:pathLst>
              <a:path w="1274445" h="1275079">
                <a:moveTo>
                  <a:pt x="637082" y="0"/>
                </a:moveTo>
                <a:lnTo>
                  <a:pt x="589536" y="1747"/>
                </a:lnTo>
                <a:lnTo>
                  <a:pt x="542939" y="6909"/>
                </a:lnTo>
                <a:lnTo>
                  <a:pt x="497414" y="15361"/>
                </a:lnTo>
                <a:lnTo>
                  <a:pt x="453084" y="26981"/>
                </a:lnTo>
                <a:lnTo>
                  <a:pt x="410073" y="41644"/>
                </a:lnTo>
                <a:lnTo>
                  <a:pt x="368504" y="59229"/>
                </a:lnTo>
                <a:lnTo>
                  <a:pt x="328500" y="79611"/>
                </a:lnTo>
                <a:lnTo>
                  <a:pt x="290184" y="102667"/>
                </a:lnTo>
                <a:lnTo>
                  <a:pt x="253679" y="128275"/>
                </a:lnTo>
                <a:lnTo>
                  <a:pt x="219109" y="156310"/>
                </a:lnTo>
                <a:lnTo>
                  <a:pt x="186597" y="186651"/>
                </a:lnTo>
                <a:lnTo>
                  <a:pt x="156265" y="219172"/>
                </a:lnTo>
                <a:lnTo>
                  <a:pt x="128238" y="253753"/>
                </a:lnTo>
                <a:lnTo>
                  <a:pt x="102638" y="290268"/>
                </a:lnTo>
                <a:lnTo>
                  <a:pt x="79588" y="328595"/>
                </a:lnTo>
                <a:lnTo>
                  <a:pt x="59212" y="368611"/>
                </a:lnTo>
                <a:lnTo>
                  <a:pt x="41632" y="410192"/>
                </a:lnTo>
                <a:lnTo>
                  <a:pt x="26973" y="453215"/>
                </a:lnTo>
                <a:lnTo>
                  <a:pt x="15357" y="497558"/>
                </a:lnTo>
                <a:lnTo>
                  <a:pt x="6907" y="543096"/>
                </a:lnTo>
                <a:lnTo>
                  <a:pt x="1747" y="589707"/>
                </a:lnTo>
                <a:lnTo>
                  <a:pt x="0" y="637267"/>
                </a:lnTo>
                <a:lnTo>
                  <a:pt x="1747" y="684827"/>
                </a:lnTo>
                <a:lnTo>
                  <a:pt x="6907" y="731437"/>
                </a:lnTo>
                <a:lnTo>
                  <a:pt x="15357" y="776975"/>
                </a:lnTo>
                <a:lnTo>
                  <a:pt x="26973" y="821318"/>
                </a:lnTo>
                <a:lnTo>
                  <a:pt x="41632" y="864341"/>
                </a:lnTo>
                <a:lnTo>
                  <a:pt x="59212" y="905922"/>
                </a:lnTo>
                <a:lnTo>
                  <a:pt x="79588" y="945938"/>
                </a:lnTo>
                <a:lnTo>
                  <a:pt x="102638" y="984265"/>
                </a:lnTo>
                <a:lnTo>
                  <a:pt x="128238" y="1020781"/>
                </a:lnTo>
                <a:lnTo>
                  <a:pt x="156265" y="1055361"/>
                </a:lnTo>
                <a:lnTo>
                  <a:pt x="186597" y="1087883"/>
                </a:lnTo>
                <a:lnTo>
                  <a:pt x="219109" y="1118223"/>
                </a:lnTo>
                <a:lnTo>
                  <a:pt x="253679" y="1146259"/>
                </a:lnTo>
                <a:lnTo>
                  <a:pt x="290184" y="1171866"/>
                </a:lnTo>
                <a:lnTo>
                  <a:pt x="328500" y="1194923"/>
                </a:lnTo>
                <a:lnTo>
                  <a:pt x="368504" y="1215305"/>
                </a:lnTo>
                <a:lnTo>
                  <a:pt x="410073" y="1232889"/>
                </a:lnTo>
                <a:lnTo>
                  <a:pt x="453084" y="1247553"/>
                </a:lnTo>
                <a:lnTo>
                  <a:pt x="497414" y="1259172"/>
                </a:lnTo>
                <a:lnTo>
                  <a:pt x="542939" y="1267624"/>
                </a:lnTo>
                <a:lnTo>
                  <a:pt x="589536" y="1272786"/>
                </a:lnTo>
                <a:lnTo>
                  <a:pt x="637082" y="1274534"/>
                </a:lnTo>
                <a:lnTo>
                  <a:pt x="684628" y="1272786"/>
                </a:lnTo>
                <a:lnTo>
                  <a:pt x="731225" y="1267624"/>
                </a:lnTo>
                <a:lnTo>
                  <a:pt x="776750" y="1259172"/>
                </a:lnTo>
                <a:lnTo>
                  <a:pt x="821080" y="1247553"/>
                </a:lnTo>
                <a:lnTo>
                  <a:pt x="864091" y="1232889"/>
                </a:lnTo>
                <a:lnTo>
                  <a:pt x="905660" y="1215305"/>
                </a:lnTo>
                <a:lnTo>
                  <a:pt x="945664" y="1194923"/>
                </a:lnTo>
                <a:lnTo>
                  <a:pt x="983980" y="1171866"/>
                </a:lnTo>
                <a:lnTo>
                  <a:pt x="1020485" y="1146259"/>
                </a:lnTo>
                <a:lnTo>
                  <a:pt x="1055055" y="1118223"/>
                </a:lnTo>
                <a:lnTo>
                  <a:pt x="1087567" y="1087883"/>
                </a:lnTo>
                <a:lnTo>
                  <a:pt x="1117899" y="1055361"/>
                </a:lnTo>
                <a:lnTo>
                  <a:pt x="1145926" y="1020781"/>
                </a:lnTo>
                <a:lnTo>
                  <a:pt x="1171527" y="984265"/>
                </a:lnTo>
                <a:lnTo>
                  <a:pt x="1194576" y="945938"/>
                </a:lnTo>
                <a:lnTo>
                  <a:pt x="1214953" y="905922"/>
                </a:lnTo>
                <a:lnTo>
                  <a:pt x="1232532" y="864341"/>
                </a:lnTo>
                <a:lnTo>
                  <a:pt x="1247191" y="821318"/>
                </a:lnTo>
                <a:lnTo>
                  <a:pt x="1258807" y="776975"/>
                </a:lnTo>
                <a:lnTo>
                  <a:pt x="1267257" y="731437"/>
                </a:lnTo>
                <a:lnTo>
                  <a:pt x="1272417" y="684827"/>
                </a:lnTo>
                <a:lnTo>
                  <a:pt x="1274165" y="637267"/>
                </a:lnTo>
                <a:lnTo>
                  <a:pt x="1272417" y="589707"/>
                </a:lnTo>
                <a:lnTo>
                  <a:pt x="1267257" y="543096"/>
                </a:lnTo>
                <a:lnTo>
                  <a:pt x="1258807" y="497558"/>
                </a:lnTo>
                <a:lnTo>
                  <a:pt x="1247191" y="453215"/>
                </a:lnTo>
                <a:lnTo>
                  <a:pt x="1232532" y="410192"/>
                </a:lnTo>
                <a:lnTo>
                  <a:pt x="1214953" y="368611"/>
                </a:lnTo>
                <a:lnTo>
                  <a:pt x="1194576" y="328595"/>
                </a:lnTo>
                <a:lnTo>
                  <a:pt x="1171527" y="290268"/>
                </a:lnTo>
                <a:lnTo>
                  <a:pt x="1145926" y="253753"/>
                </a:lnTo>
                <a:lnTo>
                  <a:pt x="1117899" y="219172"/>
                </a:lnTo>
                <a:lnTo>
                  <a:pt x="1087567" y="186651"/>
                </a:lnTo>
                <a:lnTo>
                  <a:pt x="1055055" y="156310"/>
                </a:lnTo>
                <a:lnTo>
                  <a:pt x="1020485" y="128275"/>
                </a:lnTo>
                <a:lnTo>
                  <a:pt x="983980" y="102667"/>
                </a:lnTo>
                <a:lnTo>
                  <a:pt x="945664" y="79611"/>
                </a:lnTo>
                <a:lnTo>
                  <a:pt x="905660" y="59229"/>
                </a:lnTo>
                <a:lnTo>
                  <a:pt x="864091" y="41644"/>
                </a:lnTo>
                <a:lnTo>
                  <a:pt x="821080" y="26981"/>
                </a:lnTo>
                <a:lnTo>
                  <a:pt x="776750" y="15361"/>
                </a:lnTo>
                <a:lnTo>
                  <a:pt x="731225" y="6909"/>
                </a:lnTo>
                <a:lnTo>
                  <a:pt x="684628" y="1747"/>
                </a:lnTo>
                <a:lnTo>
                  <a:pt x="637082" y="0"/>
                </a:lnTo>
                <a:close/>
              </a:path>
            </a:pathLst>
          </a:custGeom>
          <a:solidFill>
            <a:srgbClr val="2F318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0780866" y="7981695"/>
            <a:ext cx="864235" cy="9302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5900" spc="20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5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36242" y="2178672"/>
            <a:ext cx="3543935" cy="990600"/>
          </a:xfrm>
          <a:prstGeom prst="rect">
            <a:avLst/>
          </a:prstGeom>
        </p:spPr>
        <p:txBody>
          <a:bodyPr wrap="square" lIns="0" tIns="1625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dirty="0" sz="2650" spc="-20" b="1">
                <a:latin typeface="Microsoft YaHei"/>
                <a:cs typeface="Microsoft YaHei"/>
              </a:rPr>
              <a:t>支持自定义</a:t>
            </a:r>
            <a:endParaRPr sz="26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dirty="0" sz="1950" spc="25">
                <a:latin typeface="Microsoft YaHei"/>
                <a:cs typeface="Microsoft YaHei"/>
              </a:rPr>
              <a:t>根据业务特性，支持规则自定义</a:t>
            </a:r>
            <a:endParaRPr sz="1950">
              <a:latin typeface="Microsoft YaHei"/>
              <a:cs typeface="Microsoft YaHe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36242" y="3231096"/>
            <a:ext cx="2287270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25">
                <a:latin typeface="Microsoft YaHei"/>
                <a:cs typeface="Microsoft YaHei"/>
              </a:rPr>
              <a:t>红黑榜促进良性循环</a:t>
            </a:r>
            <a:endParaRPr sz="1950">
              <a:latin typeface="Microsoft YaHei"/>
              <a:cs typeface="Microsoft YaHe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991296" y="4355946"/>
            <a:ext cx="8376920" cy="1379855"/>
          </a:xfrm>
          <a:prstGeom prst="rect">
            <a:avLst/>
          </a:prstGeom>
        </p:spPr>
        <p:txBody>
          <a:bodyPr wrap="square" lIns="0" tIns="1625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dirty="0" sz="2650" spc="-20" b="1">
                <a:latin typeface="Microsoft YaHei"/>
                <a:cs typeface="Microsoft YaHei"/>
              </a:rPr>
              <a:t>反馈，精细化运营</a:t>
            </a:r>
            <a:endParaRPr sz="2650">
              <a:latin typeface="Microsoft YaHei"/>
              <a:cs typeface="Microsoft YaHei"/>
            </a:endParaRPr>
          </a:p>
          <a:p>
            <a:pPr marL="12700" marR="5080">
              <a:lnSpc>
                <a:spcPct val="130900"/>
              </a:lnSpc>
              <a:spcBef>
                <a:spcPts val="170"/>
              </a:spcBef>
            </a:pPr>
            <a:r>
              <a:rPr dirty="0" sz="1950" spc="35">
                <a:latin typeface="Microsoft YaHei"/>
                <a:cs typeface="Microsoft YaHei"/>
              </a:rPr>
              <a:t>关注问题的反馈、问题的解决跟进、问题智能推送策略制定、结合研发流程 </a:t>
            </a:r>
            <a:r>
              <a:rPr dirty="0" sz="1950" spc="25">
                <a:latin typeface="Microsoft YaHei"/>
                <a:cs typeface="Microsoft YaHei"/>
              </a:rPr>
              <a:t>进行持续交付的卡点</a:t>
            </a:r>
            <a:endParaRPr sz="1950">
              <a:latin typeface="Microsoft YaHei"/>
              <a:cs typeface="Microsoft YaHe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825218" y="6141190"/>
            <a:ext cx="6374130" cy="1379855"/>
          </a:xfrm>
          <a:prstGeom prst="rect">
            <a:avLst/>
          </a:prstGeom>
        </p:spPr>
        <p:txBody>
          <a:bodyPr wrap="square" lIns="0" tIns="1625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dirty="0" sz="2650" spc="-20" b="1">
                <a:latin typeface="Microsoft YaHei"/>
                <a:cs typeface="Microsoft YaHei"/>
              </a:rPr>
              <a:t>度量，量化分析问题</a:t>
            </a:r>
            <a:endParaRPr sz="2650">
              <a:latin typeface="Microsoft YaHei"/>
              <a:cs typeface="Microsoft YaHei"/>
            </a:endParaRPr>
          </a:p>
          <a:p>
            <a:pPr marL="12700" marR="5080">
              <a:lnSpc>
                <a:spcPct val="130900"/>
              </a:lnSpc>
              <a:spcBef>
                <a:spcPts val="170"/>
              </a:spcBef>
            </a:pPr>
            <a:r>
              <a:rPr dirty="0" sz="1950" spc="25">
                <a:latin typeface="Microsoft YaHei"/>
                <a:cs typeface="Microsoft YaHei"/>
              </a:rPr>
              <a:t>到</a:t>
            </a:r>
            <a:r>
              <a:rPr dirty="0" sz="1950" spc="5">
                <a:latin typeface="Calibri"/>
                <a:cs typeface="Calibri"/>
              </a:rPr>
              <a:t>2.0</a:t>
            </a:r>
            <a:r>
              <a:rPr dirty="0" sz="1950" spc="25">
                <a:latin typeface="Microsoft YaHei"/>
                <a:cs typeface="Microsoft YaHei"/>
              </a:rPr>
              <a:t>时代的代码质量指标细化</a:t>
            </a:r>
            <a:r>
              <a:rPr dirty="0" sz="1950" spc="10">
                <a:latin typeface="Calibri"/>
                <a:cs typeface="Calibri"/>
              </a:rPr>
              <a:t>+</a:t>
            </a:r>
            <a:r>
              <a:rPr dirty="0" sz="1950" spc="25">
                <a:latin typeface="Microsoft YaHei"/>
                <a:cs typeface="Microsoft YaHei"/>
              </a:rPr>
              <a:t>质量分概念</a:t>
            </a:r>
            <a:r>
              <a:rPr dirty="0" sz="1950" spc="10">
                <a:latin typeface="Calibri"/>
                <a:cs typeface="Calibri"/>
              </a:rPr>
              <a:t>+</a:t>
            </a:r>
            <a:r>
              <a:rPr dirty="0" sz="1950" spc="25">
                <a:latin typeface="Microsoft YaHei"/>
                <a:cs typeface="Microsoft YaHei"/>
              </a:rPr>
              <a:t>质量度量可以 横向、纵向综合比较项目的代码质量</a:t>
            </a:r>
            <a:endParaRPr sz="1950">
              <a:latin typeface="Microsoft YaHei"/>
              <a:cs typeface="Microsoft YaHe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353502" y="7935480"/>
            <a:ext cx="4217670" cy="990600"/>
          </a:xfrm>
          <a:prstGeom prst="rect">
            <a:avLst/>
          </a:prstGeom>
        </p:spPr>
        <p:txBody>
          <a:bodyPr wrap="square" lIns="0" tIns="1625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dirty="0" sz="2650" spc="-20" b="1">
                <a:latin typeface="Microsoft YaHei"/>
                <a:cs typeface="Microsoft YaHei"/>
              </a:rPr>
              <a:t>感知发现问题</a:t>
            </a:r>
            <a:endParaRPr sz="26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dirty="0" sz="1950" spc="5">
                <a:latin typeface="Calibri"/>
                <a:cs typeface="Calibri"/>
              </a:rPr>
              <a:t>1.0</a:t>
            </a:r>
            <a:r>
              <a:rPr dirty="0" sz="1950" spc="25">
                <a:latin typeface="Microsoft YaHei"/>
                <a:cs typeface="Microsoft YaHei"/>
              </a:rPr>
              <a:t>时代的</a:t>
            </a:r>
            <a:r>
              <a:rPr dirty="0" sz="1950" spc="10">
                <a:latin typeface="Calibri"/>
                <a:cs typeface="Calibri"/>
              </a:rPr>
              <a:t>jenkins+gitlab+sonar</a:t>
            </a:r>
            <a:r>
              <a:rPr dirty="0" sz="1950" spc="25">
                <a:latin typeface="Microsoft YaHei"/>
                <a:cs typeface="Microsoft YaHei"/>
              </a:rPr>
              <a:t>发现问题</a:t>
            </a:r>
            <a:endParaRPr sz="1950">
              <a:latin typeface="Microsoft YaHei"/>
              <a:cs typeface="Microsoft YaHe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33748" y="501965"/>
            <a:ext cx="3242310" cy="50800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150" spc="15">
                <a:solidFill>
                  <a:srgbClr val="FFFFFF"/>
                </a:solidFill>
                <a:latin typeface="Microsoft YaHei"/>
                <a:cs typeface="Microsoft YaHei"/>
              </a:rPr>
              <a:t>推动代码质量落地</a:t>
            </a:r>
            <a:endParaRPr sz="3150">
              <a:latin typeface="Microsoft YaHei"/>
              <a:cs typeface="Microsoft YaHei"/>
            </a:endParaRPr>
          </a:p>
        </p:txBody>
      </p:sp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01392" y="10431012"/>
            <a:ext cx="2104899" cy="714700"/>
          </a:xfrm>
          <a:prstGeom prst="rect">
            <a:avLst/>
          </a:prstGeom>
        </p:spPr>
      </p:pic>
      <p:sp>
        <p:nvSpPr>
          <p:cNvPr id="24" name="object 2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42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pc="20"/>
              <a:t>厂商：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01392" y="10431012"/>
            <a:ext cx="2104899" cy="7147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415505" y="2466717"/>
            <a:ext cx="3999865" cy="1615440"/>
          </a:xfrm>
          <a:prstGeom prst="rect">
            <a:avLst/>
          </a:prstGeom>
          <a:solidFill>
            <a:srgbClr val="00A2FF"/>
          </a:solidFill>
        </p:spPr>
        <p:txBody>
          <a:bodyPr wrap="square" lIns="0" tIns="57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30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3950" spc="5">
                <a:solidFill>
                  <a:srgbClr val="FFFFFF"/>
                </a:solidFill>
                <a:latin typeface="SimSun"/>
                <a:cs typeface="SimSun"/>
              </a:rPr>
              <a:t>挑战</a:t>
            </a:r>
            <a:endParaRPr sz="395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15505" y="4343636"/>
            <a:ext cx="3999865" cy="4646295"/>
          </a:xfrm>
          <a:prstGeom prst="rect">
            <a:avLst/>
          </a:prstGeom>
          <a:solidFill>
            <a:srgbClr val="CBE0FF">
              <a:alpha val="90199"/>
            </a:srgbClr>
          </a:solidFill>
        </p:spPr>
        <p:txBody>
          <a:bodyPr wrap="square" lIns="0" tIns="97790" rIns="0" bIns="0" rtlCol="0" vert="horz">
            <a:spAutoFit/>
          </a:bodyPr>
          <a:lstStyle/>
          <a:p>
            <a:pPr marL="344170" indent="-22669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44805" algn="l"/>
              </a:tabLst>
            </a:pPr>
            <a:r>
              <a:rPr dirty="0" sz="1950" spc="25">
                <a:latin typeface="SimSun"/>
                <a:cs typeface="SimSun"/>
              </a:rPr>
              <a:t>规则不认可</a:t>
            </a:r>
            <a:endParaRPr sz="1950">
              <a:latin typeface="SimSun"/>
              <a:cs typeface="SimSun"/>
            </a:endParaRPr>
          </a:p>
          <a:p>
            <a:pPr marL="344170" indent="-226695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344805" algn="l"/>
              </a:tabLst>
            </a:pPr>
            <a:r>
              <a:rPr dirty="0" sz="1950" spc="25">
                <a:latin typeface="SimSun"/>
                <a:cs typeface="SimSun"/>
              </a:rPr>
              <a:t>业务线不适用</a:t>
            </a:r>
            <a:endParaRPr sz="1950">
              <a:latin typeface="SimSun"/>
              <a:cs typeface="SimSun"/>
            </a:endParaRPr>
          </a:p>
          <a:p>
            <a:pPr marL="344170" indent="-226695">
              <a:lnSpc>
                <a:spcPct val="100000"/>
              </a:lnSpc>
              <a:spcBef>
                <a:spcPts val="345"/>
              </a:spcBef>
              <a:buFont typeface="Arial"/>
              <a:buChar char="•"/>
              <a:tabLst>
                <a:tab pos="344805" algn="l"/>
              </a:tabLst>
            </a:pPr>
            <a:r>
              <a:rPr dirty="0" sz="1950" spc="25">
                <a:latin typeface="SimSun"/>
                <a:cs typeface="SimSun"/>
              </a:rPr>
              <a:t>收益不显著</a:t>
            </a:r>
            <a:endParaRPr sz="1950">
              <a:latin typeface="SimSun"/>
              <a:cs typeface="SimSun"/>
            </a:endParaRPr>
          </a:p>
          <a:p>
            <a:pPr marL="344170" indent="-226695">
              <a:lnSpc>
                <a:spcPct val="100000"/>
              </a:lnSpc>
              <a:spcBef>
                <a:spcPts val="409"/>
              </a:spcBef>
              <a:buFont typeface="Arial"/>
              <a:buChar char="•"/>
              <a:tabLst>
                <a:tab pos="344805" algn="l"/>
              </a:tabLst>
            </a:pPr>
            <a:r>
              <a:rPr dirty="0" sz="1950" spc="25">
                <a:latin typeface="SimSun"/>
                <a:cs typeface="SimSun"/>
              </a:rPr>
              <a:t>开发修改不积极</a:t>
            </a:r>
            <a:endParaRPr sz="1950">
              <a:latin typeface="SimSun"/>
              <a:cs typeface="SimSun"/>
            </a:endParaRPr>
          </a:p>
          <a:p>
            <a:pPr marL="344170" indent="-226695">
              <a:lnSpc>
                <a:spcPct val="100000"/>
              </a:lnSpc>
              <a:spcBef>
                <a:spcPts val="345"/>
              </a:spcBef>
              <a:buFont typeface="Arial"/>
              <a:buChar char="•"/>
              <a:tabLst>
                <a:tab pos="344805" algn="l"/>
              </a:tabLst>
            </a:pPr>
            <a:r>
              <a:rPr dirty="0" sz="1950" spc="25">
                <a:latin typeface="SimSun"/>
                <a:cs typeface="SimSun"/>
              </a:rPr>
              <a:t>开发不知道如何修改</a:t>
            </a:r>
            <a:endParaRPr sz="195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03670" y="2417492"/>
            <a:ext cx="4503420" cy="1605280"/>
          </a:xfrm>
          <a:prstGeom prst="rect">
            <a:avLst/>
          </a:prstGeom>
          <a:solidFill>
            <a:srgbClr val="00A2FF"/>
          </a:solidFill>
        </p:spPr>
        <p:txBody>
          <a:bodyPr wrap="square" lIns="0" tIns="6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30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3950" spc="5">
                <a:solidFill>
                  <a:srgbClr val="FFFFFF"/>
                </a:solidFill>
                <a:latin typeface="SimSun"/>
                <a:cs typeface="SimSun"/>
              </a:rPr>
              <a:t>动作</a:t>
            </a:r>
            <a:endParaRPr sz="3950">
              <a:latin typeface="SimSun"/>
              <a:cs typeface="SimSu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503535" y="4383945"/>
            <a:ext cx="4503420" cy="4606290"/>
            <a:chOff x="7503535" y="4383945"/>
            <a:chExt cx="4503420" cy="4606290"/>
          </a:xfrm>
        </p:grpSpPr>
        <p:sp>
          <p:nvSpPr>
            <p:cNvPr id="7" name="object 7"/>
            <p:cNvSpPr/>
            <p:nvPr/>
          </p:nvSpPr>
          <p:spPr>
            <a:xfrm>
              <a:off x="7516235" y="4396646"/>
              <a:ext cx="4478020" cy="4580890"/>
            </a:xfrm>
            <a:custGeom>
              <a:avLst/>
              <a:gdLst/>
              <a:ahLst/>
              <a:cxnLst/>
              <a:rect l="l" t="t" r="r" b="b"/>
              <a:pathLst>
                <a:path w="4478020" h="4580890">
                  <a:moveTo>
                    <a:pt x="4477899" y="0"/>
                  </a:moveTo>
                  <a:lnTo>
                    <a:pt x="0" y="0"/>
                  </a:lnTo>
                  <a:lnTo>
                    <a:pt x="0" y="4580299"/>
                  </a:lnTo>
                  <a:lnTo>
                    <a:pt x="4477899" y="4580299"/>
                  </a:lnTo>
                  <a:lnTo>
                    <a:pt x="4477899" y="0"/>
                  </a:lnTo>
                  <a:close/>
                </a:path>
              </a:pathLst>
            </a:custGeom>
            <a:solidFill>
              <a:srgbClr val="CBE0FF">
                <a:alpha val="9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516235" y="4396645"/>
              <a:ext cx="4478020" cy="4580890"/>
            </a:xfrm>
            <a:custGeom>
              <a:avLst/>
              <a:gdLst/>
              <a:ahLst/>
              <a:cxnLst/>
              <a:rect l="l" t="t" r="r" b="b"/>
              <a:pathLst>
                <a:path w="4478020" h="4580890">
                  <a:moveTo>
                    <a:pt x="0" y="0"/>
                  </a:moveTo>
                  <a:lnTo>
                    <a:pt x="4477899" y="0"/>
                  </a:lnTo>
                  <a:lnTo>
                    <a:pt x="4477899" y="4580299"/>
                  </a:lnTo>
                  <a:lnTo>
                    <a:pt x="0" y="4580299"/>
                  </a:lnTo>
                  <a:lnTo>
                    <a:pt x="0" y="0"/>
                  </a:lnTo>
                  <a:close/>
                </a:path>
              </a:pathLst>
            </a:custGeom>
            <a:ln w="25130">
              <a:solidFill>
                <a:srgbClr val="CBE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7503670" y="4384080"/>
            <a:ext cx="4503420" cy="4605655"/>
          </a:xfrm>
          <a:prstGeom prst="rect">
            <a:avLst/>
          </a:prstGeom>
        </p:spPr>
        <p:txBody>
          <a:bodyPr wrap="square" lIns="0" tIns="112395" rIns="0" bIns="0" rtlCol="0" vert="horz">
            <a:spAutoFit/>
          </a:bodyPr>
          <a:lstStyle/>
          <a:p>
            <a:pPr marL="344170" marR="212725" indent="-226695">
              <a:lnSpc>
                <a:spcPts val="2280"/>
              </a:lnSpc>
              <a:spcBef>
                <a:spcPts val="885"/>
              </a:spcBef>
              <a:buChar char="•"/>
              <a:tabLst>
                <a:tab pos="344805" algn="l"/>
              </a:tabLst>
            </a:pPr>
            <a:r>
              <a:rPr dirty="0" sz="1950" spc="10">
                <a:latin typeface="Arial"/>
                <a:cs typeface="Arial"/>
              </a:rPr>
              <a:t>2/8</a:t>
            </a:r>
            <a:r>
              <a:rPr dirty="0" sz="1950" spc="-30">
                <a:latin typeface="Arial"/>
                <a:cs typeface="Arial"/>
              </a:rPr>
              <a:t> </a:t>
            </a:r>
            <a:r>
              <a:rPr dirty="0" sz="1950" spc="25">
                <a:latin typeface="SimSun"/>
                <a:cs typeface="SimSun"/>
              </a:rPr>
              <a:t>原则，找出覆盖</a:t>
            </a:r>
            <a:r>
              <a:rPr dirty="0" sz="1950" spc="15">
                <a:latin typeface="Arial"/>
                <a:cs typeface="Arial"/>
              </a:rPr>
              <a:t>80%</a:t>
            </a:r>
            <a:r>
              <a:rPr dirty="0" sz="1950" spc="25">
                <a:latin typeface="SimSun"/>
                <a:cs typeface="SimSun"/>
              </a:rPr>
              <a:t>问题的</a:t>
            </a:r>
            <a:r>
              <a:rPr dirty="0" sz="1950" spc="15">
                <a:latin typeface="Arial"/>
                <a:cs typeface="Arial"/>
              </a:rPr>
              <a:t>20%  </a:t>
            </a:r>
            <a:r>
              <a:rPr dirty="0" sz="1950" spc="25">
                <a:latin typeface="SimSun"/>
                <a:cs typeface="SimSun"/>
              </a:rPr>
              <a:t>规则集</a:t>
            </a:r>
            <a:endParaRPr sz="1950">
              <a:latin typeface="SimSun"/>
              <a:cs typeface="SimSun"/>
            </a:endParaRPr>
          </a:p>
          <a:p>
            <a:pPr marL="344170" marR="381000" indent="-226695">
              <a:lnSpc>
                <a:spcPct val="101499"/>
              </a:lnSpc>
              <a:spcBef>
                <a:spcPts val="220"/>
              </a:spcBef>
              <a:buFont typeface="Arial"/>
              <a:buChar char="•"/>
              <a:tabLst>
                <a:tab pos="344805" algn="l"/>
              </a:tabLst>
            </a:pPr>
            <a:r>
              <a:rPr dirty="0" sz="1950" spc="25">
                <a:latin typeface="SimSun"/>
                <a:cs typeface="SimSun"/>
              </a:rPr>
              <a:t>业务线自定义规则，协同开发保障 </a:t>
            </a:r>
            <a:r>
              <a:rPr dirty="0" sz="1950" spc="25">
                <a:latin typeface="SimSun"/>
                <a:cs typeface="SimSun"/>
              </a:rPr>
              <a:t>质量</a:t>
            </a:r>
            <a:endParaRPr sz="1950">
              <a:latin typeface="SimSun"/>
              <a:cs typeface="SimSun"/>
            </a:endParaRPr>
          </a:p>
          <a:p>
            <a:pPr marL="344170" indent="-226695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344805" algn="l"/>
              </a:tabLst>
            </a:pPr>
            <a:r>
              <a:rPr dirty="0" sz="1950" spc="25">
                <a:latin typeface="SimSun"/>
                <a:cs typeface="SimSun"/>
              </a:rPr>
              <a:t>数据度量，提供</a:t>
            </a:r>
            <a:r>
              <a:rPr dirty="0" sz="1950" spc="10">
                <a:latin typeface="Arial"/>
                <a:cs typeface="Arial"/>
              </a:rPr>
              <a:t>repo</a:t>
            </a:r>
            <a:r>
              <a:rPr dirty="0" sz="1950" spc="25">
                <a:latin typeface="SimSun"/>
                <a:cs typeface="SimSun"/>
              </a:rPr>
              <a:t>质量趋势</a:t>
            </a:r>
            <a:endParaRPr sz="1950">
              <a:latin typeface="SimSun"/>
              <a:cs typeface="SimSun"/>
            </a:endParaRPr>
          </a:p>
          <a:p>
            <a:pPr marL="344170" indent="-226695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344805" algn="l"/>
              </a:tabLst>
            </a:pPr>
            <a:r>
              <a:rPr dirty="0" sz="1950" spc="25">
                <a:latin typeface="SimSun"/>
                <a:cs typeface="SimSun"/>
              </a:rPr>
              <a:t>质量宣讲，流程卡点</a:t>
            </a:r>
            <a:endParaRPr sz="1950">
              <a:latin typeface="SimSun"/>
              <a:cs typeface="SimSun"/>
            </a:endParaRPr>
          </a:p>
          <a:p>
            <a:pPr marL="344170" indent="-226695">
              <a:lnSpc>
                <a:spcPct val="100000"/>
              </a:lnSpc>
              <a:spcBef>
                <a:spcPts val="440"/>
              </a:spcBef>
              <a:buFont typeface="Arial"/>
              <a:buChar char="•"/>
              <a:tabLst>
                <a:tab pos="344805" algn="l"/>
              </a:tabLst>
            </a:pPr>
            <a:r>
              <a:rPr dirty="0" sz="1950" spc="25">
                <a:latin typeface="SimSun"/>
                <a:cs typeface="SimSun"/>
              </a:rPr>
              <a:t>定期代码质量</a:t>
            </a:r>
            <a:r>
              <a:rPr dirty="0" sz="1950" spc="15">
                <a:latin typeface="Arial"/>
                <a:cs typeface="Arial"/>
              </a:rPr>
              <a:t>Review</a:t>
            </a:r>
            <a:endParaRPr sz="1950">
              <a:latin typeface="Arial"/>
              <a:cs typeface="Arial"/>
            </a:endParaRPr>
          </a:p>
          <a:p>
            <a:pPr marL="344170" marR="381000" indent="-226695">
              <a:lnSpc>
                <a:spcPts val="2280"/>
              </a:lnSpc>
              <a:spcBef>
                <a:spcPts val="445"/>
              </a:spcBef>
              <a:buFont typeface="Arial"/>
              <a:buChar char="•"/>
              <a:tabLst>
                <a:tab pos="344805" algn="l"/>
              </a:tabLst>
            </a:pPr>
            <a:r>
              <a:rPr dirty="0" sz="1950" spc="25">
                <a:latin typeface="SimSun"/>
                <a:cs typeface="SimSun"/>
              </a:rPr>
              <a:t>从流程上将代码质量提升纳入研发 </a:t>
            </a:r>
            <a:r>
              <a:rPr dirty="0" sz="1950" spc="25">
                <a:latin typeface="SimSun"/>
                <a:cs typeface="SimSun"/>
              </a:rPr>
              <a:t>部</a:t>
            </a:r>
            <a:r>
              <a:rPr dirty="0" sz="1950" spc="15">
                <a:latin typeface="Arial"/>
                <a:cs typeface="Arial"/>
              </a:rPr>
              <a:t>OKR</a:t>
            </a:r>
            <a:endParaRPr sz="1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997991" y="2417492"/>
            <a:ext cx="4042410" cy="1631950"/>
          </a:xfrm>
          <a:prstGeom prst="rect">
            <a:avLst/>
          </a:prstGeom>
          <a:solidFill>
            <a:srgbClr val="00A2FF"/>
          </a:solidFill>
        </p:spPr>
        <p:txBody>
          <a:bodyPr wrap="square" lIns="0" tIns="12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31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3950" spc="5">
                <a:solidFill>
                  <a:srgbClr val="FFFFFF"/>
                </a:solidFill>
                <a:latin typeface="SimSun"/>
                <a:cs typeface="SimSun"/>
              </a:rPr>
              <a:t>结果</a:t>
            </a:r>
            <a:endParaRPr sz="3950"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997991" y="4183271"/>
            <a:ext cx="4042410" cy="4806315"/>
          </a:xfrm>
          <a:prstGeom prst="rect">
            <a:avLst/>
          </a:prstGeom>
          <a:solidFill>
            <a:srgbClr val="CBE0FF">
              <a:alpha val="90199"/>
            </a:srgbClr>
          </a:solidFill>
        </p:spPr>
        <p:txBody>
          <a:bodyPr wrap="square" lIns="0" tIns="95250" rIns="0" bIns="0" rtlCol="0" vert="horz">
            <a:spAutoFit/>
          </a:bodyPr>
          <a:lstStyle/>
          <a:p>
            <a:pPr marL="344170" indent="-226695">
              <a:lnSpc>
                <a:spcPct val="100000"/>
              </a:lnSpc>
              <a:spcBef>
                <a:spcPts val="750"/>
              </a:spcBef>
              <a:buFont typeface="Arial"/>
              <a:buChar char="•"/>
              <a:tabLst>
                <a:tab pos="344805" algn="l"/>
              </a:tabLst>
            </a:pPr>
            <a:r>
              <a:rPr dirty="0" sz="1950" spc="25">
                <a:latin typeface="SimSun"/>
                <a:cs typeface="SimSun"/>
              </a:rPr>
              <a:t>支持所有开发语言的规则定义</a:t>
            </a:r>
            <a:endParaRPr sz="1950">
              <a:latin typeface="SimSun"/>
              <a:cs typeface="SimSun"/>
            </a:endParaRPr>
          </a:p>
          <a:p>
            <a:pPr marL="344170" indent="-226695">
              <a:lnSpc>
                <a:spcPct val="100000"/>
              </a:lnSpc>
              <a:spcBef>
                <a:spcPts val="345"/>
              </a:spcBef>
              <a:buChar char="•"/>
              <a:tabLst>
                <a:tab pos="344805" algn="l"/>
              </a:tabLst>
            </a:pPr>
            <a:r>
              <a:rPr dirty="0" sz="1950" spc="15">
                <a:latin typeface="Arial"/>
                <a:cs typeface="Arial"/>
              </a:rPr>
              <a:t>80%</a:t>
            </a:r>
            <a:r>
              <a:rPr dirty="0" sz="1950" spc="25">
                <a:latin typeface="SimSun"/>
                <a:cs typeface="SimSun"/>
              </a:rPr>
              <a:t>的业务线使用自定义规则集</a:t>
            </a:r>
            <a:endParaRPr sz="1950">
              <a:latin typeface="SimSun"/>
              <a:cs typeface="SimSun"/>
            </a:endParaRPr>
          </a:p>
          <a:p>
            <a:pPr marL="344170" indent="-226695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344805" algn="l"/>
              </a:tabLst>
            </a:pPr>
            <a:r>
              <a:rPr dirty="0" sz="1950" spc="25">
                <a:latin typeface="SimSun"/>
                <a:cs typeface="SimSun"/>
              </a:rPr>
              <a:t>数据驱动质量提升</a:t>
            </a:r>
            <a:endParaRPr sz="1950">
              <a:latin typeface="SimSun"/>
              <a:cs typeface="SimSun"/>
            </a:endParaRPr>
          </a:p>
          <a:p>
            <a:pPr marL="344170" indent="-226695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344805" algn="l"/>
              </a:tabLst>
            </a:pPr>
            <a:r>
              <a:rPr dirty="0" sz="1950" spc="25">
                <a:latin typeface="SimSun"/>
                <a:cs typeface="SimSun"/>
              </a:rPr>
              <a:t>所有业务全部接入</a:t>
            </a:r>
            <a:endParaRPr sz="1950">
              <a:latin typeface="SimSun"/>
              <a:cs typeface="SimSun"/>
            </a:endParaRPr>
          </a:p>
          <a:p>
            <a:pPr marL="344170" indent="-226695">
              <a:lnSpc>
                <a:spcPct val="100000"/>
              </a:lnSpc>
              <a:spcBef>
                <a:spcPts val="345"/>
              </a:spcBef>
              <a:buFont typeface="Arial"/>
              <a:buChar char="•"/>
              <a:tabLst>
                <a:tab pos="344805" algn="l"/>
              </a:tabLst>
            </a:pPr>
            <a:r>
              <a:rPr dirty="0" sz="1950" spc="25">
                <a:latin typeface="SimSun"/>
                <a:cs typeface="SimSun"/>
              </a:rPr>
              <a:t>部门质量通晒，纳入研发</a:t>
            </a:r>
            <a:r>
              <a:rPr dirty="0" sz="1950" spc="15">
                <a:latin typeface="Arial"/>
                <a:cs typeface="Arial"/>
              </a:rPr>
              <a:t>OKR</a:t>
            </a:r>
            <a:endParaRPr sz="1950">
              <a:latin typeface="Arial"/>
              <a:cs typeface="Arial"/>
            </a:endParaRPr>
          </a:p>
          <a:p>
            <a:pPr marL="344170" marR="171450" indent="-226695">
              <a:lnSpc>
                <a:spcPct val="101499"/>
              </a:lnSpc>
              <a:spcBef>
                <a:spcPts val="285"/>
              </a:spcBef>
              <a:buFont typeface="Arial"/>
              <a:buChar char="•"/>
              <a:tabLst>
                <a:tab pos="344805" algn="l"/>
              </a:tabLst>
            </a:pPr>
            <a:r>
              <a:rPr dirty="0" sz="1950" spc="25">
                <a:latin typeface="SimSun"/>
                <a:cs typeface="SimSun"/>
              </a:rPr>
              <a:t>单测质量、行覆盖率、阻塞代码 </a:t>
            </a:r>
            <a:r>
              <a:rPr dirty="0" sz="1950" spc="25">
                <a:latin typeface="SimSun"/>
                <a:cs typeface="SimSun"/>
              </a:rPr>
              <a:t>质量明显提高</a:t>
            </a:r>
            <a:endParaRPr sz="1950">
              <a:latin typeface="SimSun"/>
              <a:cs typeface="SimSun"/>
            </a:endParaRPr>
          </a:p>
          <a:p>
            <a:pPr marL="344170" indent="-226695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344805" algn="l"/>
              </a:tabLst>
            </a:pPr>
            <a:r>
              <a:rPr dirty="0" sz="1950" spc="25">
                <a:latin typeface="SimSun"/>
                <a:cs typeface="SimSun"/>
              </a:rPr>
              <a:t>融入</a:t>
            </a:r>
            <a:r>
              <a:rPr dirty="0" sz="1950" spc="15">
                <a:latin typeface="Arial"/>
                <a:cs typeface="Arial"/>
              </a:rPr>
              <a:t>CICD</a:t>
            </a:r>
            <a:r>
              <a:rPr dirty="0" sz="1950" spc="25">
                <a:latin typeface="SimSun"/>
                <a:cs typeface="SimSun"/>
              </a:rPr>
              <a:t>流程，质量卡点</a:t>
            </a:r>
            <a:endParaRPr sz="1950">
              <a:latin typeface="SimSun"/>
              <a:cs typeface="SimSun"/>
            </a:endParaRPr>
          </a:p>
          <a:p>
            <a:pPr marL="344170" indent="-226695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344805" algn="l"/>
              </a:tabLst>
            </a:pPr>
            <a:r>
              <a:rPr dirty="0" sz="1950" spc="25">
                <a:latin typeface="SimSun"/>
                <a:cs typeface="SimSun"/>
              </a:rPr>
              <a:t>研发代码质量明显提升</a:t>
            </a:r>
            <a:endParaRPr sz="1950">
              <a:latin typeface="SimSun"/>
              <a:cs typeface="SimSu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460520" y="5048233"/>
            <a:ext cx="6553834" cy="824865"/>
            <a:chOff x="6460520" y="5048233"/>
            <a:chExt cx="6553834" cy="824865"/>
          </a:xfrm>
        </p:grpSpPr>
        <p:sp>
          <p:nvSpPr>
            <p:cNvPr id="13" name="object 13"/>
            <p:cNvSpPr/>
            <p:nvPr/>
          </p:nvSpPr>
          <p:spPr>
            <a:xfrm>
              <a:off x="6473085" y="5060798"/>
              <a:ext cx="1060450" cy="799465"/>
            </a:xfrm>
            <a:custGeom>
              <a:avLst/>
              <a:gdLst/>
              <a:ahLst/>
              <a:cxnLst/>
              <a:rect l="l" t="t" r="r" b="b"/>
              <a:pathLst>
                <a:path w="1060450" h="799464">
                  <a:moveTo>
                    <a:pt x="660767" y="0"/>
                  </a:moveTo>
                  <a:lnTo>
                    <a:pt x="660767" y="199785"/>
                  </a:lnTo>
                  <a:lnTo>
                    <a:pt x="0" y="199785"/>
                  </a:lnTo>
                  <a:lnTo>
                    <a:pt x="0" y="599353"/>
                  </a:lnTo>
                  <a:lnTo>
                    <a:pt x="660767" y="599353"/>
                  </a:lnTo>
                  <a:lnTo>
                    <a:pt x="660767" y="799137"/>
                  </a:lnTo>
                  <a:lnTo>
                    <a:pt x="1060335" y="399570"/>
                  </a:lnTo>
                  <a:lnTo>
                    <a:pt x="660767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473085" y="5060798"/>
              <a:ext cx="1060450" cy="799465"/>
            </a:xfrm>
            <a:custGeom>
              <a:avLst/>
              <a:gdLst/>
              <a:ahLst/>
              <a:cxnLst/>
              <a:rect l="l" t="t" r="r" b="b"/>
              <a:pathLst>
                <a:path w="1060450" h="799464">
                  <a:moveTo>
                    <a:pt x="0" y="199784"/>
                  </a:moveTo>
                  <a:lnTo>
                    <a:pt x="660767" y="199784"/>
                  </a:lnTo>
                  <a:lnTo>
                    <a:pt x="660767" y="0"/>
                  </a:lnTo>
                  <a:lnTo>
                    <a:pt x="1060335" y="399569"/>
                  </a:lnTo>
                  <a:lnTo>
                    <a:pt x="660767" y="799138"/>
                  </a:lnTo>
                  <a:lnTo>
                    <a:pt x="660767" y="599353"/>
                  </a:lnTo>
                  <a:lnTo>
                    <a:pt x="0" y="599353"/>
                  </a:lnTo>
                  <a:lnTo>
                    <a:pt x="0" y="199784"/>
                  </a:lnTo>
                  <a:close/>
                </a:path>
              </a:pathLst>
            </a:custGeom>
            <a:ln w="25130">
              <a:solidFill>
                <a:srgbClr val="0076B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1994136" y="5060798"/>
              <a:ext cx="1007110" cy="799465"/>
            </a:xfrm>
            <a:custGeom>
              <a:avLst/>
              <a:gdLst/>
              <a:ahLst/>
              <a:cxnLst/>
              <a:rect l="l" t="t" r="r" b="b"/>
              <a:pathLst>
                <a:path w="1007109" h="799464">
                  <a:moveTo>
                    <a:pt x="607528" y="0"/>
                  </a:moveTo>
                  <a:lnTo>
                    <a:pt x="607528" y="199785"/>
                  </a:lnTo>
                  <a:lnTo>
                    <a:pt x="0" y="199785"/>
                  </a:lnTo>
                  <a:lnTo>
                    <a:pt x="0" y="599353"/>
                  </a:lnTo>
                  <a:lnTo>
                    <a:pt x="607528" y="599353"/>
                  </a:lnTo>
                  <a:lnTo>
                    <a:pt x="607528" y="799137"/>
                  </a:lnTo>
                  <a:lnTo>
                    <a:pt x="1007097" y="399570"/>
                  </a:lnTo>
                  <a:lnTo>
                    <a:pt x="607528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1994136" y="5060798"/>
              <a:ext cx="1007110" cy="799465"/>
            </a:xfrm>
            <a:custGeom>
              <a:avLst/>
              <a:gdLst/>
              <a:ahLst/>
              <a:cxnLst/>
              <a:rect l="l" t="t" r="r" b="b"/>
              <a:pathLst>
                <a:path w="1007109" h="799464">
                  <a:moveTo>
                    <a:pt x="0" y="199784"/>
                  </a:moveTo>
                  <a:lnTo>
                    <a:pt x="607526" y="199784"/>
                  </a:lnTo>
                  <a:lnTo>
                    <a:pt x="607526" y="0"/>
                  </a:lnTo>
                  <a:lnTo>
                    <a:pt x="1007094" y="399569"/>
                  </a:lnTo>
                  <a:lnTo>
                    <a:pt x="607526" y="799138"/>
                  </a:lnTo>
                  <a:lnTo>
                    <a:pt x="607526" y="599353"/>
                  </a:lnTo>
                  <a:lnTo>
                    <a:pt x="0" y="599353"/>
                  </a:lnTo>
                  <a:lnTo>
                    <a:pt x="0" y="199784"/>
                  </a:lnTo>
                  <a:close/>
                </a:path>
              </a:pathLst>
            </a:custGeom>
            <a:ln w="25130">
              <a:solidFill>
                <a:srgbClr val="0076B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86079" y="387371"/>
            <a:ext cx="3644265" cy="50800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150" spc="15"/>
              <a:t>推进落地遇到的挑战</a:t>
            </a:r>
            <a:endParaRPr sz="3150"/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42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pc="20"/>
              <a:t>厂商：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2529" cy="1130855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94878" y="4101141"/>
            <a:ext cx="12001593" cy="98851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536199" y="7133633"/>
            <a:ext cx="1489075" cy="488950"/>
          </a:xfrm>
          <a:custGeom>
            <a:avLst/>
            <a:gdLst/>
            <a:ahLst/>
            <a:cxnLst/>
            <a:rect l="l" t="t" r="r" b="b"/>
            <a:pathLst>
              <a:path w="1489075" h="488950">
                <a:moveTo>
                  <a:pt x="461374" y="291057"/>
                </a:moveTo>
                <a:lnTo>
                  <a:pt x="263080" y="291057"/>
                </a:lnTo>
                <a:lnTo>
                  <a:pt x="263080" y="488367"/>
                </a:lnTo>
                <a:lnTo>
                  <a:pt x="297438" y="488367"/>
                </a:lnTo>
                <a:lnTo>
                  <a:pt x="297438" y="457937"/>
                </a:lnTo>
                <a:lnTo>
                  <a:pt x="461374" y="457937"/>
                </a:lnTo>
                <a:lnTo>
                  <a:pt x="461374" y="425542"/>
                </a:lnTo>
                <a:lnTo>
                  <a:pt x="297438" y="425542"/>
                </a:lnTo>
                <a:lnTo>
                  <a:pt x="297438" y="323451"/>
                </a:lnTo>
                <a:lnTo>
                  <a:pt x="461374" y="323451"/>
                </a:lnTo>
                <a:lnTo>
                  <a:pt x="461374" y="291057"/>
                </a:lnTo>
                <a:close/>
              </a:path>
              <a:path w="1489075" h="488950">
                <a:moveTo>
                  <a:pt x="461374" y="457937"/>
                </a:moveTo>
                <a:lnTo>
                  <a:pt x="427016" y="457937"/>
                </a:lnTo>
                <a:lnTo>
                  <a:pt x="427016" y="488367"/>
                </a:lnTo>
                <a:lnTo>
                  <a:pt x="461374" y="488367"/>
                </a:lnTo>
                <a:lnTo>
                  <a:pt x="461374" y="457937"/>
                </a:lnTo>
                <a:close/>
              </a:path>
              <a:path w="1489075" h="488950">
                <a:moveTo>
                  <a:pt x="221852" y="136447"/>
                </a:moveTo>
                <a:lnTo>
                  <a:pt x="14233" y="136447"/>
                </a:lnTo>
                <a:lnTo>
                  <a:pt x="14233" y="485423"/>
                </a:lnTo>
                <a:lnTo>
                  <a:pt x="45646" y="485423"/>
                </a:lnTo>
                <a:lnTo>
                  <a:pt x="45646" y="454500"/>
                </a:lnTo>
                <a:lnTo>
                  <a:pt x="221852" y="454500"/>
                </a:lnTo>
                <a:lnTo>
                  <a:pt x="221852" y="424070"/>
                </a:lnTo>
                <a:lnTo>
                  <a:pt x="45646" y="424070"/>
                </a:lnTo>
                <a:lnTo>
                  <a:pt x="45646" y="364680"/>
                </a:lnTo>
                <a:lnTo>
                  <a:pt x="221852" y="364680"/>
                </a:lnTo>
                <a:lnTo>
                  <a:pt x="221852" y="334249"/>
                </a:lnTo>
                <a:lnTo>
                  <a:pt x="45646" y="334249"/>
                </a:lnTo>
                <a:lnTo>
                  <a:pt x="45646" y="295965"/>
                </a:lnTo>
                <a:lnTo>
                  <a:pt x="78260" y="295965"/>
                </a:lnTo>
                <a:lnTo>
                  <a:pt x="81347" y="290567"/>
                </a:lnTo>
                <a:lnTo>
                  <a:pt x="45646" y="290567"/>
                </a:lnTo>
                <a:lnTo>
                  <a:pt x="45646" y="166879"/>
                </a:lnTo>
                <a:lnTo>
                  <a:pt x="221852" y="166879"/>
                </a:lnTo>
                <a:lnTo>
                  <a:pt x="221852" y="136447"/>
                </a:lnTo>
                <a:close/>
              </a:path>
              <a:path w="1489075" h="488950">
                <a:moveTo>
                  <a:pt x="221852" y="454500"/>
                </a:moveTo>
                <a:lnTo>
                  <a:pt x="190439" y="454500"/>
                </a:lnTo>
                <a:lnTo>
                  <a:pt x="190439" y="484440"/>
                </a:lnTo>
                <a:lnTo>
                  <a:pt x="221852" y="484440"/>
                </a:lnTo>
                <a:lnTo>
                  <a:pt x="221852" y="454500"/>
                </a:lnTo>
                <a:close/>
              </a:path>
              <a:path w="1489075" h="488950">
                <a:moveTo>
                  <a:pt x="461374" y="323451"/>
                </a:moveTo>
                <a:lnTo>
                  <a:pt x="427016" y="323451"/>
                </a:lnTo>
                <a:lnTo>
                  <a:pt x="427016" y="425542"/>
                </a:lnTo>
                <a:lnTo>
                  <a:pt x="461374" y="425542"/>
                </a:lnTo>
                <a:lnTo>
                  <a:pt x="461374" y="323451"/>
                </a:lnTo>
                <a:close/>
              </a:path>
              <a:path w="1489075" h="488950">
                <a:moveTo>
                  <a:pt x="221852" y="364680"/>
                </a:moveTo>
                <a:lnTo>
                  <a:pt x="190439" y="364680"/>
                </a:lnTo>
                <a:lnTo>
                  <a:pt x="190439" y="424070"/>
                </a:lnTo>
                <a:lnTo>
                  <a:pt x="221852" y="424070"/>
                </a:lnTo>
                <a:lnTo>
                  <a:pt x="221852" y="364680"/>
                </a:lnTo>
                <a:close/>
              </a:path>
              <a:path w="1489075" h="488950">
                <a:moveTo>
                  <a:pt x="160008" y="166879"/>
                </a:moveTo>
                <a:lnTo>
                  <a:pt x="130558" y="166879"/>
                </a:lnTo>
                <a:lnTo>
                  <a:pt x="130558" y="241975"/>
                </a:lnTo>
                <a:lnTo>
                  <a:pt x="132798" y="261086"/>
                </a:lnTo>
                <a:lnTo>
                  <a:pt x="139516" y="274737"/>
                </a:lnTo>
                <a:lnTo>
                  <a:pt x="150713" y="282927"/>
                </a:lnTo>
                <a:lnTo>
                  <a:pt x="166389" y="285657"/>
                </a:lnTo>
                <a:lnTo>
                  <a:pt x="190439" y="285657"/>
                </a:lnTo>
                <a:lnTo>
                  <a:pt x="190439" y="334249"/>
                </a:lnTo>
                <a:lnTo>
                  <a:pt x="221852" y="334249"/>
                </a:lnTo>
                <a:lnTo>
                  <a:pt x="221852" y="256209"/>
                </a:lnTo>
                <a:lnTo>
                  <a:pt x="178168" y="256209"/>
                </a:lnTo>
                <a:lnTo>
                  <a:pt x="170223" y="255104"/>
                </a:lnTo>
                <a:lnTo>
                  <a:pt x="164548" y="251300"/>
                </a:lnTo>
                <a:lnTo>
                  <a:pt x="161207" y="244919"/>
                </a:lnTo>
                <a:lnTo>
                  <a:pt x="161128" y="244674"/>
                </a:lnTo>
                <a:lnTo>
                  <a:pt x="160008" y="235594"/>
                </a:lnTo>
                <a:lnTo>
                  <a:pt x="160008" y="166879"/>
                </a:lnTo>
                <a:close/>
              </a:path>
              <a:path w="1489075" h="488950">
                <a:moveTo>
                  <a:pt x="78260" y="295965"/>
                </a:moveTo>
                <a:lnTo>
                  <a:pt x="45646" y="295965"/>
                </a:lnTo>
                <a:lnTo>
                  <a:pt x="51199" y="301088"/>
                </a:lnTo>
                <a:lnTo>
                  <a:pt x="56567" y="306150"/>
                </a:lnTo>
                <a:lnTo>
                  <a:pt x="61751" y="311150"/>
                </a:lnTo>
                <a:lnTo>
                  <a:pt x="66751" y="316089"/>
                </a:lnTo>
                <a:lnTo>
                  <a:pt x="78260" y="295965"/>
                </a:lnTo>
                <a:close/>
              </a:path>
              <a:path w="1489075" h="488950">
                <a:moveTo>
                  <a:pt x="103563" y="166879"/>
                </a:moveTo>
                <a:lnTo>
                  <a:pt x="74113" y="166879"/>
                </a:lnTo>
                <a:lnTo>
                  <a:pt x="74054" y="189457"/>
                </a:lnTo>
                <a:lnTo>
                  <a:pt x="72334" y="217863"/>
                </a:lnTo>
                <a:lnTo>
                  <a:pt x="66996" y="244674"/>
                </a:lnTo>
                <a:lnTo>
                  <a:pt x="58100" y="268909"/>
                </a:lnTo>
                <a:lnTo>
                  <a:pt x="45646" y="290567"/>
                </a:lnTo>
                <a:lnTo>
                  <a:pt x="81347" y="290567"/>
                </a:lnTo>
                <a:lnTo>
                  <a:pt x="82856" y="287928"/>
                </a:lnTo>
                <a:lnTo>
                  <a:pt x="94360" y="257435"/>
                </a:lnTo>
                <a:lnTo>
                  <a:pt x="101262" y="224612"/>
                </a:lnTo>
                <a:lnTo>
                  <a:pt x="103467" y="190929"/>
                </a:lnTo>
                <a:lnTo>
                  <a:pt x="103563" y="166879"/>
                </a:lnTo>
                <a:close/>
              </a:path>
              <a:path w="1489075" h="488950">
                <a:moveTo>
                  <a:pt x="221852" y="166879"/>
                </a:moveTo>
                <a:lnTo>
                  <a:pt x="190439" y="166879"/>
                </a:lnTo>
                <a:lnTo>
                  <a:pt x="190439" y="256209"/>
                </a:lnTo>
                <a:lnTo>
                  <a:pt x="221852" y="256209"/>
                </a:lnTo>
                <a:lnTo>
                  <a:pt x="221852" y="166879"/>
                </a:lnTo>
                <a:close/>
              </a:path>
              <a:path w="1489075" h="488950">
                <a:moveTo>
                  <a:pt x="482969" y="211544"/>
                </a:moveTo>
                <a:lnTo>
                  <a:pt x="239030" y="211544"/>
                </a:lnTo>
                <a:lnTo>
                  <a:pt x="239030" y="244919"/>
                </a:lnTo>
                <a:lnTo>
                  <a:pt x="482969" y="244919"/>
                </a:lnTo>
                <a:lnTo>
                  <a:pt x="482969" y="211544"/>
                </a:lnTo>
                <a:close/>
              </a:path>
              <a:path w="1489075" h="488950">
                <a:moveTo>
                  <a:pt x="387258" y="126140"/>
                </a:moveTo>
                <a:lnTo>
                  <a:pt x="351919" y="126140"/>
                </a:lnTo>
                <a:lnTo>
                  <a:pt x="351919" y="211544"/>
                </a:lnTo>
                <a:lnTo>
                  <a:pt x="387258" y="211544"/>
                </a:lnTo>
                <a:lnTo>
                  <a:pt x="387258" y="126140"/>
                </a:lnTo>
                <a:close/>
              </a:path>
              <a:path w="1489075" h="488950">
                <a:moveTo>
                  <a:pt x="280259" y="30921"/>
                </a:moveTo>
                <a:lnTo>
                  <a:pt x="271394" y="71076"/>
                </a:lnTo>
                <a:lnTo>
                  <a:pt x="260994" y="109085"/>
                </a:lnTo>
                <a:lnTo>
                  <a:pt x="249061" y="144945"/>
                </a:lnTo>
                <a:lnTo>
                  <a:pt x="235594" y="178658"/>
                </a:lnTo>
                <a:lnTo>
                  <a:pt x="244644" y="181450"/>
                </a:lnTo>
                <a:lnTo>
                  <a:pt x="253632" y="184426"/>
                </a:lnTo>
                <a:lnTo>
                  <a:pt x="262559" y="187586"/>
                </a:lnTo>
                <a:lnTo>
                  <a:pt x="271425" y="190929"/>
                </a:lnTo>
                <a:lnTo>
                  <a:pt x="277406" y="174732"/>
                </a:lnTo>
                <a:lnTo>
                  <a:pt x="283081" y="158535"/>
                </a:lnTo>
                <a:lnTo>
                  <a:pt x="288450" y="142338"/>
                </a:lnTo>
                <a:lnTo>
                  <a:pt x="293512" y="126140"/>
                </a:lnTo>
                <a:lnTo>
                  <a:pt x="468244" y="126140"/>
                </a:lnTo>
                <a:lnTo>
                  <a:pt x="468244" y="92765"/>
                </a:lnTo>
                <a:lnTo>
                  <a:pt x="302838" y="92765"/>
                </a:lnTo>
                <a:lnTo>
                  <a:pt x="306396" y="79021"/>
                </a:lnTo>
                <a:lnTo>
                  <a:pt x="309709" y="65278"/>
                </a:lnTo>
                <a:lnTo>
                  <a:pt x="312776" y="51535"/>
                </a:lnTo>
                <a:lnTo>
                  <a:pt x="315599" y="37793"/>
                </a:lnTo>
                <a:lnTo>
                  <a:pt x="280259" y="30921"/>
                </a:lnTo>
                <a:close/>
              </a:path>
              <a:path w="1489075" h="488950">
                <a:moveTo>
                  <a:pt x="103563" y="70678"/>
                </a:moveTo>
                <a:lnTo>
                  <a:pt x="74113" y="70678"/>
                </a:lnTo>
                <a:lnTo>
                  <a:pt x="74113" y="136447"/>
                </a:lnTo>
                <a:lnTo>
                  <a:pt x="103563" y="136447"/>
                </a:lnTo>
                <a:lnTo>
                  <a:pt x="103563" y="70678"/>
                </a:lnTo>
                <a:close/>
              </a:path>
              <a:path w="1489075" h="488950">
                <a:moveTo>
                  <a:pt x="160008" y="70678"/>
                </a:moveTo>
                <a:lnTo>
                  <a:pt x="130558" y="70678"/>
                </a:lnTo>
                <a:lnTo>
                  <a:pt x="130558" y="136447"/>
                </a:lnTo>
                <a:lnTo>
                  <a:pt x="160008" y="136447"/>
                </a:lnTo>
                <a:lnTo>
                  <a:pt x="160008" y="70678"/>
                </a:lnTo>
                <a:close/>
              </a:path>
              <a:path w="1489075" h="488950">
                <a:moveTo>
                  <a:pt x="387258" y="9324"/>
                </a:moveTo>
                <a:lnTo>
                  <a:pt x="351919" y="9324"/>
                </a:lnTo>
                <a:lnTo>
                  <a:pt x="351919" y="92765"/>
                </a:lnTo>
                <a:lnTo>
                  <a:pt x="387258" y="92765"/>
                </a:lnTo>
                <a:lnTo>
                  <a:pt x="387258" y="9324"/>
                </a:lnTo>
                <a:close/>
              </a:path>
              <a:path w="1489075" h="488950">
                <a:moveTo>
                  <a:pt x="236576" y="39265"/>
                </a:moveTo>
                <a:lnTo>
                  <a:pt x="0" y="39265"/>
                </a:lnTo>
                <a:lnTo>
                  <a:pt x="0" y="70678"/>
                </a:lnTo>
                <a:lnTo>
                  <a:pt x="236576" y="70678"/>
                </a:lnTo>
                <a:lnTo>
                  <a:pt x="236576" y="39265"/>
                </a:lnTo>
                <a:close/>
              </a:path>
              <a:path w="1489075" h="488950">
                <a:moveTo>
                  <a:pt x="640032" y="442721"/>
                </a:moveTo>
                <a:lnTo>
                  <a:pt x="642246" y="453882"/>
                </a:lnTo>
                <a:lnTo>
                  <a:pt x="644103" y="463826"/>
                </a:lnTo>
                <a:lnTo>
                  <a:pt x="645830" y="473735"/>
                </a:lnTo>
                <a:lnTo>
                  <a:pt x="647394" y="483459"/>
                </a:lnTo>
                <a:lnTo>
                  <a:pt x="698010" y="484840"/>
                </a:lnTo>
                <a:lnTo>
                  <a:pt x="751204" y="479655"/>
                </a:lnTo>
                <a:lnTo>
                  <a:pt x="785732" y="447139"/>
                </a:lnTo>
                <a:lnTo>
                  <a:pt x="708257" y="447139"/>
                </a:lnTo>
                <a:lnTo>
                  <a:pt x="692765" y="446862"/>
                </a:lnTo>
                <a:lnTo>
                  <a:pt x="676231" y="446034"/>
                </a:lnTo>
                <a:lnTo>
                  <a:pt x="658653" y="444653"/>
                </a:lnTo>
                <a:lnTo>
                  <a:pt x="640032" y="442721"/>
                </a:lnTo>
                <a:close/>
              </a:path>
              <a:path w="1489075" h="488950">
                <a:moveTo>
                  <a:pt x="768507" y="274860"/>
                </a:moveTo>
                <a:lnTo>
                  <a:pt x="725190" y="274860"/>
                </a:lnTo>
                <a:lnTo>
                  <a:pt x="729592" y="281440"/>
                </a:lnTo>
                <a:lnTo>
                  <a:pt x="733718" y="288173"/>
                </a:lnTo>
                <a:lnTo>
                  <a:pt x="737568" y="295060"/>
                </a:lnTo>
                <a:lnTo>
                  <a:pt x="741142" y="302100"/>
                </a:lnTo>
                <a:lnTo>
                  <a:pt x="710179" y="332674"/>
                </a:lnTo>
                <a:lnTo>
                  <a:pt x="675862" y="360263"/>
                </a:lnTo>
                <a:lnTo>
                  <a:pt x="638192" y="384865"/>
                </a:lnTo>
                <a:lnTo>
                  <a:pt x="597167" y="406482"/>
                </a:lnTo>
                <a:lnTo>
                  <a:pt x="552789" y="425113"/>
                </a:lnTo>
                <a:lnTo>
                  <a:pt x="505056" y="440758"/>
                </a:lnTo>
                <a:lnTo>
                  <a:pt x="510026" y="449501"/>
                </a:lnTo>
                <a:lnTo>
                  <a:pt x="514627" y="458059"/>
                </a:lnTo>
                <a:lnTo>
                  <a:pt x="518861" y="466434"/>
                </a:lnTo>
                <a:lnTo>
                  <a:pt x="522726" y="474625"/>
                </a:lnTo>
                <a:lnTo>
                  <a:pt x="578327" y="453882"/>
                </a:lnTo>
                <a:lnTo>
                  <a:pt x="629294" y="430136"/>
                </a:lnTo>
                <a:lnTo>
                  <a:pt x="675627" y="403386"/>
                </a:lnTo>
                <a:lnTo>
                  <a:pt x="717327" y="373633"/>
                </a:lnTo>
                <a:lnTo>
                  <a:pt x="754395" y="340876"/>
                </a:lnTo>
                <a:lnTo>
                  <a:pt x="791728" y="340876"/>
                </a:lnTo>
                <a:lnTo>
                  <a:pt x="785807" y="311917"/>
                </a:lnTo>
                <a:lnTo>
                  <a:pt x="814275" y="297928"/>
                </a:lnTo>
                <a:lnTo>
                  <a:pt x="855269" y="297928"/>
                </a:lnTo>
                <a:lnTo>
                  <a:pt x="845932" y="281731"/>
                </a:lnTo>
                <a:lnTo>
                  <a:pt x="849631" y="279768"/>
                </a:lnTo>
                <a:lnTo>
                  <a:pt x="771573" y="279768"/>
                </a:lnTo>
                <a:lnTo>
                  <a:pt x="768507" y="274860"/>
                </a:lnTo>
                <a:close/>
              </a:path>
              <a:path w="1489075" h="488950">
                <a:moveTo>
                  <a:pt x="855269" y="297928"/>
                </a:moveTo>
                <a:lnTo>
                  <a:pt x="814275" y="297928"/>
                </a:lnTo>
                <a:lnTo>
                  <a:pt x="840564" y="346735"/>
                </a:lnTo>
                <a:lnTo>
                  <a:pt x="873050" y="388608"/>
                </a:lnTo>
                <a:lnTo>
                  <a:pt x="911733" y="423549"/>
                </a:lnTo>
                <a:lnTo>
                  <a:pt x="956613" y="451556"/>
                </a:lnTo>
                <a:lnTo>
                  <a:pt x="963852" y="441801"/>
                </a:lnTo>
                <a:lnTo>
                  <a:pt x="971338" y="432169"/>
                </a:lnTo>
                <a:lnTo>
                  <a:pt x="979068" y="422659"/>
                </a:lnTo>
                <a:lnTo>
                  <a:pt x="987044" y="413272"/>
                </a:lnTo>
                <a:lnTo>
                  <a:pt x="941597" y="391062"/>
                </a:lnTo>
                <a:lnTo>
                  <a:pt x="902929" y="361735"/>
                </a:lnTo>
                <a:lnTo>
                  <a:pt x="871041" y="325291"/>
                </a:lnTo>
                <a:lnTo>
                  <a:pt x="855269" y="297928"/>
                </a:lnTo>
                <a:close/>
              </a:path>
              <a:path w="1489075" h="488950">
                <a:moveTo>
                  <a:pt x="791728" y="340876"/>
                </a:moveTo>
                <a:lnTo>
                  <a:pt x="754395" y="340876"/>
                </a:lnTo>
                <a:lnTo>
                  <a:pt x="756481" y="351168"/>
                </a:lnTo>
                <a:lnTo>
                  <a:pt x="758082" y="361735"/>
                </a:lnTo>
                <a:lnTo>
                  <a:pt x="759180" y="372396"/>
                </a:lnTo>
                <a:lnTo>
                  <a:pt x="759794" y="383332"/>
                </a:lnTo>
                <a:lnTo>
                  <a:pt x="757125" y="412351"/>
                </a:lnTo>
                <a:lnTo>
                  <a:pt x="747646" y="432659"/>
                </a:lnTo>
                <a:lnTo>
                  <a:pt x="731356" y="444255"/>
                </a:lnTo>
                <a:lnTo>
                  <a:pt x="708257" y="447139"/>
                </a:lnTo>
                <a:lnTo>
                  <a:pt x="785732" y="447139"/>
                </a:lnTo>
                <a:lnTo>
                  <a:pt x="791328" y="436478"/>
                </a:lnTo>
                <a:lnTo>
                  <a:pt x="797586" y="402044"/>
                </a:lnTo>
                <a:lnTo>
                  <a:pt x="795800" y="361735"/>
                </a:lnTo>
                <a:lnTo>
                  <a:pt x="795693" y="360263"/>
                </a:lnTo>
                <a:lnTo>
                  <a:pt x="791728" y="340876"/>
                </a:lnTo>
                <a:close/>
              </a:path>
              <a:path w="1489075" h="488950">
                <a:moveTo>
                  <a:pt x="734670" y="231177"/>
                </a:moveTo>
                <a:lnTo>
                  <a:pt x="684452" y="231177"/>
                </a:lnTo>
                <a:lnTo>
                  <a:pt x="690833" y="236412"/>
                </a:lnTo>
                <a:lnTo>
                  <a:pt x="696723" y="241729"/>
                </a:lnTo>
                <a:lnTo>
                  <a:pt x="671798" y="275822"/>
                </a:lnTo>
                <a:lnTo>
                  <a:pt x="636979" y="301237"/>
                </a:lnTo>
                <a:lnTo>
                  <a:pt x="597664" y="323373"/>
                </a:lnTo>
                <a:lnTo>
                  <a:pt x="553854" y="342230"/>
                </a:lnTo>
                <a:lnTo>
                  <a:pt x="505547" y="357808"/>
                </a:lnTo>
                <a:lnTo>
                  <a:pt x="510517" y="366152"/>
                </a:lnTo>
                <a:lnTo>
                  <a:pt x="515118" y="374496"/>
                </a:lnTo>
                <a:lnTo>
                  <a:pt x="519351" y="382841"/>
                </a:lnTo>
                <a:lnTo>
                  <a:pt x="523216" y="391185"/>
                </a:lnTo>
                <a:lnTo>
                  <a:pt x="572525" y="373496"/>
                </a:lnTo>
                <a:lnTo>
                  <a:pt x="617376" y="353018"/>
                </a:lnTo>
                <a:lnTo>
                  <a:pt x="657770" y="329754"/>
                </a:lnTo>
                <a:lnTo>
                  <a:pt x="693708" y="303701"/>
                </a:lnTo>
                <a:lnTo>
                  <a:pt x="725190" y="274860"/>
                </a:lnTo>
                <a:lnTo>
                  <a:pt x="768507" y="274860"/>
                </a:lnTo>
                <a:lnTo>
                  <a:pt x="759752" y="260871"/>
                </a:lnTo>
                <a:lnTo>
                  <a:pt x="745927" y="243079"/>
                </a:lnTo>
                <a:lnTo>
                  <a:pt x="734670" y="231177"/>
                </a:lnTo>
                <a:close/>
              </a:path>
              <a:path w="1489075" h="488950">
                <a:moveTo>
                  <a:pt x="738688" y="184549"/>
                </a:moveTo>
                <a:lnTo>
                  <a:pt x="690097" y="184549"/>
                </a:lnTo>
                <a:lnTo>
                  <a:pt x="651966" y="213016"/>
                </a:lnTo>
                <a:lnTo>
                  <a:pt x="608006" y="237067"/>
                </a:lnTo>
                <a:lnTo>
                  <a:pt x="558218" y="256700"/>
                </a:lnTo>
                <a:lnTo>
                  <a:pt x="502602" y="271915"/>
                </a:lnTo>
                <a:lnTo>
                  <a:pt x="508768" y="281087"/>
                </a:lnTo>
                <a:lnTo>
                  <a:pt x="514504" y="289952"/>
                </a:lnTo>
                <a:lnTo>
                  <a:pt x="519811" y="298511"/>
                </a:lnTo>
                <a:lnTo>
                  <a:pt x="524689" y="306763"/>
                </a:lnTo>
                <a:lnTo>
                  <a:pt x="570198" y="290995"/>
                </a:lnTo>
                <a:lnTo>
                  <a:pt x="611994" y="273142"/>
                </a:lnTo>
                <a:lnTo>
                  <a:pt x="650079" y="253202"/>
                </a:lnTo>
                <a:lnTo>
                  <a:pt x="684452" y="231177"/>
                </a:lnTo>
                <a:lnTo>
                  <a:pt x="734670" y="231177"/>
                </a:lnTo>
                <a:lnTo>
                  <a:pt x="729883" y="226115"/>
                </a:lnTo>
                <a:lnTo>
                  <a:pt x="711692" y="210071"/>
                </a:lnTo>
                <a:lnTo>
                  <a:pt x="718810" y="203875"/>
                </a:lnTo>
                <a:lnTo>
                  <a:pt x="725681" y="197555"/>
                </a:lnTo>
                <a:lnTo>
                  <a:pt x="732307" y="191113"/>
                </a:lnTo>
                <a:lnTo>
                  <a:pt x="738688" y="184549"/>
                </a:lnTo>
                <a:close/>
              </a:path>
              <a:path w="1489075" h="488950">
                <a:moveTo>
                  <a:pt x="908021" y="202709"/>
                </a:moveTo>
                <a:lnTo>
                  <a:pt x="877131" y="222342"/>
                </a:lnTo>
                <a:lnTo>
                  <a:pt x="844092" y="241729"/>
                </a:lnTo>
                <a:lnTo>
                  <a:pt x="808907" y="260871"/>
                </a:lnTo>
                <a:lnTo>
                  <a:pt x="771573" y="279768"/>
                </a:lnTo>
                <a:lnTo>
                  <a:pt x="849631" y="279768"/>
                </a:lnTo>
                <a:lnTo>
                  <a:pt x="868188" y="269920"/>
                </a:lnTo>
                <a:lnTo>
                  <a:pt x="889800" y="258049"/>
                </a:lnTo>
                <a:lnTo>
                  <a:pt x="910768" y="246116"/>
                </a:lnTo>
                <a:lnTo>
                  <a:pt x="931091" y="234122"/>
                </a:lnTo>
                <a:lnTo>
                  <a:pt x="908021" y="202709"/>
                </a:lnTo>
                <a:close/>
              </a:path>
              <a:path w="1489075" h="488950">
                <a:moveTo>
                  <a:pt x="916857" y="149210"/>
                </a:moveTo>
                <a:lnTo>
                  <a:pt x="566409" y="149210"/>
                </a:lnTo>
                <a:lnTo>
                  <a:pt x="566409" y="184549"/>
                </a:lnTo>
                <a:lnTo>
                  <a:pt x="916857" y="184549"/>
                </a:lnTo>
                <a:lnTo>
                  <a:pt x="916857" y="149210"/>
                </a:lnTo>
                <a:close/>
              </a:path>
              <a:path w="1489075" h="488950">
                <a:moveTo>
                  <a:pt x="965939" y="68714"/>
                </a:moveTo>
                <a:lnTo>
                  <a:pt x="515854" y="68714"/>
                </a:lnTo>
                <a:lnTo>
                  <a:pt x="515854" y="152645"/>
                </a:lnTo>
                <a:lnTo>
                  <a:pt x="555120" y="152645"/>
                </a:lnTo>
                <a:lnTo>
                  <a:pt x="555120" y="105035"/>
                </a:lnTo>
                <a:lnTo>
                  <a:pt x="965939" y="105035"/>
                </a:lnTo>
                <a:lnTo>
                  <a:pt x="965939" y="68714"/>
                </a:lnTo>
                <a:close/>
              </a:path>
              <a:path w="1489075" h="488950">
                <a:moveTo>
                  <a:pt x="965939" y="105035"/>
                </a:moveTo>
                <a:lnTo>
                  <a:pt x="926673" y="105035"/>
                </a:lnTo>
                <a:lnTo>
                  <a:pt x="926673" y="152645"/>
                </a:lnTo>
                <a:lnTo>
                  <a:pt x="965939" y="152645"/>
                </a:lnTo>
                <a:lnTo>
                  <a:pt x="965939" y="105035"/>
                </a:lnTo>
                <a:close/>
              </a:path>
              <a:path w="1489075" h="488950">
                <a:moveTo>
                  <a:pt x="738197" y="0"/>
                </a:moveTo>
                <a:lnTo>
                  <a:pt x="703839" y="22086"/>
                </a:lnTo>
                <a:lnTo>
                  <a:pt x="713226" y="34296"/>
                </a:lnTo>
                <a:lnTo>
                  <a:pt x="722000" y="46137"/>
                </a:lnTo>
                <a:lnTo>
                  <a:pt x="730159" y="57610"/>
                </a:lnTo>
                <a:lnTo>
                  <a:pt x="737706" y="68714"/>
                </a:lnTo>
                <a:lnTo>
                  <a:pt x="753412" y="68714"/>
                </a:lnTo>
                <a:lnTo>
                  <a:pt x="778444" y="53499"/>
                </a:lnTo>
                <a:lnTo>
                  <a:pt x="769119" y="40216"/>
                </a:lnTo>
                <a:lnTo>
                  <a:pt x="759302" y="26871"/>
                </a:lnTo>
                <a:lnTo>
                  <a:pt x="748995" y="13466"/>
                </a:lnTo>
                <a:lnTo>
                  <a:pt x="738197" y="0"/>
                </a:lnTo>
                <a:close/>
              </a:path>
              <a:path w="1489075" h="488950">
                <a:moveTo>
                  <a:pt x="1133309" y="439777"/>
                </a:moveTo>
                <a:lnTo>
                  <a:pt x="1135825" y="450881"/>
                </a:lnTo>
                <a:lnTo>
                  <a:pt x="1137972" y="461618"/>
                </a:lnTo>
                <a:lnTo>
                  <a:pt x="1139751" y="471986"/>
                </a:lnTo>
                <a:lnTo>
                  <a:pt x="1141162" y="481986"/>
                </a:lnTo>
                <a:lnTo>
                  <a:pt x="1206441" y="482478"/>
                </a:lnTo>
                <a:lnTo>
                  <a:pt x="1247210" y="473643"/>
                </a:lnTo>
                <a:lnTo>
                  <a:pt x="1266846" y="443703"/>
                </a:lnTo>
                <a:lnTo>
                  <a:pt x="1197607" y="443703"/>
                </a:lnTo>
                <a:lnTo>
                  <a:pt x="1188067" y="443642"/>
                </a:lnTo>
                <a:lnTo>
                  <a:pt x="1174170" y="442966"/>
                </a:lnTo>
                <a:lnTo>
                  <a:pt x="1155918" y="441678"/>
                </a:lnTo>
                <a:lnTo>
                  <a:pt x="1133309" y="439777"/>
                </a:lnTo>
                <a:close/>
              </a:path>
              <a:path w="1489075" h="488950">
                <a:moveTo>
                  <a:pt x="1124965" y="290075"/>
                </a:moveTo>
                <a:lnTo>
                  <a:pt x="1095608" y="328850"/>
                </a:lnTo>
                <a:lnTo>
                  <a:pt x="1064962" y="366153"/>
                </a:lnTo>
                <a:lnTo>
                  <a:pt x="1033028" y="401983"/>
                </a:lnTo>
                <a:lnTo>
                  <a:pt x="999805" y="436340"/>
                </a:lnTo>
                <a:lnTo>
                  <a:pt x="1008180" y="443764"/>
                </a:lnTo>
                <a:lnTo>
                  <a:pt x="1060299" y="433855"/>
                </a:lnTo>
                <a:lnTo>
                  <a:pt x="1091589" y="398915"/>
                </a:lnTo>
                <a:lnTo>
                  <a:pt x="1124597" y="359005"/>
                </a:lnTo>
                <a:lnTo>
                  <a:pt x="1159323" y="314126"/>
                </a:lnTo>
                <a:lnTo>
                  <a:pt x="1124965" y="290075"/>
                </a:lnTo>
                <a:close/>
              </a:path>
              <a:path w="1489075" h="488950">
                <a:moveTo>
                  <a:pt x="1359088" y="289094"/>
                </a:moveTo>
                <a:lnTo>
                  <a:pt x="1328166" y="312653"/>
                </a:lnTo>
                <a:lnTo>
                  <a:pt x="1362646" y="350815"/>
                </a:lnTo>
                <a:lnTo>
                  <a:pt x="1395408" y="388731"/>
                </a:lnTo>
                <a:lnTo>
                  <a:pt x="1426453" y="426401"/>
                </a:lnTo>
                <a:lnTo>
                  <a:pt x="1455780" y="463826"/>
                </a:lnTo>
                <a:lnTo>
                  <a:pt x="1488665" y="434377"/>
                </a:lnTo>
                <a:lnTo>
                  <a:pt x="1459032" y="398240"/>
                </a:lnTo>
                <a:lnTo>
                  <a:pt x="1427558" y="361981"/>
                </a:lnTo>
                <a:lnTo>
                  <a:pt x="1394243" y="325599"/>
                </a:lnTo>
                <a:lnTo>
                  <a:pt x="1359088" y="289094"/>
                </a:lnTo>
                <a:close/>
              </a:path>
              <a:path w="1489075" h="488950">
                <a:moveTo>
                  <a:pt x="1269758" y="260625"/>
                </a:moveTo>
                <a:lnTo>
                  <a:pt x="1229020" y="260625"/>
                </a:lnTo>
                <a:lnTo>
                  <a:pt x="1229020" y="411308"/>
                </a:lnTo>
                <a:lnTo>
                  <a:pt x="1227056" y="425849"/>
                </a:lnTo>
                <a:lnTo>
                  <a:pt x="1221167" y="436095"/>
                </a:lnTo>
                <a:lnTo>
                  <a:pt x="1211350" y="442046"/>
                </a:lnTo>
                <a:lnTo>
                  <a:pt x="1197607" y="443703"/>
                </a:lnTo>
                <a:lnTo>
                  <a:pt x="1266846" y="443703"/>
                </a:lnTo>
                <a:lnTo>
                  <a:pt x="1268899" y="432169"/>
                </a:lnTo>
                <a:lnTo>
                  <a:pt x="1269758" y="414745"/>
                </a:lnTo>
                <a:lnTo>
                  <a:pt x="1269758" y="260625"/>
                </a:lnTo>
                <a:close/>
              </a:path>
              <a:path w="1489075" h="488950">
                <a:moveTo>
                  <a:pt x="1420441" y="24540"/>
                </a:moveTo>
                <a:lnTo>
                  <a:pt x="1372500" y="29569"/>
                </a:lnTo>
                <a:lnTo>
                  <a:pt x="1323758" y="33996"/>
                </a:lnTo>
                <a:lnTo>
                  <a:pt x="1274215" y="37823"/>
                </a:lnTo>
                <a:lnTo>
                  <a:pt x="1223871" y="41048"/>
                </a:lnTo>
                <a:lnTo>
                  <a:pt x="1172725" y="43672"/>
                </a:lnTo>
                <a:lnTo>
                  <a:pt x="1120778" y="45696"/>
                </a:lnTo>
                <a:lnTo>
                  <a:pt x="1068030" y="47118"/>
                </a:lnTo>
                <a:lnTo>
                  <a:pt x="1039562" y="260625"/>
                </a:lnTo>
                <a:lnTo>
                  <a:pt x="1463142" y="260625"/>
                </a:lnTo>
                <a:lnTo>
                  <a:pt x="1463142" y="223323"/>
                </a:lnTo>
                <a:lnTo>
                  <a:pt x="1085699" y="223323"/>
                </a:lnTo>
                <a:lnTo>
                  <a:pt x="1104350" y="81966"/>
                </a:lnTo>
                <a:lnTo>
                  <a:pt x="1156446" y="80616"/>
                </a:lnTo>
                <a:lnTo>
                  <a:pt x="1209659" y="78530"/>
                </a:lnTo>
                <a:lnTo>
                  <a:pt x="1263990" y="75708"/>
                </a:lnTo>
                <a:lnTo>
                  <a:pt x="1319440" y="72150"/>
                </a:lnTo>
                <a:lnTo>
                  <a:pt x="1376008" y="67855"/>
                </a:lnTo>
                <a:lnTo>
                  <a:pt x="1433693" y="62825"/>
                </a:lnTo>
                <a:lnTo>
                  <a:pt x="1420441" y="24540"/>
                </a:lnTo>
                <a:close/>
              </a:path>
              <a:path w="1489075" h="488950">
                <a:moveTo>
                  <a:pt x="1269758" y="111906"/>
                </a:moveTo>
                <a:lnTo>
                  <a:pt x="1229020" y="111906"/>
                </a:lnTo>
                <a:lnTo>
                  <a:pt x="1229020" y="223323"/>
                </a:lnTo>
                <a:lnTo>
                  <a:pt x="1269758" y="223323"/>
                </a:lnTo>
                <a:lnTo>
                  <a:pt x="1269758" y="1119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41877" y="7401376"/>
            <a:ext cx="254635" cy="36195"/>
          </a:xfrm>
          <a:custGeom>
            <a:avLst/>
            <a:gdLst/>
            <a:ahLst/>
            <a:cxnLst/>
            <a:rect l="l" t="t" r="r" b="b"/>
            <a:pathLst>
              <a:path w="254634" h="36195">
                <a:moveTo>
                  <a:pt x="246392" y="0"/>
                </a:moveTo>
                <a:lnTo>
                  <a:pt x="5970" y="0"/>
                </a:lnTo>
                <a:lnTo>
                  <a:pt x="3680" y="1432"/>
                </a:lnTo>
                <a:lnTo>
                  <a:pt x="736" y="7158"/>
                </a:lnTo>
                <a:lnTo>
                  <a:pt x="0" y="11616"/>
                </a:lnTo>
                <a:lnTo>
                  <a:pt x="0" y="23887"/>
                </a:lnTo>
                <a:lnTo>
                  <a:pt x="736" y="28427"/>
                </a:lnTo>
                <a:lnTo>
                  <a:pt x="3680" y="34153"/>
                </a:lnTo>
                <a:lnTo>
                  <a:pt x="5970" y="35585"/>
                </a:lnTo>
                <a:lnTo>
                  <a:pt x="248028" y="35585"/>
                </a:lnTo>
                <a:lnTo>
                  <a:pt x="250360" y="34153"/>
                </a:lnTo>
                <a:lnTo>
                  <a:pt x="253468" y="28427"/>
                </a:lnTo>
                <a:lnTo>
                  <a:pt x="254245" y="23887"/>
                </a:lnTo>
                <a:lnTo>
                  <a:pt x="254245" y="17670"/>
                </a:lnTo>
                <a:lnTo>
                  <a:pt x="2463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511074" y="7138050"/>
            <a:ext cx="2500630" cy="489584"/>
          </a:xfrm>
          <a:custGeom>
            <a:avLst/>
            <a:gdLst/>
            <a:ahLst/>
            <a:cxnLst/>
            <a:rect l="l" t="t" r="r" b="b"/>
            <a:pathLst>
              <a:path w="2500629" h="489584">
                <a:moveTo>
                  <a:pt x="242466" y="108471"/>
                </a:moveTo>
                <a:lnTo>
                  <a:pt x="206636" y="108471"/>
                </a:lnTo>
                <a:lnTo>
                  <a:pt x="206636" y="231178"/>
                </a:lnTo>
                <a:lnTo>
                  <a:pt x="205133" y="272622"/>
                </a:lnTo>
                <a:lnTo>
                  <a:pt x="193107" y="339128"/>
                </a:lnTo>
                <a:lnTo>
                  <a:pt x="166204" y="389376"/>
                </a:lnTo>
                <a:lnTo>
                  <a:pt x="116140" y="436249"/>
                </a:lnTo>
                <a:lnTo>
                  <a:pt x="82458" y="457937"/>
                </a:lnTo>
                <a:lnTo>
                  <a:pt x="88930" y="465791"/>
                </a:lnTo>
                <a:lnTo>
                  <a:pt x="95096" y="473644"/>
                </a:lnTo>
                <a:lnTo>
                  <a:pt x="100955" y="481497"/>
                </a:lnTo>
                <a:lnTo>
                  <a:pt x="106507" y="489350"/>
                </a:lnTo>
                <a:lnTo>
                  <a:pt x="142982" y="465391"/>
                </a:lnTo>
                <a:lnTo>
                  <a:pt x="173382" y="439654"/>
                </a:lnTo>
                <a:lnTo>
                  <a:pt x="197709" y="412138"/>
                </a:lnTo>
                <a:lnTo>
                  <a:pt x="215962" y="382842"/>
                </a:lnTo>
                <a:lnTo>
                  <a:pt x="270938" y="382842"/>
                </a:lnTo>
                <a:lnTo>
                  <a:pt x="259583" y="373884"/>
                </a:lnTo>
                <a:lnTo>
                  <a:pt x="228723" y="349957"/>
                </a:lnTo>
                <a:lnTo>
                  <a:pt x="234735" y="325538"/>
                </a:lnTo>
                <a:lnTo>
                  <a:pt x="239030" y="297438"/>
                </a:lnTo>
                <a:lnTo>
                  <a:pt x="241607" y="265657"/>
                </a:lnTo>
                <a:lnTo>
                  <a:pt x="242442" y="231178"/>
                </a:lnTo>
                <a:lnTo>
                  <a:pt x="242466" y="108471"/>
                </a:lnTo>
                <a:close/>
              </a:path>
              <a:path w="2500629" h="489584">
                <a:moveTo>
                  <a:pt x="64787" y="282223"/>
                </a:moveTo>
                <a:lnTo>
                  <a:pt x="54173" y="330508"/>
                </a:lnTo>
                <a:lnTo>
                  <a:pt x="42455" y="376706"/>
                </a:lnTo>
                <a:lnTo>
                  <a:pt x="29633" y="420819"/>
                </a:lnTo>
                <a:lnTo>
                  <a:pt x="15706" y="462846"/>
                </a:lnTo>
                <a:lnTo>
                  <a:pt x="55953" y="481496"/>
                </a:lnTo>
                <a:lnTo>
                  <a:pt x="64451" y="448274"/>
                </a:lnTo>
                <a:lnTo>
                  <a:pt x="75218" y="407015"/>
                </a:lnTo>
                <a:lnTo>
                  <a:pt x="88256" y="357718"/>
                </a:lnTo>
                <a:lnTo>
                  <a:pt x="103563" y="300384"/>
                </a:lnTo>
                <a:lnTo>
                  <a:pt x="95434" y="297040"/>
                </a:lnTo>
                <a:lnTo>
                  <a:pt x="86261" y="292898"/>
                </a:lnTo>
                <a:lnTo>
                  <a:pt x="76046" y="287960"/>
                </a:lnTo>
                <a:lnTo>
                  <a:pt x="64787" y="282223"/>
                </a:lnTo>
                <a:close/>
              </a:path>
              <a:path w="2500629" h="489584">
                <a:moveTo>
                  <a:pt x="270938" y="382842"/>
                </a:moveTo>
                <a:lnTo>
                  <a:pt x="215962" y="382842"/>
                </a:lnTo>
                <a:lnTo>
                  <a:pt x="243754" y="406217"/>
                </a:lnTo>
                <a:lnTo>
                  <a:pt x="269215" y="428242"/>
                </a:lnTo>
                <a:lnTo>
                  <a:pt x="292345" y="448918"/>
                </a:lnTo>
                <a:lnTo>
                  <a:pt x="313143" y="468244"/>
                </a:lnTo>
                <a:lnTo>
                  <a:pt x="339648" y="438304"/>
                </a:lnTo>
                <a:lnTo>
                  <a:pt x="315046" y="418058"/>
                </a:lnTo>
                <a:lnTo>
                  <a:pt x="288357" y="396584"/>
                </a:lnTo>
                <a:lnTo>
                  <a:pt x="270938" y="382842"/>
                </a:lnTo>
                <a:close/>
              </a:path>
              <a:path w="2500629" h="489584">
                <a:moveTo>
                  <a:pt x="315107" y="31903"/>
                </a:moveTo>
                <a:lnTo>
                  <a:pt x="130067" y="31903"/>
                </a:lnTo>
                <a:lnTo>
                  <a:pt x="130067" y="342103"/>
                </a:lnTo>
                <a:lnTo>
                  <a:pt x="165406" y="342103"/>
                </a:lnTo>
                <a:lnTo>
                  <a:pt x="165406" y="66261"/>
                </a:lnTo>
                <a:lnTo>
                  <a:pt x="315107" y="66261"/>
                </a:lnTo>
                <a:lnTo>
                  <a:pt x="315107" y="31903"/>
                </a:lnTo>
                <a:close/>
              </a:path>
              <a:path w="2500629" h="489584">
                <a:moveTo>
                  <a:pt x="315107" y="66261"/>
                </a:moveTo>
                <a:lnTo>
                  <a:pt x="279768" y="66261"/>
                </a:lnTo>
                <a:lnTo>
                  <a:pt x="279768" y="342103"/>
                </a:lnTo>
                <a:lnTo>
                  <a:pt x="315107" y="342103"/>
                </a:lnTo>
                <a:lnTo>
                  <a:pt x="315107" y="66261"/>
                </a:lnTo>
                <a:close/>
              </a:path>
              <a:path w="2500629" h="489584">
                <a:moveTo>
                  <a:pt x="24049" y="140375"/>
                </a:moveTo>
                <a:lnTo>
                  <a:pt x="0" y="167370"/>
                </a:lnTo>
                <a:lnTo>
                  <a:pt x="15644" y="181696"/>
                </a:lnTo>
                <a:lnTo>
                  <a:pt x="33130" y="198170"/>
                </a:lnTo>
                <a:lnTo>
                  <a:pt x="52456" y="216790"/>
                </a:lnTo>
                <a:lnTo>
                  <a:pt x="73623" y="237558"/>
                </a:lnTo>
                <a:lnTo>
                  <a:pt x="81292" y="229000"/>
                </a:lnTo>
                <a:lnTo>
                  <a:pt x="88593" y="220993"/>
                </a:lnTo>
                <a:lnTo>
                  <a:pt x="95526" y="213538"/>
                </a:lnTo>
                <a:lnTo>
                  <a:pt x="102091" y="206636"/>
                </a:lnTo>
                <a:lnTo>
                  <a:pt x="83409" y="190162"/>
                </a:lnTo>
                <a:lnTo>
                  <a:pt x="64174" y="173628"/>
                </a:lnTo>
                <a:lnTo>
                  <a:pt x="44388" y="157032"/>
                </a:lnTo>
                <a:lnTo>
                  <a:pt x="24049" y="140375"/>
                </a:lnTo>
                <a:close/>
              </a:path>
              <a:path w="2500629" h="489584">
                <a:moveTo>
                  <a:pt x="46137" y="14233"/>
                </a:moveTo>
                <a:lnTo>
                  <a:pt x="20614" y="38775"/>
                </a:lnTo>
                <a:lnTo>
                  <a:pt x="38100" y="55647"/>
                </a:lnTo>
                <a:lnTo>
                  <a:pt x="55708" y="73377"/>
                </a:lnTo>
                <a:lnTo>
                  <a:pt x="73439" y="91967"/>
                </a:lnTo>
                <a:lnTo>
                  <a:pt x="91292" y="111416"/>
                </a:lnTo>
                <a:lnTo>
                  <a:pt x="98102" y="104422"/>
                </a:lnTo>
                <a:lnTo>
                  <a:pt x="105281" y="97183"/>
                </a:lnTo>
                <a:lnTo>
                  <a:pt x="112827" y="89698"/>
                </a:lnTo>
                <a:lnTo>
                  <a:pt x="120742" y="81968"/>
                </a:lnTo>
                <a:lnTo>
                  <a:pt x="99330" y="61721"/>
                </a:lnTo>
                <a:lnTo>
                  <a:pt x="79758" y="43683"/>
                </a:lnTo>
                <a:lnTo>
                  <a:pt x="62027" y="27854"/>
                </a:lnTo>
                <a:lnTo>
                  <a:pt x="46137" y="14233"/>
                </a:lnTo>
                <a:close/>
              </a:path>
              <a:path w="2500629" h="489584">
                <a:moveTo>
                  <a:pt x="352411" y="437814"/>
                </a:moveTo>
                <a:lnTo>
                  <a:pt x="354680" y="448612"/>
                </a:lnTo>
                <a:lnTo>
                  <a:pt x="356582" y="458919"/>
                </a:lnTo>
                <a:lnTo>
                  <a:pt x="358116" y="468735"/>
                </a:lnTo>
                <a:lnTo>
                  <a:pt x="359281" y="478061"/>
                </a:lnTo>
                <a:lnTo>
                  <a:pt x="389467" y="478797"/>
                </a:lnTo>
                <a:lnTo>
                  <a:pt x="439071" y="475515"/>
                </a:lnTo>
                <a:lnTo>
                  <a:pt x="466312" y="447292"/>
                </a:lnTo>
                <a:lnTo>
                  <a:pt x="467145" y="441249"/>
                </a:lnTo>
                <a:lnTo>
                  <a:pt x="405910" y="441249"/>
                </a:lnTo>
                <a:lnTo>
                  <a:pt x="394283" y="441035"/>
                </a:lnTo>
                <a:lnTo>
                  <a:pt x="381491" y="440391"/>
                </a:lnTo>
                <a:lnTo>
                  <a:pt x="367534" y="439317"/>
                </a:lnTo>
                <a:lnTo>
                  <a:pt x="352411" y="437814"/>
                </a:lnTo>
                <a:close/>
              </a:path>
              <a:path w="2500629" h="489584">
                <a:moveTo>
                  <a:pt x="469717" y="4907"/>
                </a:moveTo>
                <a:lnTo>
                  <a:pt x="433886" y="4907"/>
                </a:lnTo>
                <a:lnTo>
                  <a:pt x="433886" y="413272"/>
                </a:lnTo>
                <a:lnTo>
                  <a:pt x="432138" y="425512"/>
                </a:lnTo>
                <a:lnTo>
                  <a:pt x="426892" y="434255"/>
                </a:lnTo>
                <a:lnTo>
                  <a:pt x="418149" y="439501"/>
                </a:lnTo>
                <a:lnTo>
                  <a:pt x="405910" y="441249"/>
                </a:lnTo>
                <a:lnTo>
                  <a:pt x="467145" y="441249"/>
                </a:lnTo>
                <a:lnTo>
                  <a:pt x="469717" y="422598"/>
                </a:lnTo>
                <a:lnTo>
                  <a:pt x="469717" y="4907"/>
                </a:lnTo>
                <a:close/>
              </a:path>
              <a:path w="2500629" h="489584">
                <a:moveTo>
                  <a:pt x="391676" y="44665"/>
                </a:moveTo>
                <a:lnTo>
                  <a:pt x="357318" y="44665"/>
                </a:lnTo>
                <a:lnTo>
                  <a:pt x="357318" y="370080"/>
                </a:lnTo>
                <a:lnTo>
                  <a:pt x="391676" y="370080"/>
                </a:lnTo>
                <a:lnTo>
                  <a:pt x="391676" y="44665"/>
                </a:lnTo>
                <a:close/>
              </a:path>
              <a:path w="2500629" h="489584">
                <a:moveTo>
                  <a:pt x="866547" y="135467"/>
                </a:moveTo>
                <a:lnTo>
                  <a:pt x="828998" y="135467"/>
                </a:lnTo>
                <a:lnTo>
                  <a:pt x="832639" y="210372"/>
                </a:lnTo>
                <a:lnTo>
                  <a:pt x="838652" y="276060"/>
                </a:lnTo>
                <a:lnTo>
                  <a:pt x="847037" y="332532"/>
                </a:lnTo>
                <a:lnTo>
                  <a:pt x="857794" y="379787"/>
                </a:lnTo>
                <a:lnTo>
                  <a:pt x="870923" y="417826"/>
                </a:lnTo>
                <a:lnTo>
                  <a:pt x="899953" y="463183"/>
                </a:lnTo>
                <a:lnTo>
                  <a:pt x="940907" y="484442"/>
                </a:lnTo>
                <a:lnTo>
                  <a:pt x="955999" y="481865"/>
                </a:lnTo>
                <a:lnTo>
                  <a:pt x="967902" y="474135"/>
                </a:lnTo>
                <a:lnTo>
                  <a:pt x="976614" y="461251"/>
                </a:lnTo>
                <a:lnTo>
                  <a:pt x="981985" y="443703"/>
                </a:lnTo>
                <a:lnTo>
                  <a:pt x="938453" y="443703"/>
                </a:lnTo>
                <a:lnTo>
                  <a:pt x="932992" y="442108"/>
                </a:lnTo>
                <a:lnTo>
                  <a:pt x="900120" y="389468"/>
                </a:lnTo>
                <a:lnTo>
                  <a:pt x="880596" y="309954"/>
                </a:lnTo>
                <a:lnTo>
                  <a:pt x="873882" y="259154"/>
                </a:lnTo>
                <a:lnTo>
                  <a:pt x="869198" y="200992"/>
                </a:lnTo>
                <a:lnTo>
                  <a:pt x="866547" y="135467"/>
                </a:lnTo>
                <a:close/>
              </a:path>
              <a:path w="2500629" h="489584">
                <a:moveTo>
                  <a:pt x="599784" y="163935"/>
                </a:moveTo>
                <a:lnTo>
                  <a:pt x="505546" y="163935"/>
                </a:lnTo>
                <a:lnTo>
                  <a:pt x="505546" y="198783"/>
                </a:lnTo>
                <a:lnTo>
                  <a:pt x="562482" y="198783"/>
                </a:lnTo>
                <a:lnTo>
                  <a:pt x="562452" y="379787"/>
                </a:lnTo>
                <a:lnTo>
                  <a:pt x="561408" y="392842"/>
                </a:lnTo>
                <a:lnTo>
                  <a:pt x="558187" y="405174"/>
                </a:lnTo>
                <a:lnTo>
                  <a:pt x="552819" y="416401"/>
                </a:lnTo>
                <a:lnTo>
                  <a:pt x="545303" y="426524"/>
                </a:lnTo>
                <a:lnTo>
                  <a:pt x="572789" y="457937"/>
                </a:lnTo>
                <a:lnTo>
                  <a:pt x="598313" y="427997"/>
                </a:lnTo>
                <a:lnTo>
                  <a:pt x="631197" y="394744"/>
                </a:lnTo>
                <a:lnTo>
                  <a:pt x="651360" y="374989"/>
                </a:lnTo>
                <a:lnTo>
                  <a:pt x="599784" y="374989"/>
                </a:lnTo>
                <a:lnTo>
                  <a:pt x="599784" y="163935"/>
                </a:lnTo>
                <a:close/>
              </a:path>
              <a:path w="2500629" h="489584">
                <a:moveTo>
                  <a:pt x="753903" y="251301"/>
                </a:moveTo>
                <a:lnTo>
                  <a:pt x="717581" y="251301"/>
                </a:lnTo>
                <a:lnTo>
                  <a:pt x="717581" y="403456"/>
                </a:lnTo>
                <a:lnTo>
                  <a:pt x="697550" y="406554"/>
                </a:lnTo>
                <a:lnTo>
                  <a:pt x="640032" y="414745"/>
                </a:lnTo>
                <a:lnTo>
                  <a:pt x="649848" y="453029"/>
                </a:lnTo>
                <a:lnTo>
                  <a:pt x="832925" y="422108"/>
                </a:lnTo>
                <a:lnTo>
                  <a:pt x="833049" y="409468"/>
                </a:lnTo>
                <a:lnTo>
                  <a:pt x="833171" y="403211"/>
                </a:lnTo>
                <a:lnTo>
                  <a:pt x="833343" y="397812"/>
                </a:lnTo>
                <a:lnTo>
                  <a:pt x="753903" y="397812"/>
                </a:lnTo>
                <a:lnTo>
                  <a:pt x="753903" y="251301"/>
                </a:lnTo>
                <a:close/>
              </a:path>
              <a:path w="2500629" h="489584">
                <a:moveTo>
                  <a:pt x="957594" y="346030"/>
                </a:moveTo>
                <a:lnTo>
                  <a:pt x="954527" y="389591"/>
                </a:lnTo>
                <a:lnTo>
                  <a:pt x="947942" y="437159"/>
                </a:lnTo>
                <a:lnTo>
                  <a:pt x="944015" y="443703"/>
                </a:lnTo>
                <a:lnTo>
                  <a:pt x="981985" y="443703"/>
                </a:lnTo>
                <a:lnTo>
                  <a:pt x="991247" y="384866"/>
                </a:lnTo>
                <a:lnTo>
                  <a:pt x="994406" y="358791"/>
                </a:lnTo>
                <a:lnTo>
                  <a:pt x="986216" y="356337"/>
                </a:lnTo>
                <a:lnTo>
                  <a:pt x="977350" y="353392"/>
                </a:lnTo>
                <a:lnTo>
                  <a:pt x="967810" y="349956"/>
                </a:lnTo>
                <a:lnTo>
                  <a:pt x="957594" y="346030"/>
                </a:lnTo>
                <a:close/>
              </a:path>
              <a:path w="2500629" h="489584">
                <a:moveTo>
                  <a:pt x="833907" y="383823"/>
                </a:moveTo>
                <a:lnTo>
                  <a:pt x="753903" y="397812"/>
                </a:lnTo>
                <a:lnTo>
                  <a:pt x="833343" y="397812"/>
                </a:lnTo>
                <a:lnTo>
                  <a:pt x="833510" y="392842"/>
                </a:lnTo>
                <a:lnTo>
                  <a:pt x="833907" y="383823"/>
                </a:lnTo>
                <a:close/>
              </a:path>
              <a:path w="2500629" h="489584">
                <a:moveTo>
                  <a:pt x="658683" y="315107"/>
                </a:moveTo>
                <a:lnTo>
                  <a:pt x="642854" y="331735"/>
                </a:lnTo>
                <a:lnTo>
                  <a:pt x="627761" y="347257"/>
                </a:lnTo>
                <a:lnTo>
                  <a:pt x="613405" y="361675"/>
                </a:lnTo>
                <a:lnTo>
                  <a:pt x="599784" y="374989"/>
                </a:lnTo>
                <a:lnTo>
                  <a:pt x="651360" y="374989"/>
                </a:lnTo>
                <a:lnTo>
                  <a:pt x="664082" y="362718"/>
                </a:lnTo>
                <a:lnTo>
                  <a:pt x="662640" y="352196"/>
                </a:lnTo>
                <a:lnTo>
                  <a:pt x="661260" y="340753"/>
                </a:lnTo>
                <a:lnTo>
                  <a:pt x="659941" y="328391"/>
                </a:lnTo>
                <a:lnTo>
                  <a:pt x="658683" y="315107"/>
                </a:lnTo>
                <a:close/>
              </a:path>
              <a:path w="2500629" h="489584">
                <a:moveTo>
                  <a:pt x="817219" y="216453"/>
                </a:moveTo>
                <a:lnTo>
                  <a:pt x="647394" y="216453"/>
                </a:lnTo>
                <a:lnTo>
                  <a:pt x="647394" y="251301"/>
                </a:lnTo>
                <a:lnTo>
                  <a:pt x="817219" y="251301"/>
                </a:lnTo>
                <a:lnTo>
                  <a:pt x="817219" y="216453"/>
                </a:lnTo>
                <a:close/>
              </a:path>
              <a:path w="2500629" h="489584">
                <a:moveTo>
                  <a:pt x="987044" y="99637"/>
                </a:moveTo>
                <a:lnTo>
                  <a:pt x="648867" y="99637"/>
                </a:lnTo>
                <a:lnTo>
                  <a:pt x="648867" y="135467"/>
                </a:lnTo>
                <a:lnTo>
                  <a:pt x="987044" y="135467"/>
                </a:lnTo>
                <a:lnTo>
                  <a:pt x="987044" y="99637"/>
                </a:lnTo>
                <a:close/>
              </a:path>
              <a:path w="2500629" h="489584">
                <a:moveTo>
                  <a:pt x="553648" y="13743"/>
                </a:moveTo>
                <a:lnTo>
                  <a:pt x="525670" y="38775"/>
                </a:lnTo>
                <a:lnTo>
                  <a:pt x="546070" y="60433"/>
                </a:lnTo>
                <a:lnTo>
                  <a:pt x="565059" y="81722"/>
                </a:lnTo>
                <a:lnTo>
                  <a:pt x="582636" y="102643"/>
                </a:lnTo>
                <a:lnTo>
                  <a:pt x="598803" y="123196"/>
                </a:lnTo>
                <a:lnTo>
                  <a:pt x="631197" y="95219"/>
                </a:lnTo>
                <a:lnTo>
                  <a:pt x="613834" y="75770"/>
                </a:lnTo>
                <a:lnTo>
                  <a:pt x="595122" y="55708"/>
                </a:lnTo>
                <a:lnTo>
                  <a:pt x="575059" y="35032"/>
                </a:lnTo>
                <a:lnTo>
                  <a:pt x="553648" y="13743"/>
                </a:lnTo>
                <a:close/>
              </a:path>
              <a:path w="2500629" h="489584">
                <a:moveTo>
                  <a:pt x="866301" y="981"/>
                </a:moveTo>
                <a:lnTo>
                  <a:pt x="827526" y="981"/>
                </a:lnTo>
                <a:lnTo>
                  <a:pt x="827586" y="35032"/>
                </a:lnTo>
                <a:lnTo>
                  <a:pt x="827701" y="60433"/>
                </a:lnTo>
                <a:lnTo>
                  <a:pt x="827820" y="78378"/>
                </a:lnTo>
                <a:lnTo>
                  <a:pt x="828017" y="99637"/>
                </a:lnTo>
                <a:lnTo>
                  <a:pt x="865810" y="99637"/>
                </a:lnTo>
                <a:lnTo>
                  <a:pt x="865743" y="90311"/>
                </a:lnTo>
                <a:lnTo>
                  <a:pt x="865853" y="35032"/>
                </a:lnTo>
                <a:lnTo>
                  <a:pt x="865948" y="25829"/>
                </a:lnTo>
                <a:lnTo>
                  <a:pt x="866301" y="981"/>
                </a:lnTo>
                <a:close/>
              </a:path>
              <a:path w="2500629" h="489584">
                <a:moveTo>
                  <a:pt x="907530" y="11779"/>
                </a:moveTo>
                <a:lnTo>
                  <a:pt x="884953" y="35339"/>
                </a:lnTo>
                <a:lnTo>
                  <a:pt x="900168" y="48530"/>
                </a:lnTo>
                <a:lnTo>
                  <a:pt x="914893" y="62089"/>
                </a:lnTo>
                <a:lnTo>
                  <a:pt x="929126" y="76016"/>
                </a:lnTo>
                <a:lnTo>
                  <a:pt x="942869" y="90311"/>
                </a:lnTo>
                <a:lnTo>
                  <a:pt x="969865" y="62825"/>
                </a:lnTo>
                <a:lnTo>
                  <a:pt x="957318" y="51352"/>
                </a:lnTo>
                <a:lnTo>
                  <a:pt x="942747" y="39020"/>
                </a:lnTo>
                <a:lnTo>
                  <a:pt x="926151" y="25829"/>
                </a:lnTo>
                <a:lnTo>
                  <a:pt x="907530" y="11779"/>
                </a:lnTo>
                <a:close/>
              </a:path>
              <a:path w="2500629" h="489584">
                <a:moveTo>
                  <a:pt x="1307197" y="333269"/>
                </a:moveTo>
                <a:lnTo>
                  <a:pt x="1233928" y="333269"/>
                </a:lnTo>
                <a:lnTo>
                  <a:pt x="1233928" y="487387"/>
                </a:lnTo>
                <a:lnTo>
                  <a:pt x="1271229" y="487387"/>
                </a:lnTo>
                <a:lnTo>
                  <a:pt x="1271229" y="334004"/>
                </a:lnTo>
                <a:lnTo>
                  <a:pt x="1308052" y="334004"/>
                </a:lnTo>
                <a:lnTo>
                  <a:pt x="1307197" y="333269"/>
                </a:lnTo>
                <a:close/>
              </a:path>
              <a:path w="2500629" h="489584">
                <a:moveTo>
                  <a:pt x="1297489" y="324924"/>
                </a:moveTo>
                <a:lnTo>
                  <a:pt x="1205950" y="324924"/>
                </a:lnTo>
                <a:lnTo>
                  <a:pt x="1170474" y="353039"/>
                </a:lnTo>
                <a:lnTo>
                  <a:pt x="1132955" y="378287"/>
                </a:lnTo>
                <a:lnTo>
                  <a:pt x="1093395" y="400668"/>
                </a:lnTo>
                <a:lnTo>
                  <a:pt x="1051793" y="420183"/>
                </a:lnTo>
                <a:lnTo>
                  <a:pt x="1008148" y="436831"/>
                </a:lnTo>
                <a:lnTo>
                  <a:pt x="1016370" y="445912"/>
                </a:lnTo>
                <a:lnTo>
                  <a:pt x="1023855" y="454501"/>
                </a:lnTo>
                <a:lnTo>
                  <a:pt x="1030604" y="462600"/>
                </a:lnTo>
                <a:lnTo>
                  <a:pt x="1036617" y="470208"/>
                </a:lnTo>
                <a:lnTo>
                  <a:pt x="1081262" y="449652"/>
                </a:lnTo>
                <a:lnTo>
                  <a:pt x="1123316" y="425681"/>
                </a:lnTo>
                <a:lnTo>
                  <a:pt x="1162778" y="398293"/>
                </a:lnTo>
                <a:lnTo>
                  <a:pt x="1199648" y="367489"/>
                </a:lnTo>
                <a:lnTo>
                  <a:pt x="1233928" y="333269"/>
                </a:lnTo>
                <a:lnTo>
                  <a:pt x="1307197" y="333269"/>
                </a:lnTo>
                <a:lnTo>
                  <a:pt x="1297489" y="324924"/>
                </a:lnTo>
                <a:close/>
              </a:path>
              <a:path w="2500629" h="489584">
                <a:moveTo>
                  <a:pt x="1308052" y="334004"/>
                </a:moveTo>
                <a:lnTo>
                  <a:pt x="1271229" y="334004"/>
                </a:lnTo>
                <a:lnTo>
                  <a:pt x="1302446" y="367567"/>
                </a:lnTo>
                <a:lnTo>
                  <a:pt x="1337589" y="397380"/>
                </a:lnTo>
                <a:lnTo>
                  <a:pt x="1376658" y="423442"/>
                </a:lnTo>
                <a:lnTo>
                  <a:pt x="1419654" y="445755"/>
                </a:lnTo>
                <a:lnTo>
                  <a:pt x="1466577" y="464317"/>
                </a:lnTo>
                <a:lnTo>
                  <a:pt x="1473081" y="455544"/>
                </a:lnTo>
                <a:lnTo>
                  <a:pt x="1480320" y="446403"/>
                </a:lnTo>
                <a:lnTo>
                  <a:pt x="1488351" y="436831"/>
                </a:lnTo>
                <a:lnTo>
                  <a:pt x="1497009" y="427016"/>
                </a:lnTo>
                <a:lnTo>
                  <a:pt x="1450547" y="414843"/>
                </a:lnTo>
                <a:lnTo>
                  <a:pt x="1407365" y="398548"/>
                </a:lnTo>
                <a:lnTo>
                  <a:pt x="1367461" y="378129"/>
                </a:lnTo>
                <a:lnTo>
                  <a:pt x="1330836" y="353588"/>
                </a:lnTo>
                <a:lnTo>
                  <a:pt x="1308052" y="334004"/>
                </a:lnTo>
                <a:close/>
              </a:path>
              <a:path w="2500629" h="489584">
                <a:moveTo>
                  <a:pt x="1490628" y="290567"/>
                </a:moveTo>
                <a:lnTo>
                  <a:pt x="1016984" y="290567"/>
                </a:lnTo>
                <a:lnTo>
                  <a:pt x="1016984" y="324924"/>
                </a:lnTo>
                <a:lnTo>
                  <a:pt x="1490628" y="324924"/>
                </a:lnTo>
                <a:lnTo>
                  <a:pt x="1490628" y="290567"/>
                </a:lnTo>
                <a:close/>
              </a:path>
              <a:path w="2500629" h="489584">
                <a:moveTo>
                  <a:pt x="1271229" y="235594"/>
                </a:moveTo>
                <a:lnTo>
                  <a:pt x="1233928" y="235594"/>
                </a:lnTo>
                <a:lnTo>
                  <a:pt x="1233928" y="290567"/>
                </a:lnTo>
                <a:lnTo>
                  <a:pt x="1271229" y="290567"/>
                </a:lnTo>
                <a:lnTo>
                  <a:pt x="1271229" y="235594"/>
                </a:lnTo>
                <a:close/>
              </a:path>
              <a:path w="2500629" h="489584">
                <a:moveTo>
                  <a:pt x="1128155" y="89821"/>
                </a:moveTo>
                <a:lnTo>
                  <a:pt x="1091098" y="89821"/>
                </a:lnTo>
                <a:lnTo>
                  <a:pt x="1083122" y="133320"/>
                </a:lnTo>
                <a:lnTo>
                  <a:pt x="1066557" y="172524"/>
                </a:lnTo>
                <a:lnTo>
                  <a:pt x="1041402" y="207434"/>
                </a:lnTo>
                <a:lnTo>
                  <a:pt x="1007658" y="238048"/>
                </a:lnTo>
                <a:lnTo>
                  <a:pt x="1015879" y="244889"/>
                </a:lnTo>
                <a:lnTo>
                  <a:pt x="1023364" y="251669"/>
                </a:lnTo>
                <a:lnTo>
                  <a:pt x="1030113" y="258387"/>
                </a:lnTo>
                <a:lnTo>
                  <a:pt x="1036126" y="265044"/>
                </a:lnTo>
                <a:lnTo>
                  <a:pt x="1074824" y="227036"/>
                </a:lnTo>
                <a:lnTo>
                  <a:pt x="1103062" y="185162"/>
                </a:lnTo>
                <a:lnTo>
                  <a:pt x="1120839" y="139424"/>
                </a:lnTo>
                <a:lnTo>
                  <a:pt x="1128155" y="89821"/>
                </a:lnTo>
                <a:close/>
              </a:path>
              <a:path w="2500629" h="489584">
                <a:moveTo>
                  <a:pt x="1122511" y="203692"/>
                </a:moveTo>
                <a:lnTo>
                  <a:pt x="1124873" y="212434"/>
                </a:lnTo>
                <a:lnTo>
                  <a:pt x="1127051" y="221484"/>
                </a:lnTo>
                <a:lnTo>
                  <a:pt x="1129045" y="230840"/>
                </a:lnTo>
                <a:lnTo>
                  <a:pt x="1130855" y="240502"/>
                </a:lnTo>
                <a:lnTo>
                  <a:pt x="1169138" y="240994"/>
                </a:lnTo>
                <a:lnTo>
                  <a:pt x="1210368" y="232435"/>
                </a:lnTo>
                <a:lnTo>
                  <a:pt x="1228324" y="206636"/>
                </a:lnTo>
                <a:lnTo>
                  <a:pt x="1167176" y="206636"/>
                </a:lnTo>
                <a:lnTo>
                  <a:pt x="1158494" y="206452"/>
                </a:lnTo>
                <a:lnTo>
                  <a:pt x="1148157" y="205900"/>
                </a:lnTo>
                <a:lnTo>
                  <a:pt x="1136162" y="204980"/>
                </a:lnTo>
                <a:lnTo>
                  <a:pt x="1122511" y="203692"/>
                </a:lnTo>
                <a:close/>
              </a:path>
              <a:path w="2500629" h="489584">
                <a:moveTo>
                  <a:pt x="1461669" y="43192"/>
                </a:moveTo>
                <a:lnTo>
                  <a:pt x="1283009" y="43192"/>
                </a:lnTo>
                <a:lnTo>
                  <a:pt x="1283009" y="238048"/>
                </a:lnTo>
                <a:lnTo>
                  <a:pt x="1319331" y="238048"/>
                </a:lnTo>
                <a:lnTo>
                  <a:pt x="1319331" y="211545"/>
                </a:lnTo>
                <a:lnTo>
                  <a:pt x="1461669" y="211545"/>
                </a:lnTo>
                <a:lnTo>
                  <a:pt x="1461669" y="178168"/>
                </a:lnTo>
                <a:lnTo>
                  <a:pt x="1319331" y="178168"/>
                </a:lnTo>
                <a:lnTo>
                  <a:pt x="1319331" y="76568"/>
                </a:lnTo>
                <a:lnTo>
                  <a:pt x="1461669" y="76568"/>
                </a:lnTo>
                <a:lnTo>
                  <a:pt x="1461669" y="43192"/>
                </a:lnTo>
                <a:close/>
              </a:path>
              <a:path w="2500629" h="489584">
                <a:moveTo>
                  <a:pt x="1461669" y="211545"/>
                </a:moveTo>
                <a:lnTo>
                  <a:pt x="1425349" y="211545"/>
                </a:lnTo>
                <a:lnTo>
                  <a:pt x="1425349" y="236576"/>
                </a:lnTo>
                <a:lnTo>
                  <a:pt x="1461669" y="236576"/>
                </a:lnTo>
                <a:lnTo>
                  <a:pt x="1461669" y="211545"/>
                </a:lnTo>
                <a:close/>
              </a:path>
              <a:path w="2500629" h="489584">
                <a:moveTo>
                  <a:pt x="1240799" y="56444"/>
                </a:moveTo>
                <a:lnTo>
                  <a:pt x="1023365" y="56444"/>
                </a:lnTo>
                <a:lnTo>
                  <a:pt x="1023365" y="89821"/>
                </a:lnTo>
                <a:lnTo>
                  <a:pt x="1203496" y="89821"/>
                </a:lnTo>
                <a:lnTo>
                  <a:pt x="1202607" y="109177"/>
                </a:lnTo>
                <a:lnTo>
                  <a:pt x="1199907" y="152124"/>
                </a:lnTo>
                <a:lnTo>
                  <a:pt x="1189140" y="198905"/>
                </a:lnTo>
                <a:lnTo>
                  <a:pt x="1167176" y="206636"/>
                </a:lnTo>
                <a:lnTo>
                  <a:pt x="1228324" y="206636"/>
                </a:lnTo>
                <a:lnTo>
                  <a:pt x="1235400" y="165897"/>
                </a:lnTo>
                <a:lnTo>
                  <a:pt x="1238222" y="117675"/>
                </a:lnTo>
                <a:lnTo>
                  <a:pt x="1239542" y="88685"/>
                </a:lnTo>
                <a:lnTo>
                  <a:pt x="1240799" y="56444"/>
                </a:lnTo>
                <a:close/>
              </a:path>
              <a:path w="2500629" h="489584">
                <a:moveTo>
                  <a:pt x="1461669" y="76568"/>
                </a:moveTo>
                <a:lnTo>
                  <a:pt x="1425349" y="76568"/>
                </a:lnTo>
                <a:lnTo>
                  <a:pt x="1425349" y="178168"/>
                </a:lnTo>
                <a:lnTo>
                  <a:pt x="1461669" y="178168"/>
                </a:lnTo>
                <a:lnTo>
                  <a:pt x="1461669" y="76568"/>
                </a:lnTo>
                <a:close/>
              </a:path>
              <a:path w="2500629" h="489584">
                <a:moveTo>
                  <a:pt x="1131836" y="0"/>
                </a:moveTo>
                <a:lnTo>
                  <a:pt x="1095516" y="0"/>
                </a:lnTo>
                <a:lnTo>
                  <a:pt x="1095424" y="15123"/>
                </a:lnTo>
                <a:lnTo>
                  <a:pt x="1095148" y="29571"/>
                </a:lnTo>
                <a:lnTo>
                  <a:pt x="1094687" y="43345"/>
                </a:lnTo>
                <a:lnTo>
                  <a:pt x="1094043" y="56444"/>
                </a:lnTo>
                <a:lnTo>
                  <a:pt x="1130609" y="56444"/>
                </a:lnTo>
                <a:lnTo>
                  <a:pt x="1131147" y="43192"/>
                </a:lnTo>
                <a:lnTo>
                  <a:pt x="1131529" y="29449"/>
                </a:lnTo>
                <a:lnTo>
                  <a:pt x="1131758" y="15123"/>
                </a:lnTo>
                <a:lnTo>
                  <a:pt x="1131836" y="0"/>
                </a:lnTo>
                <a:close/>
              </a:path>
              <a:path w="2500629" h="489584">
                <a:moveTo>
                  <a:pt x="1616769" y="232649"/>
                </a:moveTo>
                <a:lnTo>
                  <a:pt x="1582902" y="232649"/>
                </a:lnTo>
                <a:lnTo>
                  <a:pt x="1582902" y="485423"/>
                </a:lnTo>
                <a:lnTo>
                  <a:pt x="1616769" y="485423"/>
                </a:lnTo>
                <a:lnTo>
                  <a:pt x="1616769" y="232649"/>
                </a:lnTo>
                <a:close/>
              </a:path>
              <a:path w="2500629" h="489584">
                <a:moveTo>
                  <a:pt x="1786103" y="432905"/>
                </a:moveTo>
                <a:lnTo>
                  <a:pt x="1788649" y="444439"/>
                </a:lnTo>
                <a:lnTo>
                  <a:pt x="1790889" y="455483"/>
                </a:lnTo>
                <a:lnTo>
                  <a:pt x="1792821" y="466036"/>
                </a:lnTo>
                <a:lnTo>
                  <a:pt x="1794447" y="476097"/>
                </a:lnTo>
                <a:lnTo>
                  <a:pt x="1815338" y="477171"/>
                </a:lnTo>
                <a:lnTo>
                  <a:pt x="1835799" y="477938"/>
                </a:lnTo>
                <a:lnTo>
                  <a:pt x="1855831" y="478399"/>
                </a:lnTo>
                <a:lnTo>
                  <a:pt x="1875433" y="478552"/>
                </a:lnTo>
                <a:lnTo>
                  <a:pt x="1899667" y="477356"/>
                </a:lnTo>
                <a:lnTo>
                  <a:pt x="1948074" y="459410"/>
                </a:lnTo>
                <a:lnTo>
                  <a:pt x="1961307" y="439287"/>
                </a:lnTo>
                <a:lnTo>
                  <a:pt x="1873960" y="439287"/>
                </a:lnTo>
                <a:lnTo>
                  <a:pt x="1853744" y="438520"/>
                </a:lnTo>
                <a:lnTo>
                  <a:pt x="1832363" y="437200"/>
                </a:lnTo>
                <a:lnTo>
                  <a:pt x="1809816" y="435329"/>
                </a:lnTo>
                <a:lnTo>
                  <a:pt x="1786103" y="432905"/>
                </a:lnTo>
                <a:close/>
              </a:path>
              <a:path w="2500629" h="489584">
                <a:moveTo>
                  <a:pt x="1980452" y="114362"/>
                </a:moveTo>
                <a:lnTo>
                  <a:pt x="1941694" y="114362"/>
                </a:lnTo>
                <a:lnTo>
                  <a:pt x="1939331" y="206391"/>
                </a:lnTo>
                <a:lnTo>
                  <a:pt x="1937354" y="275259"/>
                </a:lnTo>
                <a:lnTo>
                  <a:pt x="1934783" y="350899"/>
                </a:lnTo>
                <a:lnTo>
                  <a:pt x="1931939" y="398517"/>
                </a:lnTo>
                <a:lnTo>
                  <a:pt x="1912337" y="432844"/>
                </a:lnTo>
                <a:lnTo>
                  <a:pt x="1873960" y="439287"/>
                </a:lnTo>
                <a:lnTo>
                  <a:pt x="1961307" y="439287"/>
                </a:lnTo>
                <a:lnTo>
                  <a:pt x="1971634" y="388731"/>
                </a:lnTo>
                <a:lnTo>
                  <a:pt x="1974187" y="323207"/>
                </a:lnTo>
                <a:lnTo>
                  <a:pt x="1976390" y="254383"/>
                </a:lnTo>
                <a:lnTo>
                  <a:pt x="1979769" y="138872"/>
                </a:lnTo>
                <a:lnTo>
                  <a:pt x="1980452" y="114362"/>
                </a:lnTo>
                <a:close/>
              </a:path>
              <a:path w="2500629" h="489584">
                <a:moveTo>
                  <a:pt x="1912013" y="354373"/>
                </a:moveTo>
                <a:lnTo>
                  <a:pt x="1869053" y="354373"/>
                </a:lnTo>
                <a:lnTo>
                  <a:pt x="1872212" y="361000"/>
                </a:lnTo>
                <a:lnTo>
                  <a:pt x="1875436" y="367902"/>
                </a:lnTo>
                <a:lnTo>
                  <a:pt x="1878347" y="374252"/>
                </a:lnTo>
                <a:lnTo>
                  <a:pt x="1881322" y="380878"/>
                </a:lnTo>
                <a:lnTo>
                  <a:pt x="1916171" y="362226"/>
                </a:lnTo>
                <a:lnTo>
                  <a:pt x="1912013" y="354373"/>
                </a:lnTo>
                <a:close/>
              </a:path>
              <a:path w="2500629" h="489584">
                <a:moveTo>
                  <a:pt x="1789538" y="153136"/>
                </a:moveTo>
                <a:lnTo>
                  <a:pt x="1769844" y="197464"/>
                </a:lnTo>
                <a:lnTo>
                  <a:pt x="1750027" y="238172"/>
                </a:lnTo>
                <a:lnTo>
                  <a:pt x="1730088" y="275259"/>
                </a:lnTo>
                <a:lnTo>
                  <a:pt x="1710025" y="308727"/>
                </a:lnTo>
                <a:lnTo>
                  <a:pt x="1683521" y="335232"/>
                </a:lnTo>
                <a:lnTo>
                  <a:pt x="1700209" y="370571"/>
                </a:lnTo>
                <a:lnTo>
                  <a:pt x="1743402" y="363209"/>
                </a:lnTo>
                <a:lnTo>
                  <a:pt x="1869053" y="354373"/>
                </a:lnTo>
                <a:lnTo>
                  <a:pt x="1912013" y="354373"/>
                </a:lnTo>
                <a:lnTo>
                  <a:pt x="1897979" y="327870"/>
                </a:lnTo>
                <a:lnTo>
                  <a:pt x="1738003" y="327870"/>
                </a:lnTo>
                <a:lnTo>
                  <a:pt x="1765795" y="282008"/>
                </a:lnTo>
                <a:lnTo>
                  <a:pt x="1789784" y="240135"/>
                </a:lnTo>
                <a:lnTo>
                  <a:pt x="1809969" y="202250"/>
                </a:lnTo>
                <a:lnTo>
                  <a:pt x="1826350" y="168352"/>
                </a:lnTo>
                <a:lnTo>
                  <a:pt x="1789538" y="153136"/>
                </a:lnTo>
                <a:close/>
              </a:path>
              <a:path w="2500629" h="489584">
                <a:moveTo>
                  <a:pt x="1616769" y="138902"/>
                </a:moveTo>
                <a:lnTo>
                  <a:pt x="1582412" y="138902"/>
                </a:lnTo>
                <a:lnTo>
                  <a:pt x="1569988" y="185316"/>
                </a:lnTo>
                <a:lnTo>
                  <a:pt x="1553821" y="229827"/>
                </a:lnTo>
                <a:lnTo>
                  <a:pt x="1533912" y="272437"/>
                </a:lnTo>
                <a:lnTo>
                  <a:pt x="1510261" y="313145"/>
                </a:lnTo>
                <a:lnTo>
                  <a:pt x="1514740" y="324127"/>
                </a:lnTo>
                <a:lnTo>
                  <a:pt x="1518936" y="335232"/>
                </a:lnTo>
                <a:lnTo>
                  <a:pt x="1522593" y="345723"/>
                </a:lnTo>
                <a:lnTo>
                  <a:pt x="1525967" y="356337"/>
                </a:lnTo>
                <a:lnTo>
                  <a:pt x="1541858" y="330937"/>
                </a:lnTo>
                <a:lnTo>
                  <a:pt x="1556644" y="301855"/>
                </a:lnTo>
                <a:lnTo>
                  <a:pt x="1570325" y="269093"/>
                </a:lnTo>
                <a:lnTo>
                  <a:pt x="1582902" y="232649"/>
                </a:lnTo>
                <a:lnTo>
                  <a:pt x="1616769" y="232649"/>
                </a:lnTo>
                <a:lnTo>
                  <a:pt x="1616769" y="222342"/>
                </a:lnTo>
                <a:lnTo>
                  <a:pt x="1664501" y="222342"/>
                </a:lnTo>
                <a:lnTo>
                  <a:pt x="1646017" y="205163"/>
                </a:lnTo>
                <a:lnTo>
                  <a:pt x="1616769" y="205163"/>
                </a:lnTo>
                <a:lnTo>
                  <a:pt x="1616769" y="138902"/>
                </a:lnTo>
                <a:close/>
              </a:path>
              <a:path w="2500629" h="489584">
                <a:moveTo>
                  <a:pt x="1842056" y="227251"/>
                </a:moveTo>
                <a:lnTo>
                  <a:pt x="1812116" y="242958"/>
                </a:lnTo>
                <a:lnTo>
                  <a:pt x="1823221" y="263112"/>
                </a:lnTo>
                <a:lnTo>
                  <a:pt x="1833958" y="283327"/>
                </a:lnTo>
                <a:lnTo>
                  <a:pt x="1844327" y="303604"/>
                </a:lnTo>
                <a:lnTo>
                  <a:pt x="1854328" y="323943"/>
                </a:lnTo>
                <a:lnTo>
                  <a:pt x="1738003" y="327870"/>
                </a:lnTo>
                <a:lnTo>
                  <a:pt x="1897979" y="327870"/>
                </a:lnTo>
                <a:lnTo>
                  <a:pt x="1895869" y="323943"/>
                </a:lnTo>
                <a:lnTo>
                  <a:pt x="1878500" y="291916"/>
                </a:lnTo>
                <a:lnTo>
                  <a:pt x="1860125" y="258878"/>
                </a:lnTo>
                <a:lnTo>
                  <a:pt x="1842056" y="227251"/>
                </a:lnTo>
                <a:close/>
              </a:path>
              <a:path w="2500629" h="489584">
                <a:moveTo>
                  <a:pt x="1664501" y="222342"/>
                </a:moveTo>
                <a:lnTo>
                  <a:pt x="1616769" y="222342"/>
                </a:lnTo>
                <a:lnTo>
                  <a:pt x="1630267" y="235687"/>
                </a:lnTo>
                <a:lnTo>
                  <a:pt x="1644255" y="250197"/>
                </a:lnTo>
                <a:lnTo>
                  <a:pt x="1658735" y="265872"/>
                </a:lnTo>
                <a:lnTo>
                  <a:pt x="1673705" y="282713"/>
                </a:lnTo>
                <a:lnTo>
                  <a:pt x="1699718" y="255719"/>
                </a:lnTo>
                <a:lnTo>
                  <a:pt x="1681957" y="238785"/>
                </a:lnTo>
                <a:lnTo>
                  <a:pt x="1664501" y="222342"/>
                </a:lnTo>
                <a:close/>
              </a:path>
              <a:path w="2500629" h="489584">
                <a:moveTo>
                  <a:pt x="1630512" y="190929"/>
                </a:moveTo>
                <a:lnTo>
                  <a:pt x="1616769" y="205163"/>
                </a:lnTo>
                <a:lnTo>
                  <a:pt x="1646017" y="205163"/>
                </a:lnTo>
                <a:lnTo>
                  <a:pt x="1630512" y="190929"/>
                </a:lnTo>
                <a:close/>
              </a:path>
              <a:path w="2500629" h="489584">
                <a:moveTo>
                  <a:pt x="1759598" y="2945"/>
                </a:moveTo>
                <a:lnTo>
                  <a:pt x="1741775" y="51168"/>
                </a:lnTo>
                <a:lnTo>
                  <a:pt x="1721191" y="96692"/>
                </a:lnTo>
                <a:lnTo>
                  <a:pt x="1697847" y="139516"/>
                </a:lnTo>
                <a:lnTo>
                  <a:pt x="1671741" y="179641"/>
                </a:lnTo>
                <a:lnTo>
                  <a:pt x="1680453" y="185163"/>
                </a:lnTo>
                <a:lnTo>
                  <a:pt x="1688429" y="190439"/>
                </a:lnTo>
                <a:lnTo>
                  <a:pt x="1695669" y="195470"/>
                </a:lnTo>
                <a:lnTo>
                  <a:pt x="1702172" y="200255"/>
                </a:lnTo>
                <a:lnTo>
                  <a:pt x="1714535" y="181819"/>
                </a:lnTo>
                <a:lnTo>
                  <a:pt x="1727081" y="161358"/>
                </a:lnTo>
                <a:lnTo>
                  <a:pt x="1739812" y="138872"/>
                </a:lnTo>
                <a:lnTo>
                  <a:pt x="1752726" y="114362"/>
                </a:lnTo>
                <a:lnTo>
                  <a:pt x="1980452" y="114362"/>
                </a:lnTo>
                <a:lnTo>
                  <a:pt x="1981451" y="78531"/>
                </a:lnTo>
                <a:lnTo>
                  <a:pt x="1769905" y="78531"/>
                </a:lnTo>
                <a:lnTo>
                  <a:pt x="1776593" y="63530"/>
                </a:lnTo>
                <a:lnTo>
                  <a:pt x="1783403" y="47977"/>
                </a:lnTo>
                <a:lnTo>
                  <a:pt x="1790336" y="31873"/>
                </a:lnTo>
                <a:lnTo>
                  <a:pt x="1797391" y="15216"/>
                </a:lnTo>
                <a:lnTo>
                  <a:pt x="1759598" y="2945"/>
                </a:lnTo>
                <a:close/>
              </a:path>
              <a:path w="2500629" h="489584">
                <a:moveTo>
                  <a:pt x="1680577" y="106017"/>
                </a:moveTo>
                <a:lnTo>
                  <a:pt x="1513696" y="106017"/>
                </a:lnTo>
                <a:lnTo>
                  <a:pt x="1513696" y="138902"/>
                </a:lnTo>
                <a:lnTo>
                  <a:pt x="1680577" y="138902"/>
                </a:lnTo>
                <a:lnTo>
                  <a:pt x="1680577" y="106017"/>
                </a:lnTo>
                <a:close/>
              </a:path>
              <a:path w="2500629" h="489584">
                <a:moveTo>
                  <a:pt x="1616769" y="8834"/>
                </a:moveTo>
                <a:lnTo>
                  <a:pt x="1582902" y="8834"/>
                </a:lnTo>
                <a:lnTo>
                  <a:pt x="1582902" y="106017"/>
                </a:lnTo>
                <a:lnTo>
                  <a:pt x="1616769" y="106017"/>
                </a:lnTo>
                <a:lnTo>
                  <a:pt x="1616769" y="8834"/>
                </a:lnTo>
                <a:close/>
              </a:path>
              <a:path w="2500629" h="489584">
                <a:moveTo>
                  <a:pt x="2365028" y="164671"/>
                </a:moveTo>
                <a:lnTo>
                  <a:pt x="2328216" y="164671"/>
                </a:lnTo>
                <a:lnTo>
                  <a:pt x="2328216" y="485178"/>
                </a:lnTo>
                <a:lnTo>
                  <a:pt x="2365028" y="485178"/>
                </a:lnTo>
                <a:lnTo>
                  <a:pt x="2365028" y="164671"/>
                </a:lnTo>
                <a:close/>
              </a:path>
              <a:path w="2500629" h="489584">
                <a:moveTo>
                  <a:pt x="2476936" y="130804"/>
                </a:moveTo>
                <a:lnTo>
                  <a:pt x="2217782" y="130804"/>
                </a:lnTo>
                <a:lnTo>
                  <a:pt x="2217782" y="413518"/>
                </a:lnTo>
                <a:lnTo>
                  <a:pt x="2254103" y="413518"/>
                </a:lnTo>
                <a:lnTo>
                  <a:pt x="2254103" y="164671"/>
                </a:lnTo>
                <a:lnTo>
                  <a:pt x="2476936" y="164671"/>
                </a:lnTo>
                <a:lnTo>
                  <a:pt x="2476936" y="130804"/>
                </a:lnTo>
                <a:close/>
              </a:path>
              <a:path w="2500629" h="489584">
                <a:moveTo>
                  <a:pt x="2372881" y="366889"/>
                </a:moveTo>
                <a:lnTo>
                  <a:pt x="2375182" y="376430"/>
                </a:lnTo>
                <a:lnTo>
                  <a:pt x="2377176" y="385909"/>
                </a:lnTo>
                <a:lnTo>
                  <a:pt x="2378863" y="395327"/>
                </a:lnTo>
                <a:lnTo>
                  <a:pt x="2380244" y="404682"/>
                </a:lnTo>
                <a:lnTo>
                  <a:pt x="2393036" y="405327"/>
                </a:lnTo>
                <a:lnTo>
                  <a:pt x="2404908" y="405787"/>
                </a:lnTo>
                <a:lnTo>
                  <a:pt x="2415859" y="406063"/>
                </a:lnTo>
                <a:lnTo>
                  <a:pt x="2425891" y="406155"/>
                </a:lnTo>
                <a:lnTo>
                  <a:pt x="2448223" y="402750"/>
                </a:lnTo>
                <a:lnTo>
                  <a:pt x="2464175" y="392535"/>
                </a:lnTo>
                <a:lnTo>
                  <a:pt x="2473746" y="375510"/>
                </a:lnTo>
                <a:lnTo>
                  <a:pt x="2474440" y="370326"/>
                </a:lnTo>
                <a:lnTo>
                  <a:pt x="2413128" y="370326"/>
                </a:lnTo>
                <a:lnTo>
                  <a:pt x="2405828" y="370111"/>
                </a:lnTo>
                <a:lnTo>
                  <a:pt x="2396686" y="369467"/>
                </a:lnTo>
                <a:lnTo>
                  <a:pt x="2385704" y="368393"/>
                </a:lnTo>
                <a:lnTo>
                  <a:pt x="2372881" y="366889"/>
                </a:lnTo>
                <a:close/>
              </a:path>
              <a:path w="2500629" h="489584">
                <a:moveTo>
                  <a:pt x="2476936" y="164671"/>
                </a:moveTo>
                <a:lnTo>
                  <a:pt x="2440615" y="164671"/>
                </a:lnTo>
                <a:lnTo>
                  <a:pt x="2440615" y="347256"/>
                </a:lnTo>
                <a:lnTo>
                  <a:pt x="2438897" y="357349"/>
                </a:lnTo>
                <a:lnTo>
                  <a:pt x="2433743" y="364558"/>
                </a:lnTo>
                <a:lnTo>
                  <a:pt x="2425154" y="368884"/>
                </a:lnTo>
                <a:lnTo>
                  <a:pt x="2413128" y="370326"/>
                </a:lnTo>
                <a:lnTo>
                  <a:pt x="2474440" y="370326"/>
                </a:lnTo>
                <a:lnTo>
                  <a:pt x="2476936" y="351674"/>
                </a:lnTo>
                <a:lnTo>
                  <a:pt x="2476936" y="164671"/>
                </a:lnTo>
                <a:close/>
              </a:path>
              <a:path w="2500629" h="489584">
                <a:moveTo>
                  <a:pt x="2365028" y="58653"/>
                </a:moveTo>
                <a:lnTo>
                  <a:pt x="2328216" y="58653"/>
                </a:lnTo>
                <a:lnTo>
                  <a:pt x="2328216" y="130804"/>
                </a:lnTo>
                <a:lnTo>
                  <a:pt x="2365028" y="130804"/>
                </a:lnTo>
                <a:lnTo>
                  <a:pt x="2365028" y="58653"/>
                </a:lnTo>
                <a:close/>
              </a:path>
              <a:path w="2500629" h="489584">
                <a:moveTo>
                  <a:pt x="2500005" y="24787"/>
                </a:moveTo>
                <a:lnTo>
                  <a:pt x="2200112" y="24787"/>
                </a:lnTo>
                <a:lnTo>
                  <a:pt x="2200112" y="58653"/>
                </a:lnTo>
                <a:lnTo>
                  <a:pt x="2500005" y="58653"/>
                </a:lnTo>
                <a:lnTo>
                  <a:pt x="2500005" y="24787"/>
                </a:lnTo>
                <a:close/>
              </a:path>
              <a:path w="2500629" h="489584">
                <a:moveTo>
                  <a:pt x="2167718" y="3681"/>
                </a:moveTo>
                <a:lnTo>
                  <a:pt x="2130906" y="3681"/>
                </a:lnTo>
                <a:lnTo>
                  <a:pt x="2130847" y="244184"/>
                </a:lnTo>
                <a:lnTo>
                  <a:pt x="2127627" y="297821"/>
                </a:lnTo>
                <a:lnTo>
                  <a:pt x="2118183" y="347021"/>
                </a:lnTo>
                <a:lnTo>
                  <a:pt x="2102575" y="390803"/>
                </a:lnTo>
                <a:lnTo>
                  <a:pt x="2080803" y="429165"/>
                </a:lnTo>
                <a:lnTo>
                  <a:pt x="2052866" y="462110"/>
                </a:lnTo>
                <a:lnTo>
                  <a:pt x="2060381" y="467233"/>
                </a:lnTo>
                <a:lnTo>
                  <a:pt x="2068203" y="473276"/>
                </a:lnTo>
                <a:lnTo>
                  <a:pt x="2076333" y="480240"/>
                </a:lnTo>
                <a:lnTo>
                  <a:pt x="2084768" y="488123"/>
                </a:lnTo>
                <a:lnTo>
                  <a:pt x="2114630" y="451507"/>
                </a:lnTo>
                <a:lnTo>
                  <a:pt x="2137856" y="408806"/>
                </a:lnTo>
                <a:lnTo>
                  <a:pt x="2154446" y="360018"/>
                </a:lnTo>
                <a:lnTo>
                  <a:pt x="2164400" y="305144"/>
                </a:lnTo>
                <a:lnTo>
                  <a:pt x="2167718" y="244184"/>
                </a:lnTo>
                <a:lnTo>
                  <a:pt x="2167718" y="3681"/>
                </a:lnTo>
                <a:close/>
              </a:path>
              <a:path w="2500629" h="489584">
                <a:moveTo>
                  <a:pt x="2075444" y="39020"/>
                </a:moveTo>
                <a:lnTo>
                  <a:pt x="2039122" y="39020"/>
                </a:lnTo>
                <a:lnTo>
                  <a:pt x="2039122" y="361000"/>
                </a:lnTo>
                <a:lnTo>
                  <a:pt x="2075444" y="361000"/>
                </a:lnTo>
                <a:lnTo>
                  <a:pt x="2075444" y="390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130790" y="7401376"/>
            <a:ext cx="254635" cy="36195"/>
          </a:xfrm>
          <a:custGeom>
            <a:avLst/>
            <a:gdLst/>
            <a:ahLst/>
            <a:cxnLst/>
            <a:rect l="l" t="t" r="r" b="b"/>
            <a:pathLst>
              <a:path w="254634" h="36195">
                <a:moveTo>
                  <a:pt x="246393" y="0"/>
                </a:moveTo>
                <a:lnTo>
                  <a:pt x="5972" y="0"/>
                </a:lnTo>
                <a:lnTo>
                  <a:pt x="3681" y="1432"/>
                </a:lnTo>
                <a:lnTo>
                  <a:pt x="736" y="7158"/>
                </a:lnTo>
                <a:lnTo>
                  <a:pt x="0" y="11616"/>
                </a:lnTo>
                <a:lnTo>
                  <a:pt x="0" y="23887"/>
                </a:lnTo>
                <a:lnTo>
                  <a:pt x="736" y="28427"/>
                </a:lnTo>
                <a:lnTo>
                  <a:pt x="3681" y="34153"/>
                </a:lnTo>
                <a:lnTo>
                  <a:pt x="5972" y="35585"/>
                </a:lnTo>
                <a:lnTo>
                  <a:pt x="248029" y="35585"/>
                </a:lnTo>
                <a:lnTo>
                  <a:pt x="250361" y="34153"/>
                </a:lnTo>
                <a:lnTo>
                  <a:pt x="253469" y="28427"/>
                </a:lnTo>
                <a:lnTo>
                  <a:pt x="254246" y="23887"/>
                </a:lnTo>
                <a:lnTo>
                  <a:pt x="254246" y="17670"/>
                </a:lnTo>
                <a:lnTo>
                  <a:pt x="2463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503423" y="7133633"/>
            <a:ext cx="3308985" cy="511175"/>
          </a:xfrm>
          <a:custGeom>
            <a:avLst/>
            <a:gdLst/>
            <a:ahLst/>
            <a:cxnLst/>
            <a:rect l="l" t="t" r="r" b="b"/>
            <a:pathLst>
              <a:path w="3308984" h="511175">
                <a:moveTo>
                  <a:pt x="287131" y="247374"/>
                </a:moveTo>
                <a:lnTo>
                  <a:pt x="247865" y="247374"/>
                </a:lnTo>
                <a:lnTo>
                  <a:pt x="247865" y="489350"/>
                </a:lnTo>
                <a:lnTo>
                  <a:pt x="287131" y="489350"/>
                </a:lnTo>
                <a:lnTo>
                  <a:pt x="287131" y="247374"/>
                </a:lnTo>
                <a:close/>
              </a:path>
              <a:path w="3308984" h="511175">
                <a:moveTo>
                  <a:pt x="137430" y="258418"/>
                </a:moveTo>
                <a:lnTo>
                  <a:pt x="98655" y="258418"/>
                </a:lnTo>
                <a:lnTo>
                  <a:pt x="98655" y="452046"/>
                </a:lnTo>
                <a:lnTo>
                  <a:pt x="137430" y="452046"/>
                </a:lnTo>
                <a:lnTo>
                  <a:pt x="137430" y="258418"/>
                </a:lnTo>
                <a:close/>
              </a:path>
              <a:path w="3308984" h="511175">
                <a:moveTo>
                  <a:pt x="308236" y="399528"/>
                </a:moveTo>
                <a:lnTo>
                  <a:pt x="310567" y="410848"/>
                </a:lnTo>
                <a:lnTo>
                  <a:pt x="312654" y="421247"/>
                </a:lnTo>
                <a:lnTo>
                  <a:pt x="314494" y="430726"/>
                </a:lnTo>
                <a:lnTo>
                  <a:pt x="316089" y="439285"/>
                </a:lnTo>
                <a:lnTo>
                  <a:pt x="389221" y="439777"/>
                </a:lnTo>
                <a:lnTo>
                  <a:pt x="410910" y="436157"/>
                </a:lnTo>
                <a:lnTo>
                  <a:pt x="426402" y="425297"/>
                </a:lnTo>
                <a:lnTo>
                  <a:pt x="435697" y="407198"/>
                </a:lnTo>
                <a:lnTo>
                  <a:pt x="436275" y="402474"/>
                </a:lnTo>
                <a:lnTo>
                  <a:pt x="367134" y="402474"/>
                </a:lnTo>
                <a:lnTo>
                  <a:pt x="359772" y="402290"/>
                </a:lnTo>
                <a:lnTo>
                  <a:pt x="308236" y="399528"/>
                </a:lnTo>
                <a:close/>
              </a:path>
              <a:path w="3308984" h="511175">
                <a:moveTo>
                  <a:pt x="438795" y="247374"/>
                </a:moveTo>
                <a:lnTo>
                  <a:pt x="400020" y="247374"/>
                </a:lnTo>
                <a:lnTo>
                  <a:pt x="400020" y="372042"/>
                </a:lnTo>
                <a:lnTo>
                  <a:pt x="397964" y="385724"/>
                </a:lnTo>
                <a:lnTo>
                  <a:pt x="391798" y="395357"/>
                </a:lnTo>
                <a:lnTo>
                  <a:pt x="381522" y="400940"/>
                </a:lnTo>
                <a:lnTo>
                  <a:pt x="367134" y="402474"/>
                </a:lnTo>
                <a:lnTo>
                  <a:pt x="436275" y="402474"/>
                </a:lnTo>
                <a:lnTo>
                  <a:pt x="438795" y="381859"/>
                </a:lnTo>
                <a:lnTo>
                  <a:pt x="438795" y="247374"/>
                </a:lnTo>
                <a:close/>
              </a:path>
              <a:path w="3308984" h="511175">
                <a:moveTo>
                  <a:pt x="191911" y="111415"/>
                </a:moveTo>
                <a:lnTo>
                  <a:pt x="147246" y="111415"/>
                </a:lnTo>
                <a:lnTo>
                  <a:pt x="123058" y="152998"/>
                </a:lnTo>
                <a:lnTo>
                  <a:pt x="96240" y="193717"/>
                </a:lnTo>
                <a:lnTo>
                  <a:pt x="66790" y="233572"/>
                </a:lnTo>
                <a:lnTo>
                  <a:pt x="34710" y="272562"/>
                </a:lnTo>
                <a:lnTo>
                  <a:pt x="0" y="310690"/>
                </a:lnTo>
                <a:lnTo>
                  <a:pt x="7638" y="318451"/>
                </a:lnTo>
                <a:lnTo>
                  <a:pt x="14847" y="326519"/>
                </a:lnTo>
                <a:lnTo>
                  <a:pt x="21626" y="334893"/>
                </a:lnTo>
                <a:lnTo>
                  <a:pt x="27977" y="343575"/>
                </a:lnTo>
                <a:lnTo>
                  <a:pt x="46474" y="322792"/>
                </a:lnTo>
                <a:lnTo>
                  <a:pt x="64420" y="301671"/>
                </a:lnTo>
                <a:lnTo>
                  <a:pt x="81813" y="280213"/>
                </a:lnTo>
                <a:lnTo>
                  <a:pt x="98655" y="258418"/>
                </a:lnTo>
                <a:lnTo>
                  <a:pt x="137430" y="258418"/>
                </a:lnTo>
                <a:lnTo>
                  <a:pt x="137430" y="247374"/>
                </a:lnTo>
                <a:lnTo>
                  <a:pt x="438795" y="247374"/>
                </a:lnTo>
                <a:lnTo>
                  <a:pt x="438795" y="212035"/>
                </a:lnTo>
                <a:lnTo>
                  <a:pt x="131786" y="212035"/>
                </a:lnTo>
                <a:lnTo>
                  <a:pt x="147783" y="187432"/>
                </a:lnTo>
                <a:lnTo>
                  <a:pt x="163136" y="162461"/>
                </a:lnTo>
                <a:lnTo>
                  <a:pt x="177846" y="137122"/>
                </a:lnTo>
                <a:lnTo>
                  <a:pt x="191911" y="111415"/>
                </a:lnTo>
                <a:close/>
              </a:path>
              <a:path w="3308984" h="511175">
                <a:moveTo>
                  <a:pt x="287131" y="136447"/>
                </a:moveTo>
                <a:lnTo>
                  <a:pt x="247865" y="136447"/>
                </a:lnTo>
                <a:lnTo>
                  <a:pt x="247865" y="212035"/>
                </a:lnTo>
                <a:lnTo>
                  <a:pt x="287131" y="212035"/>
                </a:lnTo>
                <a:lnTo>
                  <a:pt x="287131" y="136447"/>
                </a:lnTo>
                <a:close/>
              </a:path>
              <a:path w="3308984" h="511175">
                <a:moveTo>
                  <a:pt x="483459" y="76076"/>
                </a:moveTo>
                <a:lnTo>
                  <a:pt x="8344" y="76076"/>
                </a:lnTo>
                <a:lnTo>
                  <a:pt x="8344" y="111415"/>
                </a:lnTo>
                <a:lnTo>
                  <a:pt x="483459" y="111415"/>
                </a:lnTo>
                <a:lnTo>
                  <a:pt x="483459" y="76076"/>
                </a:lnTo>
                <a:close/>
              </a:path>
              <a:path w="3308984" h="511175">
                <a:moveTo>
                  <a:pt x="196329" y="3926"/>
                </a:moveTo>
                <a:lnTo>
                  <a:pt x="189242" y="22240"/>
                </a:lnTo>
                <a:lnTo>
                  <a:pt x="181726" y="40369"/>
                </a:lnTo>
                <a:lnTo>
                  <a:pt x="173781" y="58314"/>
                </a:lnTo>
                <a:lnTo>
                  <a:pt x="165407" y="76076"/>
                </a:lnTo>
                <a:lnTo>
                  <a:pt x="209826" y="76076"/>
                </a:lnTo>
                <a:lnTo>
                  <a:pt x="216375" y="62149"/>
                </a:lnTo>
                <a:lnTo>
                  <a:pt x="222771" y="48100"/>
                </a:lnTo>
                <a:lnTo>
                  <a:pt x="229014" y="33927"/>
                </a:lnTo>
                <a:lnTo>
                  <a:pt x="235103" y="19632"/>
                </a:lnTo>
                <a:lnTo>
                  <a:pt x="196329" y="3926"/>
                </a:lnTo>
                <a:close/>
              </a:path>
              <a:path w="3308984" h="511175">
                <a:moveTo>
                  <a:pt x="707766" y="311181"/>
                </a:moveTo>
                <a:lnTo>
                  <a:pt x="668991" y="311181"/>
                </a:lnTo>
                <a:lnTo>
                  <a:pt x="665064" y="339587"/>
                </a:lnTo>
                <a:lnTo>
                  <a:pt x="657947" y="363944"/>
                </a:lnTo>
                <a:lnTo>
                  <a:pt x="634142" y="400511"/>
                </a:lnTo>
                <a:lnTo>
                  <a:pt x="584324" y="431923"/>
                </a:lnTo>
                <a:lnTo>
                  <a:pt x="548187" y="444685"/>
                </a:lnTo>
                <a:lnTo>
                  <a:pt x="504565" y="455483"/>
                </a:lnTo>
                <a:lnTo>
                  <a:pt x="510976" y="465269"/>
                </a:lnTo>
                <a:lnTo>
                  <a:pt x="516958" y="474502"/>
                </a:lnTo>
                <a:lnTo>
                  <a:pt x="522511" y="483183"/>
                </a:lnTo>
                <a:lnTo>
                  <a:pt x="527634" y="491312"/>
                </a:lnTo>
                <a:lnTo>
                  <a:pt x="571378" y="478888"/>
                </a:lnTo>
                <a:lnTo>
                  <a:pt x="608865" y="463703"/>
                </a:lnTo>
                <a:lnTo>
                  <a:pt x="665064" y="425052"/>
                </a:lnTo>
                <a:lnTo>
                  <a:pt x="693532" y="378546"/>
                </a:lnTo>
                <a:lnTo>
                  <a:pt x="702428" y="347471"/>
                </a:lnTo>
                <a:lnTo>
                  <a:pt x="707766" y="311181"/>
                </a:lnTo>
                <a:close/>
              </a:path>
              <a:path w="3308984" h="511175">
                <a:moveTo>
                  <a:pt x="822618" y="311181"/>
                </a:moveTo>
                <a:lnTo>
                  <a:pt x="782862" y="311181"/>
                </a:lnTo>
                <a:lnTo>
                  <a:pt x="782862" y="417689"/>
                </a:lnTo>
                <a:lnTo>
                  <a:pt x="786758" y="444960"/>
                </a:lnTo>
                <a:lnTo>
                  <a:pt x="798445" y="464440"/>
                </a:lnTo>
                <a:lnTo>
                  <a:pt x="817925" y="476128"/>
                </a:lnTo>
                <a:lnTo>
                  <a:pt x="845196" y="480024"/>
                </a:lnTo>
                <a:lnTo>
                  <a:pt x="910475" y="480024"/>
                </a:lnTo>
                <a:lnTo>
                  <a:pt x="938820" y="477324"/>
                </a:lnTo>
                <a:lnTo>
                  <a:pt x="960048" y="469225"/>
                </a:lnTo>
                <a:lnTo>
                  <a:pt x="974159" y="455728"/>
                </a:lnTo>
                <a:lnTo>
                  <a:pt x="978247" y="444685"/>
                </a:lnTo>
                <a:lnTo>
                  <a:pt x="852558" y="444685"/>
                </a:lnTo>
                <a:lnTo>
                  <a:pt x="839459" y="442691"/>
                </a:lnTo>
                <a:lnTo>
                  <a:pt x="830103" y="436708"/>
                </a:lnTo>
                <a:lnTo>
                  <a:pt x="824489" y="426738"/>
                </a:lnTo>
                <a:lnTo>
                  <a:pt x="822618" y="412781"/>
                </a:lnTo>
                <a:lnTo>
                  <a:pt x="822618" y="311181"/>
                </a:lnTo>
                <a:close/>
              </a:path>
              <a:path w="3308984" h="511175">
                <a:moveTo>
                  <a:pt x="949251" y="356827"/>
                </a:moveTo>
                <a:lnTo>
                  <a:pt x="945661" y="407075"/>
                </a:lnTo>
                <a:lnTo>
                  <a:pt x="922593" y="443181"/>
                </a:lnTo>
                <a:lnTo>
                  <a:pt x="908021" y="444685"/>
                </a:lnTo>
                <a:lnTo>
                  <a:pt x="978247" y="444685"/>
                </a:lnTo>
                <a:lnTo>
                  <a:pt x="986553" y="402351"/>
                </a:lnTo>
                <a:lnTo>
                  <a:pt x="989988" y="371552"/>
                </a:lnTo>
                <a:lnTo>
                  <a:pt x="978792" y="367687"/>
                </a:lnTo>
                <a:lnTo>
                  <a:pt x="968269" y="363944"/>
                </a:lnTo>
                <a:lnTo>
                  <a:pt x="958423" y="360324"/>
                </a:lnTo>
                <a:lnTo>
                  <a:pt x="949251" y="356827"/>
                </a:lnTo>
                <a:close/>
              </a:path>
              <a:path w="3308984" h="511175">
                <a:moveTo>
                  <a:pt x="927163" y="148718"/>
                </a:moveTo>
                <a:lnTo>
                  <a:pt x="570827" y="148718"/>
                </a:lnTo>
                <a:lnTo>
                  <a:pt x="570827" y="329341"/>
                </a:lnTo>
                <a:lnTo>
                  <a:pt x="608128" y="329341"/>
                </a:lnTo>
                <a:lnTo>
                  <a:pt x="608128" y="311181"/>
                </a:lnTo>
                <a:lnTo>
                  <a:pt x="927163" y="311181"/>
                </a:lnTo>
                <a:lnTo>
                  <a:pt x="927163" y="276823"/>
                </a:lnTo>
                <a:lnTo>
                  <a:pt x="608128" y="276823"/>
                </a:lnTo>
                <a:lnTo>
                  <a:pt x="608128" y="183076"/>
                </a:lnTo>
                <a:lnTo>
                  <a:pt x="927163" y="183076"/>
                </a:lnTo>
                <a:lnTo>
                  <a:pt x="927163" y="148718"/>
                </a:lnTo>
                <a:close/>
              </a:path>
              <a:path w="3308984" h="511175">
                <a:moveTo>
                  <a:pt x="927163" y="311181"/>
                </a:moveTo>
                <a:lnTo>
                  <a:pt x="889861" y="311181"/>
                </a:lnTo>
                <a:lnTo>
                  <a:pt x="889861" y="329341"/>
                </a:lnTo>
                <a:lnTo>
                  <a:pt x="927163" y="329341"/>
                </a:lnTo>
                <a:lnTo>
                  <a:pt x="927163" y="311181"/>
                </a:lnTo>
                <a:close/>
              </a:path>
              <a:path w="3308984" h="511175">
                <a:moveTo>
                  <a:pt x="927163" y="183076"/>
                </a:moveTo>
                <a:lnTo>
                  <a:pt x="889861" y="183076"/>
                </a:lnTo>
                <a:lnTo>
                  <a:pt x="889861" y="276823"/>
                </a:lnTo>
                <a:lnTo>
                  <a:pt x="927163" y="276823"/>
                </a:lnTo>
                <a:lnTo>
                  <a:pt x="927163" y="183076"/>
                </a:lnTo>
                <a:close/>
              </a:path>
              <a:path w="3308984" h="511175">
                <a:moveTo>
                  <a:pt x="766664" y="96691"/>
                </a:moveTo>
                <a:lnTo>
                  <a:pt x="727398" y="96691"/>
                </a:lnTo>
                <a:lnTo>
                  <a:pt x="727398" y="148718"/>
                </a:lnTo>
                <a:lnTo>
                  <a:pt x="766664" y="148718"/>
                </a:lnTo>
                <a:lnTo>
                  <a:pt x="766664" y="96691"/>
                </a:lnTo>
                <a:close/>
              </a:path>
              <a:path w="3308984" h="511175">
                <a:moveTo>
                  <a:pt x="983608" y="62334"/>
                </a:moveTo>
                <a:lnTo>
                  <a:pt x="508001" y="62334"/>
                </a:lnTo>
                <a:lnTo>
                  <a:pt x="508001" y="96691"/>
                </a:lnTo>
                <a:lnTo>
                  <a:pt x="983608" y="96691"/>
                </a:lnTo>
                <a:lnTo>
                  <a:pt x="983608" y="62334"/>
                </a:lnTo>
                <a:close/>
              </a:path>
              <a:path w="3308984" h="511175">
                <a:moveTo>
                  <a:pt x="766664" y="5397"/>
                </a:moveTo>
                <a:lnTo>
                  <a:pt x="727398" y="5397"/>
                </a:lnTo>
                <a:lnTo>
                  <a:pt x="727398" y="62334"/>
                </a:lnTo>
                <a:lnTo>
                  <a:pt x="766664" y="62334"/>
                </a:lnTo>
                <a:lnTo>
                  <a:pt x="766664" y="5397"/>
                </a:lnTo>
                <a:close/>
              </a:path>
              <a:path w="3308984" h="511175">
                <a:moveTo>
                  <a:pt x="1329638" y="44418"/>
                </a:moveTo>
                <a:lnTo>
                  <a:pt x="1287432" y="44418"/>
                </a:lnTo>
                <a:lnTo>
                  <a:pt x="1255889" y="84823"/>
                </a:lnTo>
                <a:lnTo>
                  <a:pt x="1231356" y="128486"/>
                </a:lnTo>
                <a:lnTo>
                  <a:pt x="1213833" y="175409"/>
                </a:lnTo>
                <a:lnTo>
                  <a:pt x="1203320" y="225591"/>
                </a:lnTo>
                <a:lnTo>
                  <a:pt x="1199816" y="279032"/>
                </a:lnTo>
                <a:lnTo>
                  <a:pt x="1203320" y="331805"/>
                </a:lnTo>
                <a:lnTo>
                  <a:pt x="1213833" y="381358"/>
                </a:lnTo>
                <a:lnTo>
                  <a:pt x="1231356" y="427692"/>
                </a:lnTo>
                <a:lnTo>
                  <a:pt x="1255889" y="470806"/>
                </a:lnTo>
                <a:lnTo>
                  <a:pt x="1287432" y="510700"/>
                </a:lnTo>
                <a:lnTo>
                  <a:pt x="1329148" y="510700"/>
                </a:lnTo>
                <a:lnTo>
                  <a:pt x="1297962" y="469608"/>
                </a:lnTo>
                <a:lnTo>
                  <a:pt x="1273705" y="425846"/>
                </a:lnTo>
                <a:lnTo>
                  <a:pt x="1256376" y="379415"/>
                </a:lnTo>
                <a:lnTo>
                  <a:pt x="1245978" y="330313"/>
                </a:lnTo>
                <a:lnTo>
                  <a:pt x="1242512" y="278541"/>
                </a:lnTo>
                <a:lnTo>
                  <a:pt x="1245998" y="226062"/>
                </a:lnTo>
                <a:lnTo>
                  <a:pt x="1256455" y="176410"/>
                </a:lnTo>
                <a:lnTo>
                  <a:pt x="1273881" y="129586"/>
                </a:lnTo>
                <a:lnTo>
                  <a:pt x="1298276" y="85588"/>
                </a:lnTo>
                <a:lnTo>
                  <a:pt x="1329638" y="44418"/>
                </a:lnTo>
                <a:close/>
              </a:path>
              <a:path w="3308984" h="511175">
                <a:moveTo>
                  <a:pt x="1912732" y="220378"/>
                </a:moveTo>
                <a:lnTo>
                  <a:pt x="1875427" y="220378"/>
                </a:lnTo>
                <a:lnTo>
                  <a:pt x="1875427" y="236084"/>
                </a:lnTo>
                <a:lnTo>
                  <a:pt x="1912732" y="236084"/>
                </a:lnTo>
                <a:lnTo>
                  <a:pt x="1912732" y="220378"/>
                </a:lnTo>
                <a:close/>
              </a:path>
              <a:path w="3308984" h="511175">
                <a:moveTo>
                  <a:pt x="1912732" y="116324"/>
                </a:moveTo>
                <a:lnTo>
                  <a:pt x="1594196" y="116324"/>
                </a:lnTo>
                <a:lnTo>
                  <a:pt x="1594196" y="235594"/>
                </a:lnTo>
                <a:lnTo>
                  <a:pt x="1631489" y="235594"/>
                </a:lnTo>
                <a:lnTo>
                  <a:pt x="1631489" y="220378"/>
                </a:lnTo>
                <a:lnTo>
                  <a:pt x="1912732" y="220378"/>
                </a:lnTo>
                <a:lnTo>
                  <a:pt x="1912732" y="189947"/>
                </a:lnTo>
                <a:lnTo>
                  <a:pt x="1631489" y="189947"/>
                </a:lnTo>
                <a:lnTo>
                  <a:pt x="1631489" y="146754"/>
                </a:lnTo>
                <a:lnTo>
                  <a:pt x="1912732" y="146754"/>
                </a:lnTo>
                <a:lnTo>
                  <a:pt x="1912732" y="116324"/>
                </a:lnTo>
                <a:close/>
              </a:path>
              <a:path w="3308984" h="511175">
                <a:moveTo>
                  <a:pt x="1912732" y="146754"/>
                </a:moveTo>
                <a:lnTo>
                  <a:pt x="1875427" y="146754"/>
                </a:lnTo>
                <a:lnTo>
                  <a:pt x="1875427" y="189947"/>
                </a:lnTo>
                <a:lnTo>
                  <a:pt x="1912732" y="189947"/>
                </a:lnTo>
                <a:lnTo>
                  <a:pt x="1912732" y="146754"/>
                </a:lnTo>
                <a:close/>
              </a:path>
              <a:path w="3308984" h="511175">
                <a:moveTo>
                  <a:pt x="1968195" y="255717"/>
                </a:moveTo>
                <a:lnTo>
                  <a:pt x="1539223" y="255717"/>
                </a:lnTo>
                <a:lnTo>
                  <a:pt x="1539223" y="485913"/>
                </a:lnTo>
                <a:lnTo>
                  <a:pt x="1576516" y="485913"/>
                </a:lnTo>
                <a:lnTo>
                  <a:pt x="1576516" y="287130"/>
                </a:lnTo>
                <a:lnTo>
                  <a:pt x="1968195" y="287130"/>
                </a:lnTo>
                <a:lnTo>
                  <a:pt x="1968195" y="255717"/>
                </a:lnTo>
                <a:close/>
              </a:path>
              <a:path w="3308984" h="511175">
                <a:moveTo>
                  <a:pt x="1831751" y="443212"/>
                </a:moveTo>
                <a:lnTo>
                  <a:pt x="1834080" y="453918"/>
                </a:lnTo>
                <a:lnTo>
                  <a:pt x="1836167" y="463949"/>
                </a:lnTo>
                <a:lnTo>
                  <a:pt x="1838009" y="473305"/>
                </a:lnTo>
                <a:lnTo>
                  <a:pt x="1839604" y="481986"/>
                </a:lnTo>
                <a:lnTo>
                  <a:pt x="1858989" y="482416"/>
                </a:lnTo>
                <a:lnTo>
                  <a:pt x="1911262" y="482969"/>
                </a:lnTo>
                <a:lnTo>
                  <a:pt x="1953963" y="467876"/>
                </a:lnTo>
                <a:lnTo>
                  <a:pt x="1964955" y="446647"/>
                </a:lnTo>
                <a:lnTo>
                  <a:pt x="1900959" y="446647"/>
                </a:lnTo>
                <a:lnTo>
                  <a:pt x="1887615" y="446433"/>
                </a:lnTo>
                <a:lnTo>
                  <a:pt x="1871632" y="445789"/>
                </a:lnTo>
                <a:lnTo>
                  <a:pt x="1853011" y="444715"/>
                </a:lnTo>
                <a:lnTo>
                  <a:pt x="1831751" y="443212"/>
                </a:lnTo>
                <a:close/>
              </a:path>
              <a:path w="3308984" h="511175">
                <a:moveTo>
                  <a:pt x="1968195" y="287130"/>
                </a:moveTo>
                <a:lnTo>
                  <a:pt x="1930902" y="287130"/>
                </a:lnTo>
                <a:lnTo>
                  <a:pt x="1930902" y="416707"/>
                </a:lnTo>
                <a:lnTo>
                  <a:pt x="1929029" y="429806"/>
                </a:lnTo>
                <a:lnTo>
                  <a:pt x="1923413" y="439163"/>
                </a:lnTo>
                <a:lnTo>
                  <a:pt x="1914055" y="444776"/>
                </a:lnTo>
                <a:lnTo>
                  <a:pt x="1900959" y="446647"/>
                </a:lnTo>
                <a:lnTo>
                  <a:pt x="1964955" y="446647"/>
                </a:lnTo>
                <a:lnTo>
                  <a:pt x="1968195" y="422598"/>
                </a:lnTo>
                <a:lnTo>
                  <a:pt x="1968195" y="287130"/>
                </a:lnTo>
                <a:close/>
              </a:path>
              <a:path w="3308984" h="511175">
                <a:moveTo>
                  <a:pt x="1864633" y="319524"/>
                </a:moveTo>
                <a:lnTo>
                  <a:pt x="1642785" y="319524"/>
                </a:lnTo>
                <a:lnTo>
                  <a:pt x="1642785" y="443212"/>
                </a:lnTo>
                <a:lnTo>
                  <a:pt x="1678118" y="443212"/>
                </a:lnTo>
                <a:lnTo>
                  <a:pt x="1678118" y="422106"/>
                </a:lnTo>
                <a:lnTo>
                  <a:pt x="1864633" y="422106"/>
                </a:lnTo>
                <a:lnTo>
                  <a:pt x="1864633" y="391675"/>
                </a:lnTo>
                <a:lnTo>
                  <a:pt x="1678118" y="391675"/>
                </a:lnTo>
                <a:lnTo>
                  <a:pt x="1678118" y="349955"/>
                </a:lnTo>
                <a:lnTo>
                  <a:pt x="1864633" y="349955"/>
                </a:lnTo>
                <a:lnTo>
                  <a:pt x="1864633" y="319524"/>
                </a:lnTo>
                <a:close/>
              </a:path>
              <a:path w="3308984" h="511175">
                <a:moveTo>
                  <a:pt x="1864633" y="349955"/>
                </a:moveTo>
                <a:lnTo>
                  <a:pt x="1829300" y="349955"/>
                </a:lnTo>
                <a:lnTo>
                  <a:pt x="1829300" y="391675"/>
                </a:lnTo>
                <a:lnTo>
                  <a:pt x="1864633" y="391675"/>
                </a:lnTo>
                <a:lnTo>
                  <a:pt x="1864633" y="349955"/>
                </a:lnTo>
                <a:close/>
              </a:path>
              <a:path w="3308984" h="511175">
                <a:moveTo>
                  <a:pt x="1993224" y="51535"/>
                </a:moveTo>
                <a:lnTo>
                  <a:pt x="1510261" y="51535"/>
                </a:lnTo>
                <a:lnTo>
                  <a:pt x="1510261" y="83929"/>
                </a:lnTo>
                <a:lnTo>
                  <a:pt x="1993224" y="83929"/>
                </a:lnTo>
                <a:lnTo>
                  <a:pt x="1993224" y="51535"/>
                </a:lnTo>
                <a:close/>
              </a:path>
              <a:path w="3308984" h="511175">
                <a:moveTo>
                  <a:pt x="1751259" y="0"/>
                </a:moveTo>
                <a:lnTo>
                  <a:pt x="1714443" y="14723"/>
                </a:lnTo>
                <a:lnTo>
                  <a:pt x="1719414" y="23006"/>
                </a:lnTo>
                <a:lnTo>
                  <a:pt x="1724508" y="31902"/>
                </a:lnTo>
                <a:lnTo>
                  <a:pt x="1729724" y="41412"/>
                </a:lnTo>
                <a:lnTo>
                  <a:pt x="1735062" y="51535"/>
                </a:lnTo>
                <a:lnTo>
                  <a:pt x="1778500" y="51535"/>
                </a:lnTo>
                <a:lnTo>
                  <a:pt x="1771828" y="38099"/>
                </a:lnTo>
                <a:lnTo>
                  <a:pt x="1765063" y="25031"/>
                </a:lnTo>
                <a:lnTo>
                  <a:pt x="1758206" y="12331"/>
                </a:lnTo>
                <a:lnTo>
                  <a:pt x="1751259" y="0"/>
                </a:lnTo>
                <a:close/>
              </a:path>
              <a:path w="3308984" h="511175">
                <a:moveTo>
                  <a:pt x="2468837" y="30430"/>
                </a:moveTo>
                <a:lnTo>
                  <a:pt x="2253371" y="30430"/>
                </a:lnTo>
                <a:lnTo>
                  <a:pt x="2253371" y="203199"/>
                </a:lnTo>
                <a:lnTo>
                  <a:pt x="2252205" y="252404"/>
                </a:lnTo>
                <a:lnTo>
                  <a:pt x="2248706" y="294493"/>
                </a:lnTo>
                <a:lnTo>
                  <a:pt x="2234712" y="357318"/>
                </a:lnTo>
                <a:lnTo>
                  <a:pt x="2205388" y="409468"/>
                </a:lnTo>
                <a:lnTo>
                  <a:pt x="2155690" y="462845"/>
                </a:lnTo>
                <a:lnTo>
                  <a:pt x="2164865" y="470606"/>
                </a:lnTo>
                <a:lnTo>
                  <a:pt x="2173239" y="478183"/>
                </a:lnTo>
                <a:lnTo>
                  <a:pt x="2180815" y="485576"/>
                </a:lnTo>
                <a:lnTo>
                  <a:pt x="2187593" y="492785"/>
                </a:lnTo>
                <a:lnTo>
                  <a:pt x="2224527" y="453120"/>
                </a:lnTo>
                <a:lnTo>
                  <a:pt x="2252872" y="411676"/>
                </a:lnTo>
                <a:lnTo>
                  <a:pt x="2272626" y="368453"/>
                </a:lnTo>
                <a:lnTo>
                  <a:pt x="2283791" y="323451"/>
                </a:lnTo>
                <a:lnTo>
                  <a:pt x="2468837" y="323451"/>
                </a:lnTo>
                <a:lnTo>
                  <a:pt x="2468837" y="288111"/>
                </a:lnTo>
                <a:lnTo>
                  <a:pt x="2288465" y="288111"/>
                </a:lnTo>
                <a:lnTo>
                  <a:pt x="2290258" y="266270"/>
                </a:lnTo>
                <a:lnTo>
                  <a:pt x="2291470" y="243447"/>
                </a:lnTo>
                <a:lnTo>
                  <a:pt x="2292100" y="219642"/>
                </a:lnTo>
                <a:lnTo>
                  <a:pt x="2292147" y="194856"/>
                </a:lnTo>
                <a:lnTo>
                  <a:pt x="2468837" y="194856"/>
                </a:lnTo>
                <a:lnTo>
                  <a:pt x="2468837" y="159517"/>
                </a:lnTo>
                <a:lnTo>
                  <a:pt x="2292147" y="159517"/>
                </a:lnTo>
                <a:lnTo>
                  <a:pt x="2292147" y="67241"/>
                </a:lnTo>
                <a:lnTo>
                  <a:pt x="2468837" y="67241"/>
                </a:lnTo>
                <a:lnTo>
                  <a:pt x="2468837" y="30430"/>
                </a:lnTo>
                <a:close/>
              </a:path>
              <a:path w="3308984" h="511175">
                <a:moveTo>
                  <a:pt x="2321587" y="444685"/>
                </a:moveTo>
                <a:lnTo>
                  <a:pt x="2323708" y="454930"/>
                </a:lnTo>
                <a:lnTo>
                  <a:pt x="2325641" y="465053"/>
                </a:lnTo>
                <a:lnTo>
                  <a:pt x="2327388" y="475054"/>
                </a:lnTo>
                <a:lnTo>
                  <a:pt x="2328950" y="484932"/>
                </a:lnTo>
                <a:lnTo>
                  <a:pt x="2352392" y="485576"/>
                </a:lnTo>
                <a:lnTo>
                  <a:pt x="2374107" y="486036"/>
                </a:lnTo>
                <a:lnTo>
                  <a:pt x="2412395" y="486404"/>
                </a:lnTo>
                <a:lnTo>
                  <a:pt x="2437090" y="482754"/>
                </a:lnTo>
                <a:lnTo>
                  <a:pt x="2454728" y="471802"/>
                </a:lnTo>
                <a:lnTo>
                  <a:pt x="2465310" y="453550"/>
                </a:lnTo>
                <a:lnTo>
                  <a:pt x="2466127" y="447630"/>
                </a:lnTo>
                <a:lnTo>
                  <a:pt x="2400119" y="447630"/>
                </a:lnTo>
                <a:lnTo>
                  <a:pt x="2383985" y="447446"/>
                </a:lnTo>
                <a:lnTo>
                  <a:pt x="2365518" y="446893"/>
                </a:lnTo>
                <a:lnTo>
                  <a:pt x="2344717" y="445973"/>
                </a:lnTo>
                <a:lnTo>
                  <a:pt x="2321587" y="444685"/>
                </a:lnTo>
                <a:close/>
              </a:path>
              <a:path w="3308984" h="511175">
                <a:moveTo>
                  <a:pt x="2468837" y="323451"/>
                </a:moveTo>
                <a:lnTo>
                  <a:pt x="2430061" y="323451"/>
                </a:lnTo>
                <a:lnTo>
                  <a:pt x="2430061" y="418671"/>
                </a:lnTo>
                <a:lnTo>
                  <a:pt x="2428190" y="431340"/>
                </a:lnTo>
                <a:lnTo>
                  <a:pt x="2422577" y="440390"/>
                </a:lnTo>
                <a:lnTo>
                  <a:pt x="2413220" y="445820"/>
                </a:lnTo>
                <a:lnTo>
                  <a:pt x="2400119" y="447630"/>
                </a:lnTo>
                <a:lnTo>
                  <a:pt x="2466127" y="447630"/>
                </a:lnTo>
                <a:lnTo>
                  <a:pt x="2468837" y="427997"/>
                </a:lnTo>
                <a:lnTo>
                  <a:pt x="2468837" y="323451"/>
                </a:lnTo>
                <a:close/>
              </a:path>
              <a:path w="3308984" h="511175">
                <a:moveTo>
                  <a:pt x="2193976" y="46136"/>
                </a:moveTo>
                <a:lnTo>
                  <a:pt x="2040343" y="46136"/>
                </a:lnTo>
                <a:lnTo>
                  <a:pt x="2040343" y="415726"/>
                </a:lnTo>
                <a:lnTo>
                  <a:pt x="2077159" y="415726"/>
                </a:lnTo>
                <a:lnTo>
                  <a:pt x="2077159" y="379895"/>
                </a:lnTo>
                <a:lnTo>
                  <a:pt x="2193976" y="379895"/>
                </a:lnTo>
                <a:lnTo>
                  <a:pt x="2193976" y="344066"/>
                </a:lnTo>
                <a:lnTo>
                  <a:pt x="2077159" y="344066"/>
                </a:lnTo>
                <a:lnTo>
                  <a:pt x="2077159" y="228723"/>
                </a:lnTo>
                <a:lnTo>
                  <a:pt x="2193976" y="228723"/>
                </a:lnTo>
                <a:lnTo>
                  <a:pt x="2193976" y="193873"/>
                </a:lnTo>
                <a:lnTo>
                  <a:pt x="2077159" y="193873"/>
                </a:lnTo>
                <a:lnTo>
                  <a:pt x="2077159" y="81966"/>
                </a:lnTo>
                <a:lnTo>
                  <a:pt x="2193976" y="81966"/>
                </a:lnTo>
                <a:lnTo>
                  <a:pt x="2193976" y="46136"/>
                </a:lnTo>
                <a:close/>
              </a:path>
              <a:path w="3308984" h="511175">
                <a:moveTo>
                  <a:pt x="2193976" y="228723"/>
                </a:moveTo>
                <a:lnTo>
                  <a:pt x="2157161" y="228723"/>
                </a:lnTo>
                <a:lnTo>
                  <a:pt x="2157161" y="344066"/>
                </a:lnTo>
                <a:lnTo>
                  <a:pt x="2193976" y="344066"/>
                </a:lnTo>
                <a:lnTo>
                  <a:pt x="2193976" y="228723"/>
                </a:lnTo>
                <a:close/>
              </a:path>
              <a:path w="3308984" h="511175">
                <a:moveTo>
                  <a:pt x="2468837" y="194856"/>
                </a:moveTo>
                <a:lnTo>
                  <a:pt x="2430061" y="194856"/>
                </a:lnTo>
                <a:lnTo>
                  <a:pt x="2430061" y="288111"/>
                </a:lnTo>
                <a:lnTo>
                  <a:pt x="2468837" y="288111"/>
                </a:lnTo>
                <a:lnTo>
                  <a:pt x="2468837" y="194856"/>
                </a:lnTo>
                <a:close/>
              </a:path>
              <a:path w="3308984" h="511175">
                <a:moveTo>
                  <a:pt x="2193976" y="81966"/>
                </a:moveTo>
                <a:lnTo>
                  <a:pt x="2157161" y="81966"/>
                </a:lnTo>
                <a:lnTo>
                  <a:pt x="2157161" y="193873"/>
                </a:lnTo>
                <a:lnTo>
                  <a:pt x="2193976" y="193873"/>
                </a:lnTo>
                <a:lnTo>
                  <a:pt x="2193976" y="81966"/>
                </a:lnTo>
                <a:close/>
              </a:path>
              <a:path w="3308984" h="511175">
                <a:moveTo>
                  <a:pt x="2468837" y="67241"/>
                </a:moveTo>
                <a:lnTo>
                  <a:pt x="2430061" y="67241"/>
                </a:lnTo>
                <a:lnTo>
                  <a:pt x="2430061" y="159517"/>
                </a:lnTo>
                <a:lnTo>
                  <a:pt x="2468837" y="159517"/>
                </a:lnTo>
                <a:lnTo>
                  <a:pt x="2468837" y="67241"/>
                </a:lnTo>
                <a:close/>
              </a:path>
              <a:path w="3308984" h="511175">
                <a:moveTo>
                  <a:pt x="2971929" y="31902"/>
                </a:moveTo>
                <a:lnTo>
                  <a:pt x="2542456" y="31902"/>
                </a:lnTo>
                <a:lnTo>
                  <a:pt x="2542456" y="490331"/>
                </a:lnTo>
                <a:lnTo>
                  <a:pt x="2580251" y="490331"/>
                </a:lnTo>
                <a:lnTo>
                  <a:pt x="2580251" y="465299"/>
                </a:lnTo>
                <a:lnTo>
                  <a:pt x="2971929" y="465299"/>
                </a:lnTo>
                <a:lnTo>
                  <a:pt x="2971929" y="430451"/>
                </a:lnTo>
                <a:lnTo>
                  <a:pt x="2580251" y="430451"/>
                </a:lnTo>
                <a:lnTo>
                  <a:pt x="2580251" y="66751"/>
                </a:lnTo>
                <a:lnTo>
                  <a:pt x="2971929" y="66751"/>
                </a:lnTo>
                <a:lnTo>
                  <a:pt x="2971929" y="31902"/>
                </a:lnTo>
                <a:close/>
              </a:path>
              <a:path w="3308984" h="511175">
                <a:moveTo>
                  <a:pt x="2971929" y="465299"/>
                </a:moveTo>
                <a:lnTo>
                  <a:pt x="2934134" y="465299"/>
                </a:lnTo>
                <a:lnTo>
                  <a:pt x="2934134" y="489840"/>
                </a:lnTo>
                <a:lnTo>
                  <a:pt x="2971929" y="489840"/>
                </a:lnTo>
                <a:lnTo>
                  <a:pt x="2971929" y="465299"/>
                </a:lnTo>
                <a:close/>
              </a:path>
              <a:path w="3308984" h="511175">
                <a:moveTo>
                  <a:pt x="2971929" y="66751"/>
                </a:moveTo>
                <a:lnTo>
                  <a:pt x="2934134" y="66751"/>
                </a:lnTo>
                <a:lnTo>
                  <a:pt x="2934134" y="430451"/>
                </a:lnTo>
                <a:lnTo>
                  <a:pt x="2971929" y="430451"/>
                </a:lnTo>
                <a:lnTo>
                  <a:pt x="2971929" y="66751"/>
                </a:lnTo>
                <a:close/>
              </a:path>
              <a:path w="3308984" h="511175">
                <a:moveTo>
                  <a:pt x="2911064" y="345047"/>
                </a:moveTo>
                <a:lnTo>
                  <a:pt x="2602831" y="345047"/>
                </a:lnTo>
                <a:lnTo>
                  <a:pt x="2602831" y="378423"/>
                </a:lnTo>
                <a:lnTo>
                  <a:pt x="2911064" y="378423"/>
                </a:lnTo>
                <a:lnTo>
                  <a:pt x="2911064" y="345047"/>
                </a:lnTo>
                <a:close/>
              </a:path>
              <a:path w="3308984" h="511175">
                <a:moveTo>
                  <a:pt x="2774620" y="247864"/>
                </a:moveTo>
                <a:lnTo>
                  <a:pt x="2738295" y="247864"/>
                </a:lnTo>
                <a:lnTo>
                  <a:pt x="2738295" y="345047"/>
                </a:lnTo>
                <a:lnTo>
                  <a:pt x="2774620" y="345047"/>
                </a:lnTo>
                <a:lnTo>
                  <a:pt x="2774620" y="247864"/>
                </a:lnTo>
                <a:close/>
              </a:path>
              <a:path w="3308984" h="511175">
                <a:moveTo>
                  <a:pt x="2827632" y="258663"/>
                </a:moveTo>
                <a:lnTo>
                  <a:pt x="2800140" y="279277"/>
                </a:lnTo>
                <a:lnTo>
                  <a:pt x="2810848" y="290934"/>
                </a:lnTo>
                <a:lnTo>
                  <a:pt x="2821862" y="303818"/>
                </a:lnTo>
                <a:lnTo>
                  <a:pt x="2833182" y="317929"/>
                </a:lnTo>
                <a:lnTo>
                  <a:pt x="2844809" y="333268"/>
                </a:lnTo>
                <a:lnTo>
                  <a:pt x="2873771" y="311181"/>
                </a:lnTo>
                <a:lnTo>
                  <a:pt x="2863707" y="298695"/>
                </a:lnTo>
                <a:lnTo>
                  <a:pt x="2852662" y="285781"/>
                </a:lnTo>
                <a:lnTo>
                  <a:pt x="2840637" y="272436"/>
                </a:lnTo>
                <a:lnTo>
                  <a:pt x="2827632" y="258663"/>
                </a:lnTo>
                <a:close/>
              </a:path>
              <a:path w="3308984" h="511175">
                <a:moveTo>
                  <a:pt x="2893398" y="214489"/>
                </a:moveTo>
                <a:lnTo>
                  <a:pt x="2620007" y="214489"/>
                </a:lnTo>
                <a:lnTo>
                  <a:pt x="2620007" y="247864"/>
                </a:lnTo>
                <a:lnTo>
                  <a:pt x="2893398" y="247864"/>
                </a:lnTo>
                <a:lnTo>
                  <a:pt x="2893398" y="214489"/>
                </a:lnTo>
                <a:close/>
              </a:path>
              <a:path w="3308984" h="511175">
                <a:moveTo>
                  <a:pt x="2774620" y="148718"/>
                </a:moveTo>
                <a:lnTo>
                  <a:pt x="2738295" y="148718"/>
                </a:lnTo>
                <a:lnTo>
                  <a:pt x="2738295" y="214489"/>
                </a:lnTo>
                <a:lnTo>
                  <a:pt x="2774620" y="214489"/>
                </a:lnTo>
                <a:lnTo>
                  <a:pt x="2774620" y="148718"/>
                </a:lnTo>
                <a:close/>
              </a:path>
              <a:path w="3308984" h="511175">
                <a:moveTo>
                  <a:pt x="2903211" y="115342"/>
                </a:moveTo>
                <a:lnTo>
                  <a:pt x="2610684" y="115342"/>
                </a:lnTo>
                <a:lnTo>
                  <a:pt x="2610684" y="148718"/>
                </a:lnTo>
                <a:lnTo>
                  <a:pt x="2903211" y="148718"/>
                </a:lnTo>
                <a:lnTo>
                  <a:pt x="2903211" y="115342"/>
                </a:lnTo>
                <a:close/>
              </a:path>
              <a:path w="3308984" h="511175">
                <a:moveTo>
                  <a:pt x="3221271" y="44418"/>
                </a:moveTo>
                <a:lnTo>
                  <a:pt x="3179555" y="44418"/>
                </a:lnTo>
                <a:lnTo>
                  <a:pt x="3210739" y="85255"/>
                </a:lnTo>
                <a:lnTo>
                  <a:pt x="3234994" y="128840"/>
                </a:lnTo>
                <a:lnTo>
                  <a:pt x="3252318" y="175173"/>
                </a:lnTo>
                <a:lnTo>
                  <a:pt x="3262713" y="224256"/>
                </a:lnTo>
                <a:lnTo>
                  <a:pt x="3266178" y="276087"/>
                </a:lnTo>
                <a:lnTo>
                  <a:pt x="3262693" y="328821"/>
                </a:lnTo>
                <a:lnTo>
                  <a:pt x="3252239" y="378649"/>
                </a:lnTo>
                <a:lnTo>
                  <a:pt x="3234814" y="425572"/>
                </a:lnTo>
                <a:lnTo>
                  <a:pt x="3210419" y="469589"/>
                </a:lnTo>
                <a:lnTo>
                  <a:pt x="3179052" y="510700"/>
                </a:lnTo>
                <a:lnTo>
                  <a:pt x="3221271" y="510700"/>
                </a:lnTo>
                <a:lnTo>
                  <a:pt x="3252631" y="470453"/>
                </a:lnTo>
                <a:lnTo>
                  <a:pt x="3277023" y="426867"/>
                </a:lnTo>
                <a:lnTo>
                  <a:pt x="3294446" y="379945"/>
                </a:lnTo>
                <a:lnTo>
                  <a:pt x="3304900" y="329684"/>
                </a:lnTo>
                <a:lnTo>
                  <a:pt x="3308384" y="276087"/>
                </a:lnTo>
                <a:lnTo>
                  <a:pt x="3304900" y="223078"/>
                </a:lnTo>
                <a:lnTo>
                  <a:pt x="3294446" y="173407"/>
                </a:lnTo>
                <a:lnTo>
                  <a:pt x="3277023" y="127073"/>
                </a:lnTo>
                <a:lnTo>
                  <a:pt x="3252631" y="84077"/>
                </a:lnTo>
                <a:lnTo>
                  <a:pt x="3221271" y="444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0648781" y="9428185"/>
            <a:ext cx="1005840" cy="4178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550" spc="20">
                <a:solidFill>
                  <a:srgbClr val="FFFFFF"/>
                </a:solidFill>
                <a:latin typeface="Microsoft YaHei"/>
                <a:cs typeface="Microsoft YaHei"/>
              </a:rPr>
              <a:t>厂商：</a:t>
            </a:r>
            <a:endParaRPr sz="2550">
              <a:latin typeface="Microsoft YaHei"/>
              <a:cs typeface="Microsoft YaHe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46789" y="9276031"/>
            <a:ext cx="2104899" cy="71168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01392" y="10431012"/>
            <a:ext cx="2104899" cy="7147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1480" y="2331070"/>
            <a:ext cx="17599129" cy="791297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207183" y="1497117"/>
            <a:ext cx="10480040" cy="50800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150" spc="15">
                <a:solidFill>
                  <a:srgbClr val="FF0000"/>
                </a:solidFill>
                <a:latin typeface="Microsoft YaHei"/>
                <a:cs typeface="Microsoft YaHei"/>
              </a:rPr>
              <a:t>未达到质量要求的代码不允许部署上线，卡点指标可自定义</a:t>
            </a:r>
            <a:endParaRPr sz="315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42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pc="20"/>
              <a:t>厂商：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9156" y="387371"/>
            <a:ext cx="3991610" cy="50800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150" spc="10">
                <a:solidFill>
                  <a:srgbClr val="FFFFFF"/>
                </a:solidFill>
                <a:latin typeface="Microsoft YaHei"/>
                <a:cs typeface="Microsoft YaHei"/>
              </a:rPr>
              <a:t>代码门禁-</a:t>
            </a:r>
            <a:r>
              <a:rPr dirty="0" sz="3150" spc="5">
                <a:solidFill>
                  <a:srgbClr val="FFFFFF"/>
                </a:solidFill>
                <a:latin typeface="Microsoft YaHei"/>
                <a:cs typeface="Microsoft YaHei"/>
              </a:rPr>
              <a:t>CD</a:t>
            </a:r>
            <a:r>
              <a:rPr dirty="0" sz="3150" spc="15">
                <a:solidFill>
                  <a:srgbClr val="FFFFFF"/>
                </a:solidFill>
                <a:latin typeface="Microsoft YaHei"/>
                <a:cs typeface="Microsoft YaHei"/>
              </a:rPr>
              <a:t>流程卡点</a:t>
            </a:r>
            <a:endParaRPr sz="315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01392" y="10431012"/>
            <a:ext cx="2104899" cy="7147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14915" y="2080774"/>
            <a:ext cx="14993637" cy="822659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88774" y="1656945"/>
            <a:ext cx="14263369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50" spc="25" b="1">
                <a:solidFill>
                  <a:srgbClr val="FF0000"/>
                </a:solidFill>
                <a:latin typeface="Microsoft YaHei"/>
                <a:cs typeface="Microsoft YaHei"/>
              </a:rPr>
              <a:t>质量总分</a:t>
            </a:r>
            <a:r>
              <a:rPr dirty="0" sz="1950" spc="15" b="1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950" spc="20" b="1">
                <a:solidFill>
                  <a:srgbClr val="FF0000"/>
                </a:solidFill>
                <a:latin typeface="Microsoft YaHei"/>
                <a:cs typeface="Microsoft YaHei"/>
              </a:rPr>
              <a:t>= </a:t>
            </a:r>
            <a:r>
              <a:rPr dirty="0" sz="1950" spc="25" b="1">
                <a:solidFill>
                  <a:srgbClr val="FF0000"/>
                </a:solidFill>
                <a:latin typeface="Microsoft YaHei"/>
                <a:cs typeface="Microsoft YaHei"/>
              </a:rPr>
              <a:t>单测通过率</a:t>
            </a:r>
            <a:r>
              <a:rPr dirty="0" sz="1950" spc="15" b="1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950" spc="25" b="1">
                <a:solidFill>
                  <a:srgbClr val="FF0000"/>
                </a:solidFill>
                <a:latin typeface="Microsoft YaHei"/>
                <a:cs typeface="Microsoft YaHei"/>
              </a:rPr>
              <a:t>得分</a:t>
            </a:r>
            <a:r>
              <a:rPr dirty="0" sz="1950" spc="15" b="1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950" spc="20" b="1">
                <a:solidFill>
                  <a:srgbClr val="FF0000"/>
                </a:solidFill>
                <a:latin typeface="Microsoft YaHei"/>
                <a:cs typeface="Microsoft YaHei"/>
              </a:rPr>
              <a:t>+ </a:t>
            </a:r>
            <a:r>
              <a:rPr dirty="0" sz="1950" spc="25" b="1">
                <a:solidFill>
                  <a:srgbClr val="FF0000"/>
                </a:solidFill>
                <a:latin typeface="Microsoft YaHei"/>
                <a:cs typeface="Microsoft YaHei"/>
              </a:rPr>
              <a:t>单测行覆盖率</a:t>
            </a:r>
            <a:r>
              <a:rPr dirty="0" sz="1950" spc="15" b="1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950" spc="25" b="1">
                <a:solidFill>
                  <a:srgbClr val="FF0000"/>
                </a:solidFill>
                <a:latin typeface="Microsoft YaHei"/>
                <a:cs typeface="Microsoft YaHei"/>
              </a:rPr>
              <a:t>得分</a:t>
            </a:r>
            <a:r>
              <a:rPr dirty="0" sz="1950" spc="15" b="1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950" spc="20" b="1">
                <a:solidFill>
                  <a:srgbClr val="FF0000"/>
                </a:solidFill>
                <a:latin typeface="Microsoft YaHei"/>
                <a:cs typeface="Microsoft YaHei"/>
              </a:rPr>
              <a:t>+ </a:t>
            </a:r>
            <a:r>
              <a:rPr dirty="0" sz="1950" spc="25" b="1">
                <a:solidFill>
                  <a:srgbClr val="FF0000"/>
                </a:solidFill>
                <a:latin typeface="Microsoft YaHei"/>
                <a:cs typeface="Microsoft YaHei"/>
              </a:rPr>
              <a:t>重复度</a:t>
            </a:r>
            <a:r>
              <a:rPr dirty="0" sz="1950" spc="15" b="1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950" spc="25" b="1">
                <a:solidFill>
                  <a:srgbClr val="FF0000"/>
                </a:solidFill>
                <a:latin typeface="Microsoft YaHei"/>
                <a:cs typeface="Microsoft YaHei"/>
              </a:rPr>
              <a:t>得分</a:t>
            </a:r>
            <a:r>
              <a:rPr dirty="0" sz="1950" spc="15" b="1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950" spc="20" b="1">
                <a:solidFill>
                  <a:srgbClr val="FF0000"/>
                </a:solidFill>
                <a:latin typeface="Microsoft YaHei"/>
                <a:cs typeface="Microsoft YaHei"/>
              </a:rPr>
              <a:t>+ </a:t>
            </a:r>
            <a:r>
              <a:rPr dirty="0" sz="1950" spc="25" b="1">
                <a:solidFill>
                  <a:srgbClr val="FF0000"/>
                </a:solidFill>
                <a:latin typeface="Microsoft YaHei"/>
                <a:cs typeface="Microsoft YaHei"/>
              </a:rPr>
              <a:t>复杂度质量分</a:t>
            </a:r>
            <a:r>
              <a:rPr dirty="0" sz="1950" spc="15" b="1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950" spc="20" b="1">
                <a:solidFill>
                  <a:srgbClr val="FF0000"/>
                </a:solidFill>
                <a:latin typeface="Microsoft YaHei"/>
                <a:cs typeface="Microsoft YaHei"/>
              </a:rPr>
              <a:t>+ </a:t>
            </a:r>
            <a:r>
              <a:rPr dirty="0" sz="1950" spc="25" b="1">
                <a:solidFill>
                  <a:srgbClr val="FF0000"/>
                </a:solidFill>
                <a:latin typeface="Microsoft YaHei"/>
                <a:cs typeface="Microsoft YaHei"/>
              </a:rPr>
              <a:t>坏味道质量分</a:t>
            </a:r>
            <a:r>
              <a:rPr dirty="0" sz="1950" spc="15" b="1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1950" spc="20" b="1">
                <a:solidFill>
                  <a:srgbClr val="FF0000"/>
                </a:solidFill>
                <a:latin typeface="Microsoft YaHei"/>
                <a:cs typeface="Microsoft YaHei"/>
              </a:rPr>
              <a:t>+ </a:t>
            </a:r>
            <a:r>
              <a:rPr dirty="0" sz="1950" spc="10" b="1">
                <a:solidFill>
                  <a:srgbClr val="FF0000"/>
                </a:solidFill>
                <a:latin typeface="Microsoft YaHei"/>
                <a:cs typeface="Microsoft YaHei"/>
              </a:rPr>
              <a:t>BUG</a:t>
            </a:r>
            <a:r>
              <a:rPr dirty="0" sz="1950" spc="25" b="1">
                <a:solidFill>
                  <a:srgbClr val="FF0000"/>
                </a:solidFill>
                <a:latin typeface="Microsoft YaHei"/>
                <a:cs typeface="Microsoft YaHei"/>
              </a:rPr>
              <a:t>质量分</a:t>
            </a:r>
            <a:r>
              <a:rPr dirty="0" sz="1950" spc="20" b="1">
                <a:solidFill>
                  <a:srgbClr val="FF0000"/>
                </a:solidFill>
                <a:latin typeface="Microsoft YaHei"/>
                <a:cs typeface="Microsoft YaHei"/>
              </a:rPr>
              <a:t> + </a:t>
            </a:r>
            <a:r>
              <a:rPr dirty="0" sz="1950" spc="25" b="1">
                <a:solidFill>
                  <a:srgbClr val="FF0000"/>
                </a:solidFill>
                <a:latin typeface="Microsoft YaHei"/>
                <a:cs typeface="Microsoft YaHei"/>
              </a:rPr>
              <a:t>漏洞质量分</a:t>
            </a:r>
            <a:endParaRPr sz="195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42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pc="20"/>
              <a:t>厂商：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2276" y="523074"/>
            <a:ext cx="2438400" cy="50800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150" spc="15"/>
              <a:t>如何统一度量</a:t>
            </a:r>
            <a:endParaRPr sz="315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49157" y="10452121"/>
            <a:ext cx="2104899" cy="71168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55195" y="1432417"/>
            <a:ext cx="13784376" cy="363683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34086" y="5195904"/>
            <a:ext cx="13678829" cy="432137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52351" y="411496"/>
            <a:ext cx="1633855" cy="50800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150" spc="15"/>
              <a:t>实践效果</a:t>
            </a:r>
            <a:endParaRPr sz="3150"/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42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pc="20"/>
              <a:t>厂商：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71247" y="5400031"/>
            <a:ext cx="922655" cy="654050"/>
          </a:xfrm>
          <a:custGeom>
            <a:avLst/>
            <a:gdLst/>
            <a:ahLst/>
            <a:cxnLst/>
            <a:rect l="l" t="t" r="r" b="b"/>
            <a:pathLst>
              <a:path w="922654" h="654050">
                <a:moveTo>
                  <a:pt x="225728" y="0"/>
                </a:moveTo>
                <a:lnTo>
                  <a:pt x="167810" y="5951"/>
                </a:lnTo>
                <a:lnTo>
                  <a:pt x="119710" y="23805"/>
                </a:lnTo>
                <a:lnTo>
                  <a:pt x="80689" y="52518"/>
                </a:lnTo>
                <a:lnTo>
                  <a:pt x="50013" y="91047"/>
                </a:lnTo>
                <a:lnTo>
                  <a:pt x="27189" y="138780"/>
                </a:lnTo>
                <a:lnTo>
                  <a:pt x="11728" y="195102"/>
                </a:lnTo>
                <a:lnTo>
                  <a:pt x="2894" y="258725"/>
                </a:lnTo>
                <a:lnTo>
                  <a:pt x="71" y="322471"/>
                </a:lnTo>
                <a:lnTo>
                  <a:pt x="0" y="331305"/>
                </a:lnTo>
                <a:lnTo>
                  <a:pt x="608" y="366507"/>
                </a:lnTo>
                <a:lnTo>
                  <a:pt x="5884" y="436081"/>
                </a:lnTo>
                <a:lnTo>
                  <a:pt x="16682" y="496621"/>
                </a:lnTo>
                <a:lnTo>
                  <a:pt x="34475" y="547667"/>
                </a:lnTo>
                <a:lnTo>
                  <a:pt x="59599" y="589080"/>
                </a:lnTo>
                <a:lnTo>
                  <a:pt x="92607" y="620492"/>
                </a:lnTo>
                <a:lnTo>
                  <a:pt x="133775" y="641766"/>
                </a:lnTo>
                <a:lnTo>
                  <a:pt x="184206" y="652442"/>
                </a:lnTo>
                <a:lnTo>
                  <a:pt x="212965" y="653776"/>
                </a:lnTo>
                <a:lnTo>
                  <a:pt x="243366" y="652288"/>
                </a:lnTo>
                <a:lnTo>
                  <a:pt x="296620" y="640386"/>
                </a:lnTo>
                <a:lnTo>
                  <a:pt x="340043" y="616842"/>
                </a:lnTo>
                <a:lnTo>
                  <a:pt x="373782" y="584570"/>
                </a:lnTo>
                <a:lnTo>
                  <a:pt x="217873" y="584570"/>
                </a:lnTo>
                <a:lnTo>
                  <a:pt x="200863" y="583681"/>
                </a:lnTo>
                <a:lnTo>
                  <a:pt x="157748" y="570336"/>
                </a:lnTo>
                <a:lnTo>
                  <a:pt x="125538" y="539322"/>
                </a:lnTo>
                <a:lnTo>
                  <a:pt x="103206" y="488675"/>
                </a:lnTo>
                <a:lnTo>
                  <a:pt x="93695" y="443458"/>
                </a:lnTo>
                <a:lnTo>
                  <a:pt x="88174" y="388302"/>
                </a:lnTo>
                <a:lnTo>
                  <a:pt x="86333" y="322471"/>
                </a:lnTo>
                <a:lnTo>
                  <a:pt x="86671" y="296396"/>
                </a:lnTo>
                <a:lnTo>
                  <a:pt x="89370" y="246823"/>
                </a:lnTo>
                <a:lnTo>
                  <a:pt x="95030" y="200992"/>
                </a:lnTo>
                <a:lnTo>
                  <a:pt x="105215" y="160745"/>
                </a:lnTo>
                <a:lnTo>
                  <a:pt x="129833" y="112153"/>
                </a:lnTo>
                <a:lnTo>
                  <a:pt x="167074" y="80250"/>
                </a:lnTo>
                <a:lnTo>
                  <a:pt x="220819" y="69207"/>
                </a:lnTo>
                <a:lnTo>
                  <a:pt x="382713" y="69207"/>
                </a:lnTo>
                <a:lnTo>
                  <a:pt x="379585" y="64697"/>
                </a:lnTo>
                <a:lnTo>
                  <a:pt x="346577" y="33284"/>
                </a:lnTo>
                <a:lnTo>
                  <a:pt x="305379" y="12010"/>
                </a:lnTo>
                <a:lnTo>
                  <a:pt x="254701" y="1334"/>
                </a:lnTo>
                <a:lnTo>
                  <a:pt x="225728" y="0"/>
                </a:lnTo>
                <a:close/>
              </a:path>
              <a:path w="922654" h="654050">
                <a:moveTo>
                  <a:pt x="382713" y="69207"/>
                </a:moveTo>
                <a:lnTo>
                  <a:pt x="220819" y="69207"/>
                </a:lnTo>
                <a:lnTo>
                  <a:pt x="232307" y="69590"/>
                </a:lnTo>
                <a:lnTo>
                  <a:pt x="243212" y="70740"/>
                </a:lnTo>
                <a:lnTo>
                  <a:pt x="281129" y="83317"/>
                </a:lnTo>
                <a:lnTo>
                  <a:pt x="310578" y="110312"/>
                </a:lnTo>
                <a:lnTo>
                  <a:pt x="331745" y="152217"/>
                </a:lnTo>
                <a:lnTo>
                  <a:pt x="342466" y="194182"/>
                </a:lnTo>
                <a:lnTo>
                  <a:pt x="349414" y="245903"/>
                </a:lnTo>
                <a:lnTo>
                  <a:pt x="351991" y="286150"/>
                </a:lnTo>
                <a:lnTo>
                  <a:pt x="352850" y="331305"/>
                </a:lnTo>
                <a:lnTo>
                  <a:pt x="352712" y="348806"/>
                </a:lnTo>
                <a:lnTo>
                  <a:pt x="350642" y="399285"/>
                </a:lnTo>
                <a:lnTo>
                  <a:pt x="345258" y="445621"/>
                </a:lnTo>
                <a:lnTo>
                  <a:pt x="335671" y="486651"/>
                </a:lnTo>
                <a:lnTo>
                  <a:pt x="321606" y="522067"/>
                </a:lnTo>
                <a:lnTo>
                  <a:pt x="294197" y="558203"/>
                </a:lnTo>
                <a:lnTo>
                  <a:pt x="255376" y="579601"/>
                </a:lnTo>
                <a:lnTo>
                  <a:pt x="217873" y="584570"/>
                </a:lnTo>
                <a:lnTo>
                  <a:pt x="373782" y="584570"/>
                </a:lnTo>
                <a:lnTo>
                  <a:pt x="401841" y="539951"/>
                </a:lnTo>
                <a:lnTo>
                  <a:pt x="420983" y="488047"/>
                </a:lnTo>
                <a:lnTo>
                  <a:pt x="432747" y="427936"/>
                </a:lnTo>
                <a:lnTo>
                  <a:pt x="438514" y="361184"/>
                </a:lnTo>
                <a:lnTo>
                  <a:pt x="439184" y="322471"/>
                </a:lnTo>
                <a:lnTo>
                  <a:pt x="438575" y="287269"/>
                </a:lnTo>
                <a:lnTo>
                  <a:pt x="433299" y="217695"/>
                </a:lnTo>
                <a:lnTo>
                  <a:pt x="422501" y="157156"/>
                </a:lnTo>
                <a:lnTo>
                  <a:pt x="404709" y="106110"/>
                </a:lnTo>
                <a:lnTo>
                  <a:pt x="393098" y="84177"/>
                </a:lnTo>
                <a:lnTo>
                  <a:pt x="382713" y="69207"/>
                </a:lnTo>
                <a:close/>
              </a:path>
              <a:path w="922654" h="654050">
                <a:moveTo>
                  <a:pt x="540668" y="534506"/>
                </a:moveTo>
                <a:lnTo>
                  <a:pt x="533280" y="534506"/>
                </a:lnTo>
                <a:lnTo>
                  <a:pt x="529923" y="536797"/>
                </a:lnTo>
                <a:lnTo>
                  <a:pt x="525223" y="545959"/>
                </a:lnTo>
                <a:lnTo>
                  <a:pt x="524049" y="554139"/>
                </a:lnTo>
                <a:lnTo>
                  <a:pt x="524174" y="575736"/>
                </a:lnTo>
                <a:lnTo>
                  <a:pt x="538529" y="612874"/>
                </a:lnTo>
                <a:lnTo>
                  <a:pt x="579482" y="632763"/>
                </a:lnTo>
                <a:lnTo>
                  <a:pt x="625665" y="645923"/>
                </a:lnTo>
                <a:lnTo>
                  <a:pt x="667921" y="652488"/>
                </a:lnTo>
                <a:lnTo>
                  <a:pt x="698782" y="653776"/>
                </a:lnTo>
                <a:lnTo>
                  <a:pt x="724366" y="652932"/>
                </a:lnTo>
                <a:lnTo>
                  <a:pt x="771485" y="646184"/>
                </a:lnTo>
                <a:lnTo>
                  <a:pt x="813146" y="632763"/>
                </a:lnTo>
                <a:lnTo>
                  <a:pt x="848145" y="613544"/>
                </a:lnTo>
                <a:lnTo>
                  <a:pt x="880304" y="584079"/>
                </a:lnTo>
                <a:lnTo>
                  <a:pt x="700784" y="584079"/>
                </a:lnTo>
                <a:lnTo>
                  <a:pt x="684056" y="583588"/>
                </a:lnTo>
                <a:lnTo>
                  <a:pt x="638599" y="576226"/>
                </a:lnTo>
                <a:lnTo>
                  <a:pt x="600647" y="563756"/>
                </a:lnTo>
                <a:lnTo>
                  <a:pt x="562662" y="546363"/>
                </a:lnTo>
                <a:lnTo>
                  <a:pt x="546626" y="537123"/>
                </a:lnTo>
                <a:lnTo>
                  <a:pt x="540668" y="534506"/>
                </a:lnTo>
                <a:close/>
              </a:path>
              <a:path w="922654" h="654050">
                <a:moveTo>
                  <a:pt x="870047" y="69697"/>
                </a:moveTo>
                <a:lnTo>
                  <a:pt x="698291" y="69697"/>
                </a:lnTo>
                <a:lnTo>
                  <a:pt x="710914" y="70172"/>
                </a:lnTo>
                <a:lnTo>
                  <a:pt x="722771" y="71599"/>
                </a:lnTo>
                <a:lnTo>
                  <a:pt x="762282" y="86323"/>
                </a:lnTo>
                <a:lnTo>
                  <a:pt x="792376" y="120666"/>
                </a:lnTo>
                <a:lnTo>
                  <a:pt x="802346" y="166880"/>
                </a:lnTo>
                <a:lnTo>
                  <a:pt x="801748" y="180055"/>
                </a:lnTo>
                <a:lnTo>
                  <a:pt x="787468" y="226254"/>
                </a:lnTo>
                <a:lnTo>
                  <a:pt x="755840" y="260658"/>
                </a:lnTo>
                <a:lnTo>
                  <a:pt x="708307" y="280966"/>
                </a:lnTo>
                <a:lnTo>
                  <a:pt x="663443" y="285659"/>
                </a:lnTo>
                <a:lnTo>
                  <a:pt x="605034" y="285659"/>
                </a:lnTo>
                <a:lnTo>
                  <a:pt x="602417" y="286232"/>
                </a:lnTo>
                <a:lnTo>
                  <a:pt x="588347" y="324924"/>
                </a:lnTo>
                <a:lnTo>
                  <a:pt x="588938" y="330487"/>
                </a:lnTo>
                <a:lnTo>
                  <a:pt x="606425" y="352411"/>
                </a:lnTo>
                <a:lnTo>
                  <a:pt x="671480" y="352411"/>
                </a:lnTo>
                <a:lnTo>
                  <a:pt x="690475" y="352932"/>
                </a:lnTo>
                <a:lnTo>
                  <a:pt x="741184" y="360755"/>
                </a:lnTo>
                <a:lnTo>
                  <a:pt x="781769" y="377412"/>
                </a:lnTo>
                <a:lnTo>
                  <a:pt x="811391" y="401984"/>
                </a:lnTo>
                <a:lnTo>
                  <a:pt x="832997" y="445054"/>
                </a:lnTo>
                <a:lnTo>
                  <a:pt x="835721" y="470699"/>
                </a:lnTo>
                <a:lnTo>
                  <a:pt x="835186" y="482740"/>
                </a:lnTo>
                <a:lnTo>
                  <a:pt x="822349" y="526177"/>
                </a:lnTo>
                <a:lnTo>
                  <a:pt x="792419" y="559354"/>
                </a:lnTo>
                <a:lnTo>
                  <a:pt x="746097" y="579386"/>
                </a:lnTo>
                <a:lnTo>
                  <a:pt x="700784" y="584079"/>
                </a:lnTo>
                <a:lnTo>
                  <a:pt x="880304" y="584079"/>
                </a:lnTo>
                <a:lnTo>
                  <a:pt x="906891" y="541623"/>
                </a:lnTo>
                <a:lnTo>
                  <a:pt x="918302" y="504382"/>
                </a:lnTo>
                <a:lnTo>
                  <a:pt x="922106" y="462846"/>
                </a:lnTo>
                <a:lnTo>
                  <a:pt x="921416" y="448106"/>
                </a:lnTo>
                <a:lnTo>
                  <a:pt x="911063" y="406646"/>
                </a:lnTo>
                <a:lnTo>
                  <a:pt x="889624" y="370939"/>
                </a:lnTo>
                <a:lnTo>
                  <a:pt x="858851" y="342778"/>
                </a:lnTo>
                <a:lnTo>
                  <a:pt x="819539" y="322210"/>
                </a:lnTo>
                <a:lnTo>
                  <a:pt x="773387" y="311672"/>
                </a:lnTo>
                <a:lnTo>
                  <a:pt x="773387" y="310691"/>
                </a:lnTo>
                <a:lnTo>
                  <a:pt x="812960" y="297760"/>
                </a:lnTo>
                <a:lnTo>
                  <a:pt x="844802" y="275843"/>
                </a:lnTo>
                <a:lnTo>
                  <a:pt x="875137" y="236025"/>
                </a:lnTo>
                <a:lnTo>
                  <a:pt x="888240" y="198645"/>
                </a:lnTo>
                <a:lnTo>
                  <a:pt x="892657" y="156081"/>
                </a:lnTo>
                <a:lnTo>
                  <a:pt x="891967" y="139041"/>
                </a:lnTo>
                <a:lnTo>
                  <a:pt x="889896" y="122767"/>
                </a:lnTo>
                <a:lnTo>
                  <a:pt x="886445" y="107260"/>
                </a:lnTo>
                <a:lnTo>
                  <a:pt x="881614" y="92520"/>
                </a:lnTo>
                <a:lnTo>
                  <a:pt x="875386" y="78670"/>
                </a:lnTo>
                <a:lnTo>
                  <a:pt x="870047" y="69697"/>
                </a:lnTo>
                <a:close/>
              </a:path>
              <a:path w="922654" h="654050">
                <a:moveTo>
                  <a:pt x="714979" y="0"/>
                </a:moveTo>
                <a:lnTo>
                  <a:pt x="670207" y="3313"/>
                </a:lnTo>
                <a:lnTo>
                  <a:pt x="630680" y="12455"/>
                </a:lnTo>
                <a:lnTo>
                  <a:pt x="589022" y="29020"/>
                </a:lnTo>
                <a:lnTo>
                  <a:pt x="551126" y="54400"/>
                </a:lnTo>
                <a:lnTo>
                  <a:pt x="541767" y="98164"/>
                </a:lnTo>
                <a:lnTo>
                  <a:pt x="541964" y="102827"/>
                </a:lnTo>
                <a:lnTo>
                  <a:pt x="553171" y="123687"/>
                </a:lnTo>
                <a:lnTo>
                  <a:pt x="558735" y="123687"/>
                </a:lnTo>
                <a:lnTo>
                  <a:pt x="564460" y="120824"/>
                </a:lnTo>
                <a:lnTo>
                  <a:pt x="572640" y="115098"/>
                </a:lnTo>
                <a:lnTo>
                  <a:pt x="579175" y="110727"/>
                </a:lnTo>
                <a:lnTo>
                  <a:pt x="613210" y="91861"/>
                </a:lnTo>
                <a:lnTo>
                  <a:pt x="658213" y="74528"/>
                </a:lnTo>
                <a:lnTo>
                  <a:pt x="698291" y="69697"/>
                </a:lnTo>
                <a:lnTo>
                  <a:pt x="870047" y="69697"/>
                </a:lnTo>
                <a:lnTo>
                  <a:pt x="867748" y="65832"/>
                </a:lnTo>
                <a:lnTo>
                  <a:pt x="836381" y="33468"/>
                </a:lnTo>
                <a:lnTo>
                  <a:pt x="792529" y="11289"/>
                </a:lnTo>
                <a:lnTo>
                  <a:pt x="736391" y="705"/>
                </a:lnTo>
                <a:lnTo>
                  <a:pt x="71497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4338" y="6292446"/>
            <a:ext cx="7003054" cy="98066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01392" y="10431012"/>
            <a:ext cx="2104899" cy="7147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42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pc="20"/>
              <a:t>厂商：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01392" y="10431012"/>
            <a:ext cx="2104899" cy="7147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850105" y="2796039"/>
            <a:ext cx="6305550" cy="6305550"/>
            <a:chOff x="6850105" y="2796039"/>
            <a:chExt cx="6305550" cy="6305550"/>
          </a:xfrm>
        </p:grpSpPr>
        <p:sp>
          <p:nvSpPr>
            <p:cNvPr id="4" name="object 4"/>
            <p:cNvSpPr/>
            <p:nvPr/>
          </p:nvSpPr>
          <p:spPr>
            <a:xfrm>
              <a:off x="6850105" y="2796039"/>
              <a:ext cx="6305550" cy="6305550"/>
            </a:xfrm>
            <a:custGeom>
              <a:avLst/>
              <a:gdLst/>
              <a:ahLst/>
              <a:cxnLst/>
              <a:rect l="l" t="t" r="r" b="b"/>
              <a:pathLst>
                <a:path w="6305550" h="6305550">
                  <a:moveTo>
                    <a:pt x="3152609" y="0"/>
                  </a:moveTo>
                  <a:lnTo>
                    <a:pt x="2900400" y="315261"/>
                  </a:lnTo>
                  <a:lnTo>
                    <a:pt x="3089557" y="315261"/>
                  </a:lnTo>
                  <a:lnTo>
                    <a:pt x="3089557" y="3089556"/>
                  </a:lnTo>
                  <a:lnTo>
                    <a:pt x="315261" y="3089556"/>
                  </a:lnTo>
                  <a:lnTo>
                    <a:pt x="315261" y="2900400"/>
                  </a:lnTo>
                  <a:lnTo>
                    <a:pt x="0" y="3152609"/>
                  </a:lnTo>
                  <a:lnTo>
                    <a:pt x="315261" y="3404817"/>
                  </a:lnTo>
                  <a:lnTo>
                    <a:pt x="315261" y="3215662"/>
                  </a:lnTo>
                  <a:lnTo>
                    <a:pt x="3089557" y="3215662"/>
                  </a:lnTo>
                  <a:lnTo>
                    <a:pt x="3089557" y="5989957"/>
                  </a:lnTo>
                  <a:lnTo>
                    <a:pt x="2900400" y="5989957"/>
                  </a:lnTo>
                  <a:lnTo>
                    <a:pt x="3152609" y="6305218"/>
                  </a:lnTo>
                  <a:lnTo>
                    <a:pt x="3404819" y="5989957"/>
                  </a:lnTo>
                  <a:lnTo>
                    <a:pt x="3215662" y="5989957"/>
                  </a:lnTo>
                  <a:lnTo>
                    <a:pt x="3215662" y="3215662"/>
                  </a:lnTo>
                  <a:lnTo>
                    <a:pt x="5989956" y="3215662"/>
                  </a:lnTo>
                  <a:lnTo>
                    <a:pt x="5989956" y="3404817"/>
                  </a:lnTo>
                  <a:lnTo>
                    <a:pt x="6305213" y="3152609"/>
                  </a:lnTo>
                  <a:lnTo>
                    <a:pt x="5989956" y="2900400"/>
                  </a:lnTo>
                  <a:lnTo>
                    <a:pt x="5989956" y="3089556"/>
                  </a:lnTo>
                  <a:lnTo>
                    <a:pt x="3215662" y="3089556"/>
                  </a:lnTo>
                  <a:lnTo>
                    <a:pt x="3215662" y="315261"/>
                  </a:lnTo>
                  <a:lnTo>
                    <a:pt x="3404819" y="315261"/>
                  </a:lnTo>
                  <a:lnTo>
                    <a:pt x="3152609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259946" y="3205880"/>
              <a:ext cx="2522220" cy="2522220"/>
            </a:xfrm>
            <a:custGeom>
              <a:avLst/>
              <a:gdLst/>
              <a:ahLst/>
              <a:cxnLst/>
              <a:rect l="l" t="t" r="r" b="b"/>
              <a:pathLst>
                <a:path w="2522220" h="2522220">
                  <a:moveTo>
                    <a:pt x="2101731" y="0"/>
                  </a:moveTo>
                  <a:lnTo>
                    <a:pt x="420356" y="0"/>
                  </a:lnTo>
                  <a:lnTo>
                    <a:pt x="371334" y="2828"/>
                  </a:lnTo>
                  <a:lnTo>
                    <a:pt x="323972" y="11101"/>
                  </a:lnTo>
                  <a:lnTo>
                    <a:pt x="278587" y="24506"/>
                  </a:lnTo>
                  <a:lnTo>
                    <a:pt x="235494" y="42725"/>
                  </a:lnTo>
                  <a:lnTo>
                    <a:pt x="195008" y="65444"/>
                  </a:lnTo>
                  <a:lnTo>
                    <a:pt x="157444" y="92347"/>
                  </a:lnTo>
                  <a:lnTo>
                    <a:pt x="123119" y="123119"/>
                  </a:lnTo>
                  <a:lnTo>
                    <a:pt x="92347" y="157444"/>
                  </a:lnTo>
                  <a:lnTo>
                    <a:pt x="65444" y="195008"/>
                  </a:lnTo>
                  <a:lnTo>
                    <a:pt x="42725" y="235494"/>
                  </a:lnTo>
                  <a:lnTo>
                    <a:pt x="24506" y="278587"/>
                  </a:lnTo>
                  <a:lnTo>
                    <a:pt x="11101" y="323972"/>
                  </a:lnTo>
                  <a:lnTo>
                    <a:pt x="2828" y="371334"/>
                  </a:lnTo>
                  <a:lnTo>
                    <a:pt x="0" y="420356"/>
                  </a:lnTo>
                  <a:lnTo>
                    <a:pt x="0" y="2101731"/>
                  </a:lnTo>
                  <a:lnTo>
                    <a:pt x="2828" y="2150754"/>
                  </a:lnTo>
                  <a:lnTo>
                    <a:pt x="11101" y="2198115"/>
                  </a:lnTo>
                  <a:lnTo>
                    <a:pt x="24506" y="2243500"/>
                  </a:lnTo>
                  <a:lnTo>
                    <a:pt x="42725" y="2286593"/>
                  </a:lnTo>
                  <a:lnTo>
                    <a:pt x="65444" y="2327079"/>
                  </a:lnTo>
                  <a:lnTo>
                    <a:pt x="92347" y="2364642"/>
                  </a:lnTo>
                  <a:lnTo>
                    <a:pt x="123119" y="2398968"/>
                  </a:lnTo>
                  <a:lnTo>
                    <a:pt x="157444" y="2429740"/>
                  </a:lnTo>
                  <a:lnTo>
                    <a:pt x="195008" y="2456643"/>
                  </a:lnTo>
                  <a:lnTo>
                    <a:pt x="235494" y="2479361"/>
                  </a:lnTo>
                  <a:lnTo>
                    <a:pt x="278587" y="2497580"/>
                  </a:lnTo>
                  <a:lnTo>
                    <a:pt x="323972" y="2510985"/>
                  </a:lnTo>
                  <a:lnTo>
                    <a:pt x="371334" y="2519258"/>
                  </a:lnTo>
                  <a:lnTo>
                    <a:pt x="420356" y="2522086"/>
                  </a:lnTo>
                  <a:lnTo>
                    <a:pt x="2101731" y="2522086"/>
                  </a:lnTo>
                  <a:lnTo>
                    <a:pt x="2150754" y="2519258"/>
                  </a:lnTo>
                  <a:lnTo>
                    <a:pt x="2198115" y="2510985"/>
                  </a:lnTo>
                  <a:lnTo>
                    <a:pt x="2243500" y="2497580"/>
                  </a:lnTo>
                  <a:lnTo>
                    <a:pt x="2286593" y="2479361"/>
                  </a:lnTo>
                  <a:lnTo>
                    <a:pt x="2327079" y="2456643"/>
                  </a:lnTo>
                  <a:lnTo>
                    <a:pt x="2364642" y="2429740"/>
                  </a:lnTo>
                  <a:lnTo>
                    <a:pt x="2398968" y="2398968"/>
                  </a:lnTo>
                  <a:lnTo>
                    <a:pt x="2429740" y="2364642"/>
                  </a:lnTo>
                  <a:lnTo>
                    <a:pt x="2456643" y="2327079"/>
                  </a:lnTo>
                  <a:lnTo>
                    <a:pt x="2479361" y="2286593"/>
                  </a:lnTo>
                  <a:lnTo>
                    <a:pt x="2497580" y="2243500"/>
                  </a:lnTo>
                  <a:lnTo>
                    <a:pt x="2510985" y="2198115"/>
                  </a:lnTo>
                  <a:lnTo>
                    <a:pt x="2519258" y="2150754"/>
                  </a:lnTo>
                  <a:lnTo>
                    <a:pt x="2522086" y="2101731"/>
                  </a:lnTo>
                  <a:lnTo>
                    <a:pt x="2522086" y="420356"/>
                  </a:lnTo>
                  <a:lnTo>
                    <a:pt x="2519258" y="371334"/>
                  </a:lnTo>
                  <a:lnTo>
                    <a:pt x="2510985" y="323972"/>
                  </a:lnTo>
                  <a:lnTo>
                    <a:pt x="2497580" y="278587"/>
                  </a:lnTo>
                  <a:lnTo>
                    <a:pt x="2479361" y="235494"/>
                  </a:lnTo>
                  <a:lnTo>
                    <a:pt x="2456643" y="195008"/>
                  </a:lnTo>
                  <a:lnTo>
                    <a:pt x="2429740" y="157444"/>
                  </a:lnTo>
                  <a:lnTo>
                    <a:pt x="2398968" y="123119"/>
                  </a:lnTo>
                  <a:lnTo>
                    <a:pt x="2364642" y="92347"/>
                  </a:lnTo>
                  <a:lnTo>
                    <a:pt x="2327079" y="65444"/>
                  </a:lnTo>
                  <a:lnTo>
                    <a:pt x="2286593" y="42725"/>
                  </a:lnTo>
                  <a:lnTo>
                    <a:pt x="2243500" y="24506"/>
                  </a:lnTo>
                  <a:lnTo>
                    <a:pt x="2198115" y="11101"/>
                  </a:lnTo>
                  <a:lnTo>
                    <a:pt x="2150754" y="2828"/>
                  </a:lnTo>
                  <a:lnTo>
                    <a:pt x="2101731" y="0"/>
                  </a:lnTo>
                  <a:close/>
                </a:path>
              </a:pathLst>
            </a:custGeom>
            <a:solidFill>
              <a:srgbClr val="2F318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55677" y="3802690"/>
              <a:ext cx="1329886" cy="132988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259946" y="6169331"/>
              <a:ext cx="2522220" cy="2522220"/>
            </a:xfrm>
            <a:custGeom>
              <a:avLst/>
              <a:gdLst/>
              <a:ahLst/>
              <a:cxnLst/>
              <a:rect l="l" t="t" r="r" b="b"/>
              <a:pathLst>
                <a:path w="2522220" h="2522220">
                  <a:moveTo>
                    <a:pt x="2101731" y="0"/>
                  </a:moveTo>
                  <a:lnTo>
                    <a:pt x="420356" y="0"/>
                  </a:lnTo>
                  <a:lnTo>
                    <a:pt x="371334" y="2828"/>
                  </a:lnTo>
                  <a:lnTo>
                    <a:pt x="323972" y="11101"/>
                  </a:lnTo>
                  <a:lnTo>
                    <a:pt x="278587" y="24506"/>
                  </a:lnTo>
                  <a:lnTo>
                    <a:pt x="235494" y="42725"/>
                  </a:lnTo>
                  <a:lnTo>
                    <a:pt x="195008" y="65443"/>
                  </a:lnTo>
                  <a:lnTo>
                    <a:pt x="157444" y="92346"/>
                  </a:lnTo>
                  <a:lnTo>
                    <a:pt x="123119" y="123118"/>
                  </a:lnTo>
                  <a:lnTo>
                    <a:pt x="92347" y="157443"/>
                  </a:lnTo>
                  <a:lnTo>
                    <a:pt x="65444" y="195007"/>
                  </a:lnTo>
                  <a:lnTo>
                    <a:pt x="42725" y="235493"/>
                  </a:lnTo>
                  <a:lnTo>
                    <a:pt x="24506" y="278586"/>
                  </a:lnTo>
                  <a:lnTo>
                    <a:pt x="11101" y="323971"/>
                  </a:lnTo>
                  <a:lnTo>
                    <a:pt x="2828" y="371332"/>
                  </a:lnTo>
                  <a:lnTo>
                    <a:pt x="0" y="420355"/>
                  </a:lnTo>
                  <a:lnTo>
                    <a:pt x="0" y="2101730"/>
                  </a:lnTo>
                  <a:lnTo>
                    <a:pt x="2828" y="2150752"/>
                  </a:lnTo>
                  <a:lnTo>
                    <a:pt x="11101" y="2198114"/>
                  </a:lnTo>
                  <a:lnTo>
                    <a:pt x="24506" y="2243499"/>
                  </a:lnTo>
                  <a:lnTo>
                    <a:pt x="42725" y="2286592"/>
                  </a:lnTo>
                  <a:lnTo>
                    <a:pt x="65444" y="2327078"/>
                  </a:lnTo>
                  <a:lnTo>
                    <a:pt x="92347" y="2364642"/>
                  </a:lnTo>
                  <a:lnTo>
                    <a:pt x="123119" y="2398967"/>
                  </a:lnTo>
                  <a:lnTo>
                    <a:pt x="157444" y="2429739"/>
                  </a:lnTo>
                  <a:lnTo>
                    <a:pt x="195008" y="2456642"/>
                  </a:lnTo>
                  <a:lnTo>
                    <a:pt x="235494" y="2479361"/>
                  </a:lnTo>
                  <a:lnTo>
                    <a:pt x="278587" y="2497580"/>
                  </a:lnTo>
                  <a:lnTo>
                    <a:pt x="323972" y="2510985"/>
                  </a:lnTo>
                  <a:lnTo>
                    <a:pt x="371334" y="2519258"/>
                  </a:lnTo>
                  <a:lnTo>
                    <a:pt x="420356" y="2522086"/>
                  </a:lnTo>
                  <a:lnTo>
                    <a:pt x="2101731" y="2522086"/>
                  </a:lnTo>
                  <a:lnTo>
                    <a:pt x="2150754" y="2519258"/>
                  </a:lnTo>
                  <a:lnTo>
                    <a:pt x="2198115" y="2510985"/>
                  </a:lnTo>
                  <a:lnTo>
                    <a:pt x="2243500" y="2497580"/>
                  </a:lnTo>
                  <a:lnTo>
                    <a:pt x="2286593" y="2479361"/>
                  </a:lnTo>
                  <a:lnTo>
                    <a:pt x="2327079" y="2456642"/>
                  </a:lnTo>
                  <a:lnTo>
                    <a:pt x="2364642" y="2429739"/>
                  </a:lnTo>
                  <a:lnTo>
                    <a:pt x="2398968" y="2398967"/>
                  </a:lnTo>
                  <a:lnTo>
                    <a:pt x="2429740" y="2364642"/>
                  </a:lnTo>
                  <a:lnTo>
                    <a:pt x="2456643" y="2327078"/>
                  </a:lnTo>
                  <a:lnTo>
                    <a:pt x="2479361" y="2286592"/>
                  </a:lnTo>
                  <a:lnTo>
                    <a:pt x="2497580" y="2243499"/>
                  </a:lnTo>
                  <a:lnTo>
                    <a:pt x="2510985" y="2198114"/>
                  </a:lnTo>
                  <a:lnTo>
                    <a:pt x="2519258" y="2150752"/>
                  </a:lnTo>
                  <a:lnTo>
                    <a:pt x="2522086" y="2101730"/>
                  </a:lnTo>
                  <a:lnTo>
                    <a:pt x="2522086" y="420355"/>
                  </a:lnTo>
                  <a:lnTo>
                    <a:pt x="2519258" y="371332"/>
                  </a:lnTo>
                  <a:lnTo>
                    <a:pt x="2510985" y="323971"/>
                  </a:lnTo>
                  <a:lnTo>
                    <a:pt x="2497580" y="278586"/>
                  </a:lnTo>
                  <a:lnTo>
                    <a:pt x="2479361" y="235493"/>
                  </a:lnTo>
                  <a:lnTo>
                    <a:pt x="2456643" y="195007"/>
                  </a:lnTo>
                  <a:lnTo>
                    <a:pt x="2429740" y="157443"/>
                  </a:lnTo>
                  <a:lnTo>
                    <a:pt x="2398968" y="123118"/>
                  </a:lnTo>
                  <a:lnTo>
                    <a:pt x="2364642" y="92346"/>
                  </a:lnTo>
                  <a:lnTo>
                    <a:pt x="2327079" y="65443"/>
                  </a:lnTo>
                  <a:lnTo>
                    <a:pt x="2286593" y="42725"/>
                  </a:lnTo>
                  <a:lnTo>
                    <a:pt x="2243500" y="24506"/>
                  </a:lnTo>
                  <a:lnTo>
                    <a:pt x="2198115" y="11101"/>
                  </a:lnTo>
                  <a:lnTo>
                    <a:pt x="2150754" y="2828"/>
                  </a:lnTo>
                  <a:lnTo>
                    <a:pt x="2101731" y="0"/>
                  </a:lnTo>
                  <a:close/>
                </a:path>
              </a:pathLst>
            </a:custGeom>
            <a:solidFill>
              <a:srgbClr val="2F318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1083" y="6652446"/>
              <a:ext cx="1562088" cy="156208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223399" y="3205880"/>
              <a:ext cx="2522220" cy="2522220"/>
            </a:xfrm>
            <a:custGeom>
              <a:avLst/>
              <a:gdLst/>
              <a:ahLst/>
              <a:cxnLst/>
              <a:rect l="l" t="t" r="r" b="b"/>
              <a:pathLst>
                <a:path w="2522220" h="2522220">
                  <a:moveTo>
                    <a:pt x="2101731" y="0"/>
                  </a:moveTo>
                  <a:lnTo>
                    <a:pt x="420355" y="0"/>
                  </a:lnTo>
                  <a:lnTo>
                    <a:pt x="371333" y="2828"/>
                  </a:lnTo>
                  <a:lnTo>
                    <a:pt x="323971" y="11101"/>
                  </a:lnTo>
                  <a:lnTo>
                    <a:pt x="278586" y="24506"/>
                  </a:lnTo>
                  <a:lnTo>
                    <a:pt x="235493" y="42725"/>
                  </a:lnTo>
                  <a:lnTo>
                    <a:pt x="195007" y="65444"/>
                  </a:lnTo>
                  <a:lnTo>
                    <a:pt x="157444" y="92347"/>
                  </a:lnTo>
                  <a:lnTo>
                    <a:pt x="123119" y="123119"/>
                  </a:lnTo>
                  <a:lnTo>
                    <a:pt x="92347" y="157444"/>
                  </a:lnTo>
                  <a:lnTo>
                    <a:pt x="65444" y="195008"/>
                  </a:lnTo>
                  <a:lnTo>
                    <a:pt x="42725" y="235494"/>
                  </a:lnTo>
                  <a:lnTo>
                    <a:pt x="24506" y="278587"/>
                  </a:lnTo>
                  <a:lnTo>
                    <a:pt x="11101" y="323972"/>
                  </a:lnTo>
                  <a:lnTo>
                    <a:pt x="2828" y="371334"/>
                  </a:lnTo>
                  <a:lnTo>
                    <a:pt x="0" y="420356"/>
                  </a:lnTo>
                  <a:lnTo>
                    <a:pt x="0" y="2101731"/>
                  </a:lnTo>
                  <a:lnTo>
                    <a:pt x="2828" y="2150754"/>
                  </a:lnTo>
                  <a:lnTo>
                    <a:pt x="11101" y="2198115"/>
                  </a:lnTo>
                  <a:lnTo>
                    <a:pt x="24506" y="2243500"/>
                  </a:lnTo>
                  <a:lnTo>
                    <a:pt x="42725" y="2286593"/>
                  </a:lnTo>
                  <a:lnTo>
                    <a:pt x="65444" y="2327079"/>
                  </a:lnTo>
                  <a:lnTo>
                    <a:pt x="92347" y="2364642"/>
                  </a:lnTo>
                  <a:lnTo>
                    <a:pt x="123119" y="2398968"/>
                  </a:lnTo>
                  <a:lnTo>
                    <a:pt x="157444" y="2429740"/>
                  </a:lnTo>
                  <a:lnTo>
                    <a:pt x="195007" y="2456643"/>
                  </a:lnTo>
                  <a:lnTo>
                    <a:pt x="235493" y="2479361"/>
                  </a:lnTo>
                  <a:lnTo>
                    <a:pt x="278586" y="2497580"/>
                  </a:lnTo>
                  <a:lnTo>
                    <a:pt x="323971" y="2510985"/>
                  </a:lnTo>
                  <a:lnTo>
                    <a:pt x="371333" y="2519258"/>
                  </a:lnTo>
                  <a:lnTo>
                    <a:pt x="420355" y="2522086"/>
                  </a:lnTo>
                  <a:lnTo>
                    <a:pt x="2101731" y="2522086"/>
                  </a:lnTo>
                  <a:lnTo>
                    <a:pt x="2150754" y="2519258"/>
                  </a:lnTo>
                  <a:lnTo>
                    <a:pt x="2198115" y="2510985"/>
                  </a:lnTo>
                  <a:lnTo>
                    <a:pt x="2243500" y="2497580"/>
                  </a:lnTo>
                  <a:lnTo>
                    <a:pt x="2286593" y="2479361"/>
                  </a:lnTo>
                  <a:lnTo>
                    <a:pt x="2327078" y="2456643"/>
                  </a:lnTo>
                  <a:lnTo>
                    <a:pt x="2364641" y="2429740"/>
                  </a:lnTo>
                  <a:lnTo>
                    <a:pt x="2398966" y="2398968"/>
                  </a:lnTo>
                  <a:lnTo>
                    <a:pt x="2429738" y="2364642"/>
                  </a:lnTo>
                  <a:lnTo>
                    <a:pt x="2456641" y="2327079"/>
                  </a:lnTo>
                  <a:lnTo>
                    <a:pt x="2479359" y="2286593"/>
                  </a:lnTo>
                  <a:lnTo>
                    <a:pt x="2497578" y="2243500"/>
                  </a:lnTo>
                  <a:lnTo>
                    <a:pt x="2510982" y="2198115"/>
                  </a:lnTo>
                  <a:lnTo>
                    <a:pt x="2519256" y="2150754"/>
                  </a:lnTo>
                  <a:lnTo>
                    <a:pt x="2522084" y="2101731"/>
                  </a:lnTo>
                  <a:lnTo>
                    <a:pt x="2522084" y="420356"/>
                  </a:lnTo>
                  <a:lnTo>
                    <a:pt x="2519256" y="371334"/>
                  </a:lnTo>
                  <a:lnTo>
                    <a:pt x="2510982" y="323972"/>
                  </a:lnTo>
                  <a:lnTo>
                    <a:pt x="2497578" y="278587"/>
                  </a:lnTo>
                  <a:lnTo>
                    <a:pt x="2479359" y="235494"/>
                  </a:lnTo>
                  <a:lnTo>
                    <a:pt x="2456641" y="195008"/>
                  </a:lnTo>
                  <a:lnTo>
                    <a:pt x="2429738" y="157444"/>
                  </a:lnTo>
                  <a:lnTo>
                    <a:pt x="2398966" y="123119"/>
                  </a:lnTo>
                  <a:lnTo>
                    <a:pt x="2364641" y="92347"/>
                  </a:lnTo>
                  <a:lnTo>
                    <a:pt x="2327078" y="65444"/>
                  </a:lnTo>
                  <a:lnTo>
                    <a:pt x="2286593" y="42725"/>
                  </a:lnTo>
                  <a:lnTo>
                    <a:pt x="2243500" y="24506"/>
                  </a:lnTo>
                  <a:lnTo>
                    <a:pt x="2198115" y="11101"/>
                  </a:lnTo>
                  <a:lnTo>
                    <a:pt x="2150754" y="2828"/>
                  </a:lnTo>
                  <a:lnTo>
                    <a:pt x="2101731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17980" y="3998705"/>
              <a:ext cx="1730963" cy="93484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0223399" y="6169331"/>
              <a:ext cx="2522220" cy="2522220"/>
            </a:xfrm>
            <a:custGeom>
              <a:avLst/>
              <a:gdLst/>
              <a:ahLst/>
              <a:cxnLst/>
              <a:rect l="l" t="t" r="r" b="b"/>
              <a:pathLst>
                <a:path w="2522220" h="2522220">
                  <a:moveTo>
                    <a:pt x="2101731" y="0"/>
                  </a:moveTo>
                  <a:lnTo>
                    <a:pt x="420355" y="0"/>
                  </a:lnTo>
                  <a:lnTo>
                    <a:pt x="371333" y="2828"/>
                  </a:lnTo>
                  <a:lnTo>
                    <a:pt x="323971" y="11101"/>
                  </a:lnTo>
                  <a:lnTo>
                    <a:pt x="278586" y="24506"/>
                  </a:lnTo>
                  <a:lnTo>
                    <a:pt x="235493" y="42725"/>
                  </a:lnTo>
                  <a:lnTo>
                    <a:pt x="195007" y="65443"/>
                  </a:lnTo>
                  <a:lnTo>
                    <a:pt x="157444" y="92346"/>
                  </a:lnTo>
                  <a:lnTo>
                    <a:pt x="123119" y="123118"/>
                  </a:lnTo>
                  <a:lnTo>
                    <a:pt x="92347" y="157443"/>
                  </a:lnTo>
                  <a:lnTo>
                    <a:pt x="65444" y="195007"/>
                  </a:lnTo>
                  <a:lnTo>
                    <a:pt x="42725" y="235493"/>
                  </a:lnTo>
                  <a:lnTo>
                    <a:pt x="24506" y="278586"/>
                  </a:lnTo>
                  <a:lnTo>
                    <a:pt x="11101" y="323971"/>
                  </a:lnTo>
                  <a:lnTo>
                    <a:pt x="2828" y="371332"/>
                  </a:lnTo>
                  <a:lnTo>
                    <a:pt x="0" y="420355"/>
                  </a:lnTo>
                  <a:lnTo>
                    <a:pt x="0" y="2101730"/>
                  </a:lnTo>
                  <a:lnTo>
                    <a:pt x="2828" y="2150752"/>
                  </a:lnTo>
                  <a:lnTo>
                    <a:pt x="11101" y="2198114"/>
                  </a:lnTo>
                  <a:lnTo>
                    <a:pt x="24506" y="2243499"/>
                  </a:lnTo>
                  <a:lnTo>
                    <a:pt x="42725" y="2286592"/>
                  </a:lnTo>
                  <a:lnTo>
                    <a:pt x="65444" y="2327078"/>
                  </a:lnTo>
                  <a:lnTo>
                    <a:pt x="92347" y="2364642"/>
                  </a:lnTo>
                  <a:lnTo>
                    <a:pt x="123119" y="2398967"/>
                  </a:lnTo>
                  <a:lnTo>
                    <a:pt x="157444" y="2429739"/>
                  </a:lnTo>
                  <a:lnTo>
                    <a:pt x="195007" y="2456642"/>
                  </a:lnTo>
                  <a:lnTo>
                    <a:pt x="235493" y="2479361"/>
                  </a:lnTo>
                  <a:lnTo>
                    <a:pt x="278586" y="2497580"/>
                  </a:lnTo>
                  <a:lnTo>
                    <a:pt x="323971" y="2510985"/>
                  </a:lnTo>
                  <a:lnTo>
                    <a:pt x="371333" y="2519258"/>
                  </a:lnTo>
                  <a:lnTo>
                    <a:pt x="420355" y="2522086"/>
                  </a:lnTo>
                  <a:lnTo>
                    <a:pt x="2101731" y="2522086"/>
                  </a:lnTo>
                  <a:lnTo>
                    <a:pt x="2150754" y="2519258"/>
                  </a:lnTo>
                  <a:lnTo>
                    <a:pt x="2198115" y="2510985"/>
                  </a:lnTo>
                  <a:lnTo>
                    <a:pt x="2243500" y="2497580"/>
                  </a:lnTo>
                  <a:lnTo>
                    <a:pt x="2286593" y="2479361"/>
                  </a:lnTo>
                  <a:lnTo>
                    <a:pt x="2327078" y="2456642"/>
                  </a:lnTo>
                  <a:lnTo>
                    <a:pt x="2364641" y="2429739"/>
                  </a:lnTo>
                  <a:lnTo>
                    <a:pt x="2398966" y="2398967"/>
                  </a:lnTo>
                  <a:lnTo>
                    <a:pt x="2429738" y="2364642"/>
                  </a:lnTo>
                  <a:lnTo>
                    <a:pt x="2456641" y="2327078"/>
                  </a:lnTo>
                  <a:lnTo>
                    <a:pt x="2479359" y="2286592"/>
                  </a:lnTo>
                  <a:lnTo>
                    <a:pt x="2497578" y="2243499"/>
                  </a:lnTo>
                  <a:lnTo>
                    <a:pt x="2510982" y="2198114"/>
                  </a:lnTo>
                  <a:lnTo>
                    <a:pt x="2519256" y="2150752"/>
                  </a:lnTo>
                  <a:lnTo>
                    <a:pt x="2522084" y="2101730"/>
                  </a:lnTo>
                  <a:lnTo>
                    <a:pt x="2522084" y="420355"/>
                  </a:lnTo>
                  <a:lnTo>
                    <a:pt x="2519256" y="371332"/>
                  </a:lnTo>
                  <a:lnTo>
                    <a:pt x="2510982" y="323971"/>
                  </a:lnTo>
                  <a:lnTo>
                    <a:pt x="2497578" y="278586"/>
                  </a:lnTo>
                  <a:lnTo>
                    <a:pt x="2479359" y="235493"/>
                  </a:lnTo>
                  <a:lnTo>
                    <a:pt x="2456641" y="195007"/>
                  </a:lnTo>
                  <a:lnTo>
                    <a:pt x="2429738" y="157443"/>
                  </a:lnTo>
                  <a:lnTo>
                    <a:pt x="2398966" y="123118"/>
                  </a:lnTo>
                  <a:lnTo>
                    <a:pt x="2364641" y="92346"/>
                  </a:lnTo>
                  <a:lnTo>
                    <a:pt x="2327078" y="65443"/>
                  </a:lnTo>
                  <a:lnTo>
                    <a:pt x="2286593" y="42725"/>
                  </a:lnTo>
                  <a:lnTo>
                    <a:pt x="2243500" y="24506"/>
                  </a:lnTo>
                  <a:lnTo>
                    <a:pt x="2198115" y="11101"/>
                  </a:lnTo>
                  <a:lnTo>
                    <a:pt x="2150754" y="2828"/>
                  </a:lnTo>
                  <a:lnTo>
                    <a:pt x="2101731" y="0"/>
                  </a:lnTo>
                  <a:close/>
                </a:path>
              </a:pathLst>
            </a:custGeom>
            <a:solidFill>
              <a:srgbClr val="2F318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77808" y="6727837"/>
              <a:ext cx="1411307" cy="1414323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324686" y="3140125"/>
            <a:ext cx="3036570" cy="4330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650" spc="-20" b="1">
                <a:latin typeface="Microsoft YaHei"/>
                <a:cs typeface="Microsoft YaHei"/>
              </a:rPr>
              <a:t>评估功能测试有效性</a:t>
            </a:r>
            <a:endParaRPr sz="2650">
              <a:latin typeface="Microsoft YaHei"/>
              <a:cs typeface="Microsoft YaHe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42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pc="20"/>
              <a:t>厂商：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853495" y="3915640"/>
            <a:ext cx="3526154" cy="121666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algn="just" marL="12700" marR="5080">
              <a:lnSpc>
                <a:spcPct val="132900"/>
              </a:lnSpc>
              <a:spcBef>
                <a:spcPts val="140"/>
              </a:spcBef>
            </a:pPr>
            <a:r>
              <a:rPr dirty="0" sz="1950" spc="165">
                <a:latin typeface="Microsoft YaHei"/>
                <a:cs typeface="Microsoft YaHei"/>
              </a:rPr>
              <a:t>基于迭代的全量覆盖率可以有 效分析测试用例设计十分有遗 </a:t>
            </a:r>
            <a:r>
              <a:rPr dirty="0" sz="1950" spc="25">
                <a:latin typeface="Microsoft YaHei"/>
                <a:cs typeface="Microsoft YaHei"/>
              </a:rPr>
              <a:t>漏。</a:t>
            </a:r>
            <a:endParaRPr sz="195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47932" y="6152724"/>
            <a:ext cx="3036570" cy="4330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650" spc="-20" b="1">
                <a:latin typeface="Microsoft YaHei"/>
                <a:cs typeface="Microsoft YaHei"/>
              </a:rPr>
              <a:t>评估新增代码行覆盖</a:t>
            </a:r>
            <a:endParaRPr sz="265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73079" y="6898084"/>
            <a:ext cx="3637915" cy="12198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just" marL="12700" marR="5080">
              <a:lnSpc>
                <a:spcPct val="133400"/>
              </a:lnSpc>
              <a:spcBef>
                <a:spcPts val="130"/>
              </a:spcBef>
            </a:pPr>
            <a:r>
              <a:rPr dirty="0" sz="1950" spc="65">
                <a:latin typeface="Microsoft YaHei"/>
                <a:cs typeface="Microsoft YaHei"/>
              </a:rPr>
              <a:t>结合调用链分析，可以发现新增 </a:t>
            </a:r>
            <a:r>
              <a:rPr dirty="0" sz="1950" spc="229">
                <a:latin typeface="Microsoft YaHei"/>
                <a:cs typeface="Microsoft YaHei"/>
              </a:rPr>
              <a:t>代码未被覆盖的接口</a:t>
            </a:r>
            <a:r>
              <a:rPr dirty="0" sz="1950" spc="25">
                <a:latin typeface="Microsoft YaHei"/>
                <a:cs typeface="Microsoft YaHei"/>
              </a:rPr>
              <a:t>，</a:t>
            </a:r>
            <a:r>
              <a:rPr dirty="0" sz="1950" spc="-409">
                <a:latin typeface="Microsoft YaHei"/>
                <a:cs typeface="Microsoft YaHei"/>
              </a:rPr>
              <a:t> </a:t>
            </a:r>
            <a:r>
              <a:rPr dirty="0" sz="1950" spc="229">
                <a:latin typeface="Microsoft YaHei"/>
                <a:cs typeface="Microsoft YaHei"/>
              </a:rPr>
              <a:t>避免漏 </a:t>
            </a:r>
            <a:r>
              <a:rPr dirty="0" sz="1950" spc="25">
                <a:latin typeface="Microsoft YaHei"/>
                <a:cs typeface="Microsoft YaHei"/>
              </a:rPr>
              <a:t>测。</a:t>
            </a:r>
            <a:endParaRPr sz="1950">
              <a:latin typeface="Microsoft YaHei"/>
              <a:cs typeface="Microsoft YaHe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630381" y="3140125"/>
            <a:ext cx="3500754" cy="1856739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 marL="430530">
              <a:lnSpc>
                <a:spcPct val="100000"/>
              </a:lnSpc>
              <a:spcBef>
                <a:spcPts val="120"/>
              </a:spcBef>
            </a:pPr>
            <a:r>
              <a:rPr dirty="0" sz="2650" spc="-20" b="1">
                <a:latin typeface="Microsoft YaHei"/>
                <a:cs typeface="Microsoft YaHei"/>
              </a:rPr>
              <a:t>评估回顾测试覆盖度</a:t>
            </a:r>
            <a:endParaRPr sz="2650">
              <a:latin typeface="Microsoft YaHei"/>
              <a:cs typeface="Microsoft YaHei"/>
            </a:endParaRPr>
          </a:p>
          <a:p>
            <a:pPr algn="just" marL="12700" marR="5080">
              <a:lnSpc>
                <a:spcPct val="133400"/>
              </a:lnSpc>
              <a:spcBef>
                <a:spcPts val="1845"/>
              </a:spcBef>
            </a:pPr>
            <a:r>
              <a:rPr dirty="0" sz="1950" spc="150">
                <a:latin typeface="Microsoft YaHei"/>
                <a:cs typeface="Microsoft YaHei"/>
              </a:rPr>
              <a:t>评估回归阶段自动化手段对业 务的整体覆盖情</a:t>
            </a:r>
            <a:r>
              <a:rPr dirty="0" sz="1950" spc="145">
                <a:latin typeface="Microsoft YaHei"/>
                <a:cs typeface="Microsoft YaHei"/>
              </a:rPr>
              <a:t>况</a:t>
            </a:r>
            <a:r>
              <a:rPr dirty="0" sz="1950" spc="150">
                <a:latin typeface="Microsoft YaHei"/>
                <a:cs typeface="Microsoft YaHei"/>
              </a:rPr>
              <a:t>，可以有效 </a:t>
            </a:r>
            <a:r>
              <a:rPr dirty="0" sz="1950" spc="25">
                <a:latin typeface="Microsoft YaHei"/>
                <a:cs typeface="Microsoft YaHei"/>
              </a:rPr>
              <a:t>降低成本，提升交付信心。</a:t>
            </a:r>
            <a:endParaRPr sz="1950">
              <a:latin typeface="Microsoft YaHei"/>
              <a:cs typeface="Microsoft YaHe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630381" y="6104475"/>
            <a:ext cx="3640454" cy="187452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416685">
              <a:lnSpc>
                <a:spcPct val="100000"/>
              </a:lnSpc>
              <a:spcBef>
                <a:spcPts val="120"/>
              </a:spcBef>
            </a:pPr>
            <a:r>
              <a:rPr dirty="0" sz="2650" spc="-20" b="1">
                <a:latin typeface="Microsoft YaHei"/>
                <a:cs typeface="Microsoft YaHei"/>
              </a:rPr>
              <a:t>门禁卡点</a:t>
            </a:r>
            <a:r>
              <a:rPr dirty="0" sz="2650" spc="-5" b="1">
                <a:latin typeface="Arial"/>
                <a:cs typeface="Arial"/>
              </a:rPr>
              <a:t>+</a:t>
            </a:r>
            <a:r>
              <a:rPr dirty="0" sz="2650" spc="-20" b="1">
                <a:latin typeface="Microsoft YaHei"/>
                <a:cs typeface="Microsoft YaHei"/>
              </a:rPr>
              <a:t>度量</a:t>
            </a:r>
            <a:endParaRPr sz="2650">
              <a:latin typeface="Microsoft YaHei"/>
              <a:cs typeface="Microsoft YaHei"/>
            </a:endParaRPr>
          </a:p>
          <a:p>
            <a:pPr algn="just" marL="12700" marR="5080">
              <a:lnSpc>
                <a:spcPct val="133400"/>
              </a:lnSpc>
              <a:spcBef>
                <a:spcPts val="1985"/>
              </a:spcBef>
            </a:pPr>
            <a:r>
              <a:rPr dirty="0" sz="1950" spc="75">
                <a:latin typeface="Microsoft YaHei"/>
                <a:cs typeface="Microsoft YaHei"/>
              </a:rPr>
              <a:t>通过覆盖率卡点，覆盖率较低的 服务带着风险上线。对核心服务 </a:t>
            </a:r>
            <a:r>
              <a:rPr dirty="0" sz="1950" spc="25">
                <a:latin typeface="Microsoft YaHei"/>
                <a:cs typeface="Microsoft YaHei"/>
              </a:rPr>
              <a:t>的覆盖率进行度量跟进改进优化</a:t>
            </a:r>
            <a:endParaRPr sz="1950">
              <a:latin typeface="Microsoft YaHei"/>
              <a:cs typeface="Microsoft YaHe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29716" y="283332"/>
            <a:ext cx="8074025" cy="82486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5"/>
              <a:t>为什么需要搜集测试覆盖率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01392" y="10431012"/>
            <a:ext cx="2104899" cy="7147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747017" y="2018898"/>
            <a:ext cx="4509770" cy="7556500"/>
            <a:chOff x="2747017" y="2018898"/>
            <a:chExt cx="4509770" cy="7556500"/>
          </a:xfrm>
        </p:grpSpPr>
        <p:sp>
          <p:nvSpPr>
            <p:cNvPr id="4" name="object 4"/>
            <p:cNvSpPr/>
            <p:nvPr/>
          </p:nvSpPr>
          <p:spPr>
            <a:xfrm>
              <a:off x="2753300" y="4500104"/>
              <a:ext cx="4497070" cy="5069205"/>
            </a:xfrm>
            <a:custGeom>
              <a:avLst/>
              <a:gdLst/>
              <a:ahLst/>
              <a:cxnLst/>
              <a:rect l="l" t="t" r="r" b="b"/>
              <a:pathLst>
                <a:path w="4497070" h="5069205">
                  <a:moveTo>
                    <a:pt x="0" y="749470"/>
                  </a:moveTo>
                  <a:lnTo>
                    <a:pt x="1474" y="702072"/>
                  </a:lnTo>
                  <a:lnTo>
                    <a:pt x="5839" y="655458"/>
                  </a:lnTo>
                  <a:lnTo>
                    <a:pt x="13007" y="609715"/>
                  </a:lnTo>
                  <a:lnTo>
                    <a:pt x="22889" y="564931"/>
                  </a:lnTo>
                  <a:lnTo>
                    <a:pt x="35399" y="521194"/>
                  </a:lnTo>
                  <a:lnTo>
                    <a:pt x="50447" y="478591"/>
                  </a:lnTo>
                  <a:lnTo>
                    <a:pt x="67948" y="437210"/>
                  </a:lnTo>
                  <a:lnTo>
                    <a:pt x="87812" y="397140"/>
                  </a:lnTo>
                  <a:lnTo>
                    <a:pt x="109952" y="358468"/>
                  </a:lnTo>
                  <a:lnTo>
                    <a:pt x="134280" y="321281"/>
                  </a:lnTo>
                  <a:lnTo>
                    <a:pt x="160708" y="285668"/>
                  </a:lnTo>
                  <a:lnTo>
                    <a:pt x="189149" y="251717"/>
                  </a:lnTo>
                  <a:lnTo>
                    <a:pt x="219515" y="219514"/>
                  </a:lnTo>
                  <a:lnTo>
                    <a:pt x="251717" y="189149"/>
                  </a:lnTo>
                  <a:lnTo>
                    <a:pt x="285669" y="160708"/>
                  </a:lnTo>
                  <a:lnTo>
                    <a:pt x="321282" y="134280"/>
                  </a:lnTo>
                  <a:lnTo>
                    <a:pt x="358468" y="109952"/>
                  </a:lnTo>
                  <a:lnTo>
                    <a:pt x="397141" y="87812"/>
                  </a:lnTo>
                  <a:lnTo>
                    <a:pt x="437211" y="67948"/>
                  </a:lnTo>
                  <a:lnTo>
                    <a:pt x="478591" y="50447"/>
                  </a:lnTo>
                  <a:lnTo>
                    <a:pt x="521194" y="35399"/>
                  </a:lnTo>
                  <a:lnTo>
                    <a:pt x="564931" y="22889"/>
                  </a:lnTo>
                  <a:lnTo>
                    <a:pt x="609716" y="13007"/>
                  </a:lnTo>
                  <a:lnTo>
                    <a:pt x="655459" y="5839"/>
                  </a:lnTo>
                  <a:lnTo>
                    <a:pt x="702073" y="1474"/>
                  </a:lnTo>
                  <a:lnTo>
                    <a:pt x="749471" y="0"/>
                  </a:lnTo>
                  <a:lnTo>
                    <a:pt x="3747267" y="0"/>
                  </a:lnTo>
                  <a:lnTo>
                    <a:pt x="3794665" y="1474"/>
                  </a:lnTo>
                  <a:lnTo>
                    <a:pt x="3841279" y="5839"/>
                  </a:lnTo>
                  <a:lnTo>
                    <a:pt x="3887022" y="13007"/>
                  </a:lnTo>
                  <a:lnTo>
                    <a:pt x="3931807" y="22889"/>
                  </a:lnTo>
                  <a:lnTo>
                    <a:pt x="3975544" y="35399"/>
                  </a:lnTo>
                  <a:lnTo>
                    <a:pt x="4018147" y="50447"/>
                  </a:lnTo>
                  <a:lnTo>
                    <a:pt x="4059527" y="67948"/>
                  </a:lnTo>
                  <a:lnTo>
                    <a:pt x="4099597" y="87812"/>
                  </a:lnTo>
                  <a:lnTo>
                    <a:pt x="4138270" y="109952"/>
                  </a:lnTo>
                  <a:lnTo>
                    <a:pt x="4175456" y="134280"/>
                  </a:lnTo>
                  <a:lnTo>
                    <a:pt x="4211069" y="160708"/>
                  </a:lnTo>
                  <a:lnTo>
                    <a:pt x="4245021" y="189149"/>
                  </a:lnTo>
                  <a:lnTo>
                    <a:pt x="4277223" y="219514"/>
                  </a:lnTo>
                  <a:lnTo>
                    <a:pt x="4307589" y="251717"/>
                  </a:lnTo>
                  <a:lnTo>
                    <a:pt x="4336030" y="285668"/>
                  </a:lnTo>
                  <a:lnTo>
                    <a:pt x="4362458" y="321281"/>
                  </a:lnTo>
                  <a:lnTo>
                    <a:pt x="4386786" y="358468"/>
                  </a:lnTo>
                  <a:lnTo>
                    <a:pt x="4408926" y="397140"/>
                  </a:lnTo>
                  <a:lnTo>
                    <a:pt x="4428790" y="437210"/>
                  </a:lnTo>
                  <a:lnTo>
                    <a:pt x="4446291" y="478591"/>
                  </a:lnTo>
                  <a:lnTo>
                    <a:pt x="4461340" y="521194"/>
                  </a:lnTo>
                  <a:lnTo>
                    <a:pt x="4473849" y="564931"/>
                  </a:lnTo>
                  <a:lnTo>
                    <a:pt x="4483732" y="609715"/>
                  </a:lnTo>
                  <a:lnTo>
                    <a:pt x="4490899" y="655458"/>
                  </a:lnTo>
                  <a:lnTo>
                    <a:pt x="4495264" y="702072"/>
                  </a:lnTo>
                  <a:lnTo>
                    <a:pt x="4496739" y="749470"/>
                  </a:lnTo>
                  <a:lnTo>
                    <a:pt x="4496739" y="4319209"/>
                  </a:lnTo>
                  <a:lnTo>
                    <a:pt x="4495264" y="4366607"/>
                  </a:lnTo>
                  <a:lnTo>
                    <a:pt x="4490899" y="4413221"/>
                  </a:lnTo>
                  <a:lnTo>
                    <a:pt x="4483732" y="4458964"/>
                  </a:lnTo>
                  <a:lnTo>
                    <a:pt x="4473849" y="4503748"/>
                  </a:lnTo>
                  <a:lnTo>
                    <a:pt x="4461340" y="4547486"/>
                  </a:lnTo>
                  <a:lnTo>
                    <a:pt x="4446291" y="4590088"/>
                  </a:lnTo>
                  <a:lnTo>
                    <a:pt x="4428790" y="4631469"/>
                  </a:lnTo>
                  <a:lnTo>
                    <a:pt x="4408926" y="4671539"/>
                  </a:lnTo>
                  <a:lnTo>
                    <a:pt x="4386786" y="4710211"/>
                  </a:lnTo>
                  <a:lnTo>
                    <a:pt x="4362458" y="4747398"/>
                  </a:lnTo>
                  <a:lnTo>
                    <a:pt x="4336030" y="4783011"/>
                  </a:lnTo>
                  <a:lnTo>
                    <a:pt x="4307589" y="4816962"/>
                  </a:lnTo>
                  <a:lnTo>
                    <a:pt x="4277223" y="4849165"/>
                  </a:lnTo>
                  <a:lnTo>
                    <a:pt x="4245021" y="4879530"/>
                  </a:lnTo>
                  <a:lnTo>
                    <a:pt x="4211069" y="4907971"/>
                  </a:lnTo>
                  <a:lnTo>
                    <a:pt x="4175456" y="4934400"/>
                  </a:lnTo>
                  <a:lnTo>
                    <a:pt x="4138270" y="4958728"/>
                  </a:lnTo>
                  <a:lnTo>
                    <a:pt x="4099597" y="4980867"/>
                  </a:lnTo>
                  <a:lnTo>
                    <a:pt x="4059527" y="5000731"/>
                  </a:lnTo>
                  <a:lnTo>
                    <a:pt x="4018147" y="5018232"/>
                  </a:lnTo>
                  <a:lnTo>
                    <a:pt x="3975544" y="5033281"/>
                  </a:lnTo>
                  <a:lnTo>
                    <a:pt x="3931807" y="5045790"/>
                  </a:lnTo>
                  <a:lnTo>
                    <a:pt x="3887022" y="5055673"/>
                  </a:lnTo>
                  <a:lnTo>
                    <a:pt x="3841279" y="5062840"/>
                  </a:lnTo>
                  <a:lnTo>
                    <a:pt x="3794665" y="5067205"/>
                  </a:lnTo>
                  <a:lnTo>
                    <a:pt x="3747267" y="5068680"/>
                  </a:lnTo>
                  <a:lnTo>
                    <a:pt x="749471" y="5068680"/>
                  </a:lnTo>
                  <a:lnTo>
                    <a:pt x="702073" y="5067205"/>
                  </a:lnTo>
                  <a:lnTo>
                    <a:pt x="655459" y="5062840"/>
                  </a:lnTo>
                  <a:lnTo>
                    <a:pt x="609716" y="5055673"/>
                  </a:lnTo>
                  <a:lnTo>
                    <a:pt x="564931" y="5045790"/>
                  </a:lnTo>
                  <a:lnTo>
                    <a:pt x="521194" y="5033281"/>
                  </a:lnTo>
                  <a:lnTo>
                    <a:pt x="478591" y="5018232"/>
                  </a:lnTo>
                  <a:lnTo>
                    <a:pt x="437211" y="5000731"/>
                  </a:lnTo>
                  <a:lnTo>
                    <a:pt x="397141" y="4980867"/>
                  </a:lnTo>
                  <a:lnTo>
                    <a:pt x="358468" y="4958728"/>
                  </a:lnTo>
                  <a:lnTo>
                    <a:pt x="321282" y="4934400"/>
                  </a:lnTo>
                  <a:lnTo>
                    <a:pt x="285669" y="4907971"/>
                  </a:lnTo>
                  <a:lnTo>
                    <a:pt x="251717" y="4879530"/>
                  </a:lnTo>
                  <a:lnTo>
                    <a:pt x="219515" y="4849165"/>
                  </a:lnTo>
                  <a:lnTo>
                    <a:pt x="189149" y="4816962"/>
                  </a:lnTo>
                  <a:lnTo>
                    <a:pt x="160708" y="4783011"/>
                  </a:lnTo>
                  <a:lnTo>
                    <a:pt x="134280" y="4747398"/>
                  </a:lnTo>
                  <a:lnTo>
                    <a:pt x="109952" y="4710211"/>
                  </a:lnTo>
                  <a:lnTo>
                    <a:pt x="87812" y="4671539"/>
                  </a:lnTo>
                  <a:lnTo>
                    <a:pt x="67948" y="4631469"/>
                  </a:lnTo>
                  <a:lnTo>
                    <a:pt x="50447" y="4590088"/>
                  </a:lnTo>
                  <a:lnTo>
                    <a:pt x="35399" y="4547486"/>
                  </a:lnTo>
                  <a:lnTo>
                    <a:pt x="22889" y="4503748"/>
                  </a:lnTo>
                  <a:lnTo>
                    <a:pt x="13007" y="4458964"/>
                  </a:lnTo>
                  <a:lnTo>
                    <a:pt x="5839" y="4413221"/>
                  </a:lnTo>
                  <a:lnTo>
                    <a:pt x="1474" y="4366607"/>
                  </a:lnTo>
                  <a:lnTo>
                    <a:pt x="0" y="4319209"/>
                  </a:lnTo>
                  <a:lnTo>
                    <a:pt x="0" y="749470"/>
                  </a:lnTo>
                  <a:close/>
                </a:path>
              </a:pathLst>
            </a:custGeom>
            <a:ln w="12565">
              <a:solidFill>
                <a:srgbClr val="2F318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429635" y="2018899"/>
              <a:ext cx="3182620" cy="3175000"/>
            </a:xfrm>
            <a:custGeom>
              <a:avLst/>
              <a:gdLst/>
              <a:ahLst/>
              <a:cxnLst/>
              <a:rect l="l" t="t" r="r" b="b"/>
              <a:pathLst>
                <a:path w="3182620" h="3175000">
                  <a:moveTo>
                    <a:pt x="3182366" y="1587500"/>
                  </a:moveTo>
                  <a:lnTo>
                    <a:pt x="3181642" y="1536700"/>
                  </a:lnTo>
                  <a:lnTo>
                    <a:pt x="3179470" y="1498600"/>
                  </a:lnTo>
                  <a:lnTo>
                    <a:pt x="3175863" y="1447800"/>
                  </a:lnTo>
                  <a:lnTo>
                    <a:pt x="3170859" y="1397000"/>
                  </a:lnTo>
                  <a:lnTo>
                    <a:pt x="3164484" y="1346200"/>
                  </a:lnTo>
                  <a:lnTo>
                    <a:pt x="3156737" y="1308100"/>
                  </a:lnTo>
                  <a:lnTo>
                    <a:pt x="3147644" y="1257300"/>
                  </a:lnTo>
                  <a:lnTo>
                    <a:pt x="3137243" y="1206500"/>
                  </a:lnTo>
                  <a:lnTo>
                    <a:pt x="3125533" y="1168400"/>
                  </a:lnTo>
                  <a:lnTo>
                    <a:pt x="3112541" y="1117600"/>
                  </a:lnTo>
                  <a:lnTo>
                    <a:pt x="3098304" y="1079500"/>
                  </a:lnTo>
                  <a:lnTo>
                    <a:pt x="3082823" y="1028700"/>
                  </a:lnTo>
                  <a:lnTo>
                    <a:pt x="3066123" y="990600"/>
                  </a:lnTo>
                  <a:lnTo>
                    <a:pt x="3048228" y="952500"/>
                  </a:lnTo>
                  <a:lnTo>
                    <a:pt x="3029166" y="914400"/>
                  </a:lnTo>
                  <a:lnTo>
                    <a:pt x="3008947" y="863600"/>
                  </a:lnTo>
                  <a:lnTo>
                    <a:pt x="2987586" y="825500"/>
                  </a:lnTo>
                  <a:lnTo>
                    <a:pt x="2965119" y="787400"/>
                  </a:lnTo>
                  <a:lnTo>
                    <a:pt x="2941574" y="749300"/>
                  </a:lnTo>
                  <a:lnTo>
                    <a:pt x="2916936" y="711200"/>
                  </a:lnTo>
                  <a:lnTo>
                    <a:pt x="2891269" y="673100"/>
                  </a:lnTo>
                  <a:lnTo>
                    <a:pt x="2864561" y="635000"/>
                  </a:lnTo>
                  <a:lnTo>
                    <a:pt x="2836849" y="596900"/>
                  </a:lnTo>
                  <a:lnTo>
                    <a:pt x="2808147" y="558800"/>
                  </a:lnTo>
                  <a:lnTo>
                    <a:pt x="2778480" y="533400"/>
                  </a:lnTo>
                  <a:lnTo>
                    <a:pt x="2747861" y="495300"/>
                  </a:lnTo>
                  <a:lnTo>
                    <a:pt x="2716326" y="469900"/>
                  </a:lnTo>
                  <a:lnTo>
                    <a:pt x="2683878" y="431800"/>
                  </a:lnTo>
                  <a:lnTo>
                    <a:pt x="2650553" y="406400"/>
                  </a:lnTo>
                  <a:lnTo>
                    <a:pt x="2616365" y="368300"/>
                  </a:lnTo>
                  <a:lnTo>
                    <a:pt x="2581338" y="342900"/>
                  </a:lnTo>
                  <a:lnTo>
                    <a:pt x="2545486" y="317500"/>
                  </a:lnTo>
                  <a:lnTo>
                    <a:pt x="2508834" y="292100"/>
                  </a:lnTo>
                  <a:lnTo>
                    <a:pt x="2471407" y="266700"/>
                  </a:lnTo>
                  <a:lnTo>
                    <a:pt x="2433218" y="241300"/>
                  </a:lnTo>
                  <a:lnTo>
                    <a:pt x="2394280" y="215900"/>
                  </a:lnTo>
                  <a:lnTo>
                    <a:pt x="2354643" y="190500"/>
                  </a:lnTo>
                  <a:lnTo>
                    <a:pt x="2314308" y="177800"/>
                  </a:lnTo>
                  <a:lnTo>
                    <a:pt x="2273287" y="152400"/>
                  </a:lnTo>
                  <a:lnTo>
                    <a:pt x="2231618" y="127000"/>
                  </a:lnTo>
                  <a:lnTo>
                    <a:pt x="2102891" y="88900"/>
                  </a:lnTo>
                  <a:lnTo>
                    <a:pt x="2058809" y="63500"/>
                  </a:lnTo>
                  <a:lnTo>
                    <a:pt x="1969020" y="38100"/>
                  </a:lnTo>
                  <a:lnTo>
                    <a:pt x="1923364" y="38100"/>
                  </a:lnTo>
                  <a:lnTo>
                    <a:pt x="1830578" y="12700"/>
                  </a:lnTo>
                  <a:lnTo>
                    <a:pt x="1783511" y="12700"/>
                  </a:lnTo>
                  <a:lnTo>
                    <a:pt x="1736013" y="0"/>
                  </a:lnTo>
                  <a:lnTo>
                    <a:pt x="1446352" y="0"/>
                  </a:lnTo>
                  <a:lnTo>
                    <a:pt x="1398866" y="12700"/>
                  </a:lnTo>
                  <a:lnTo>
                    <a:pt x="1351788" y="12700"/>
                  </a:lnTo>
                  <a:lnTo>
                    <a:pt x="1259014" y="38100"/>
                  </a:lnTo>
                  <a:lnTo>
                    <a:pt x="1213345" y="38100"/>
                  </a:lnTo>
                  <a:lnTo>
                    <a:pt x="1123556" y="63500"/>
                  </a:lnTo>
                  <a:lnTo>
                    <a:pt x="1079474" y="88900"/>
                  </a:lnTo>
                  <a:lnTo>
                    <a:pt x="950760" y="127000"/>
                  </a:lnTo>
                  <a:lnTo>
                    <a:pt x="868070" y="177800"/>
                  </a:lnTo>
                  <a:lnTo>
                    <a:pt x="827735" y="190500"/>
                  </a:lnTo>
                  <a:lnTo>
                    <a:pt x="788085" y="215900"/>
                  </a:lnTo>
                  <a:lnTo>
                    <a:pt x="749160" y="241300"/>
                  </a:lnTo>
                  <a:lnTo>
                    <a:pt x="710971" y="266700"/>
                  </a:lnTo>
                  <a:lnTo>
                    <a:pt x="673544" y="292100"/>
                  </a:lnTo>
                  <a:lnTo>
                    <a:pt x="636892" y="317500"/>
                  </a:lnTo>
                  <a:lnTo>
                    <a:pt x="601040" y="342900"/>
                  </a:lnTo>
                  <a:lnTo>
                    <a:pt x="566013" y="368300"/>
                  </a:lnTo>
                  <a:lnTo>
                    <a:pt x="531825" y="406400"/>
                  </a:lnTo>
                  <a:lnTo>
                    <a:pt x="498500" y="431800"/>
                  </a:lnTo>
                  <a:lnTo>
                    <a:pt x="466051" y="469900"/>
                  </a:lnTo>
                  <a:lnTo>
                    <a:pt x="434517" y="495300"/>
                  </a:lnTo>
                  <a:lnTo>
                    <a:pt x="403898" y="533400"/>
                  </a:lnTo>
                  <a:lnTo>
                    <a:pt x="374230" y="558800"/>
                  </a:lnTo>
                  <a:lnTo>
                    <a:pt x="345528" y="596900"/>
                  </a:lnTo>
                  <a:lnTo>
                    <a:pt x="317817" y="635000"/>
                  </a:lnTo>
                  <a:lnTo>
                    <a:pt x="291109" y="673100"/>
                  </a:lnTo>
                  <a:lnTo>
                    <a:pt x="265430" y="711200"/>
                  </a:lnTo>
                  <a:lnTo>
                    <a:pt x="240804" y="749300"/>
                  </a:lnTo>
                  <a:lnTo>
                    <a:pt x="217246" y="787400"/>
                  </a:lnTo>
                  <a:lnTo>
                    <a:pt x="194779" y="825500"/>
                  </a:lnTo>
                  <a:lnTo>
                    <a:pt x="173431" y="863600"/>
                  </a:lnTo>
                  <a:lnTo>
                    <a:pt x="153212" y="914400"/>
                  </a:lnTo>
                  <a:lnTo>
                    <a:pt x="134137" y="952500"/>
                  </a:lnTo>
                  <a:lnTo>
                    <a:pt x="116255" y="990600"/>
                  </a:lnTo>
                  <a:lnTo>
                    <a:pt x="99555" y="1028700"/>
                  </a:lnTo>
                  <a:lnTo>
                    <a:pt x="84074" y="1079500"/>
                  </a:lnTo>
                  <a:lnTo>
                    <a:pt x="69824" y="1117600"/>
                  </a:lnTo>
                  <a:lnTo>
                    <a:pt x="56845" y="1168400"/>
                  </a:lnTo>
                  <a:lnTo>
                    <a:pt x="45135" y="1206500"/>
                  </a:lnTo>
                  <a:lnTo>
                    <a:pt x="34734" y="1257300"/>
                  </a:lnTo>
                  <a:lnTo>
                    <a:pt x="25641" y="1308100"/>
                  </a:lnTo>
                  <a:lnTo>
                    <a:pt x="17894" y="1346200"/>
                  </a:lnTo>
                  <a:lnTo>
                    <a:pt x="11506" y="1397000"/>
                  </a:lnTo>
                  <a:lnTo>
                    <a:pt x="6515" y="1447800"/>
                  </a:lnTo>
                  <a:lnTo>
                    <a:pt x="2908" y="1498600"/>
                  </a:lnTo>
                  <a:lnTo>
                    <a:pt x="736" y="1536700"/>
                  </a:lnTo>
                  <a:lnTo>
                    <a:pt x="0" y="1587500"/>
                  </a:lnTo>
                  <a:lnTo>
                    <a:pt x="736" y="1638300"/>
                  </a:lnTo>
                  <a:lnTo>
                    <a:pt x="2908" y="1689100"/>
                  </a:lnTo>
                  <a:lnTo>
                    <a:pt x="6515" y="1739900"/>
                  </a:lnTo>
                  <a:lnTo>
                    <a:pt x="11506" y="1778000"/>
                  </a:lnTo>
                  <a:lnTo>
                    <a:pt x="17894" y="1828800"/>
                  </a:lnTo>
                  <a:lnTo>
                    <a:pt x="25641" y="1879600"/>
                  </a:lnTo>
                  <a:lnTo>
                    <a:pt x="34734" y="1917700"/>
                  </a:lnTo>
                  <a:lnTo>
                    <a:pt x="45135" y="1968500"/>
                  </a:lnTo>
                  <a:lnTo>
                    <a:pt x="56845" y="2019300"/>
                  </a:lnTo>
                  <a:lnTo>
                    <a:pt x="69824" y="2057400"/>
                  </a:lnTo>
                  <a:lnTo>
                    <a:pt x="84074" y="2108200"/>
                  </a:lnTo>
                  <a:lnTo>
                    <a:pt x="99555" y="2146300"/>
                  </a:lnTo>
                  <a:lnTo>
                    <a:pt x="116255" y="2184400"/>
                  </a:lnTo>
                  <a:lnTo>
                    <a:pt x="134137" y="2235200"/>
                  </a:lnTo>
                  <a:lnTo>
                    <a:pt x="153212" y="2273300"/>
                  </a:lnTo>
                  <a:lnTo>
                    <a:pt x="173431" y="2311400"/>
                  </a:lnTo>
                  <a:lnTo>
                    <a:pt x="194779" y="2349500"/>
                  </a:lnTo>
                  <a:lnTo>
                    <a:pt x="217246" y="2387600"/>
                  </a:lnTo>
                  <a:lnTo>
                    <a:pt x="240804" y="2438400"/>
                  </a:lnTo>
                  <a:lnTo>
                    <a:pt x="265430" y="2476500"/>
                  </a:lnTo>
                  <a:lnTo>
                    <a:pt x="291109" y="2501900"/>
                  </a:lnTo>
                  <a:lnTo>
                    <a:pt x="317817" y="2540000"/>
                  </a:lnTo>
                  <a:lnTo>
                    <a:pt x="345528" y="2578100"/>
                  </a:lnTo>
                  <a:lnTo>
                    <a:pt x="374230" y="2616200"/>
                  </a:lnTo>
                  <a:lnTo>
                    <a:pt x="403898" y="2654300"/>
                  </a:lnTo>
                  <a:lnTo>
                    <a:pt x="434517" y="2679700"/>
                  </a:lnTo>
                  <a:lnTo>
                    <a:pt x="466051" y="2717800"/>
                  </a:lnTo>
                  <a:lnTo>
                    <a:pt x="498500" y="2743200"/>
                  </a:lnTo>
                  <a:lnTo>
                    <a:pt x="531825" y="2781300"/>
                  </a:lnTo>
                  <a:lnTo>
                    <a:pt x="566013" y="2806700"/>
                  </a:lnTo>
                  <a:lnTo>
                    <a:pt x="601040" y="2832100"/>
                  </a:lnTo>
                  <a:lnTo>
                    <a:pt x="636892" y="2857500"/>
                  </a:lnTo>
                  <a:lnTo>
                    <a:pt x="673544" y="2895600"/>
                  </a:lnTo>
                  <a:lnTo>
                    <a:pt x="710971" y="2921000"/>
                  </a:lnTo>
                  <a:lnTo>
                    <a:pt x="749160" y="2946400"/>
                  </a:lnTo>
                  <a:lnTo>
                    <a:pt x="788085" y="2959100"/>
                  </a:lnTo>
                  <a:lnTo>
                    <a:pt x="827735" y="2984500"/>
                  </a:lnTo>
                  <a:lnTo>
                    <a:pt x="868070" y="3009900"/>
                  </a:lnTo>
                  <a:lnTo>
                    <a:pt x="909091" y="3022600"/>
                  </a:lnTo>
                  <a:lnTo>
                    <a:pt x="950760" y="3048000"/>
                  </a:lnTo>
                  <a:lnTo>
                    <a:pt x="993051" y="3060700"/>
                  </a:lnTo>
                  <a:lnTo>
                    <a:pt x="1035977" y="3086100"/>
                  </a:lnTo>
                  <a:lnTo>
                    <a:pt x="1259014" y="3149600"/>
                  </a:lnTo>
                  <a:lnTo>
                    <a:pt x="1305166" y="3149600"/>
                  </a:lnTo>
                  <a:lnTo>
                    <a:pt x="1398866" y="3175000"/>
                  </a:lnTo>
                  <a:lnTo>
                    <a:pt x="1783511" y="3175000"/>
                  </a:lnTo>
                  <a:lnTo>
                    <a:pt x="1877199" y="3149600"/>
                  </a:lnTo>
                  <a:lnTo>
                    <a:pt x="1923364" y="3149600"/>
                  </a:lnTo>
                  <a:lnTo>
                    <a:pt x="2146401" y="3086100"/>
                  </a:lnTo>
                  <a:lnTo>
                    <a:pt x="2189315" y="3060700"/>
                  </a:lnTo>
                  <a:lnTo>
                    <a:pt x="2231618" y="3048000"/>
                  </a:lnTo>
                  <a:lnTo>
                    <a:pt x="2273287" y="3022600"/>
                  </a:lnTo>
                  <a:lnTo>
                    <a:pt x="2314308" y="3009900"/>
                  </a:lnTo>
                  <a:lnTo>
                    <a:pt x="2354643" y="2984500"/>
                  </a:lnTo>
                  <a:lnTo>
                    <a:pt x="2394280" y="2959100"/>
                  </a:lnTo>
                  <a:lnTo>
                    <a:pt x="2433218" y="2946400"/>
                  </a:lnTo>
                  <a:lnTo>
                    <a:pt x="2471407" y="2921000"/>
                  </a:lnTo>
                  <a:lnTo>
                    <a:pt x="2508834" y="2895600"/>
                  </a:lnTo>
                  <a:lnTo>
                    <a:pt x="2545486" y="2857500"/>
                  </a:lnTo>
                  <a:lnTo>
                    <a:pt x="2581338" y="2832100"/>
                  </a:lnTo>
                  <a:lnTo>
                    <a:pt x="2616365" y="2806700"/>
                  </a:lnTo>
                  <a:lnTo>
                    <a:pt x="2650553" y="2781300"/>
                  </a:lnTo>
                  <a:lnTo>
                    <a:pt x="2683878" y="2743200"/>
                  </a:lnTo>
                  <a:lnTo>
                    <a:pt x="2716326" y="2717800"/>
                  </a:lnTo>
                  <a:lnTo>
                    <a:pt x="2747861" y="2679700"/>
                  </a:lnTo>
                  <a:lnTo>
                    <a:pt x="2778480" y="2654300"/>
                  </a:lnTo>
                  <a:lnTo>
                    <a:pt x="2808147" y="2616200"/>
                  </a:lnTo>
                  <a:lnTo>
                    <a:pt x="2836849" y="2578100"/>
                  </a:lnTo>
                  <a:lnTo>
                    <a:pt x="2864561" y="2540000"/>
                  </a:lnTo>
                  <a:lnTo>
                    <a:pt x="2891269" y="2501900"/>
                  </a:lnTo>
                  <a:lnTo>
                    <a:pt x="2916936" y="2476500"/>
                  </a:lnTo>
                  <a:lnTo>
                    <a:pt x="2941574" y="2438400"/>
                  </a:lnTo>
                  <a:lnTo>
                    <a:pt x="2965119" y="2387600"/>
                  </a:lnTo>
                  <a:lnTo>
                    <a:pt x="2987586" y="2349500"/>
                  </a:lnTo>
                  <a:lnTo>
                    <a:pt x="3008947" y="2311400"/>
                  </a:lnTo>
                  <a:lnTo>
                    <a:pt x="3029166" y="2273300"/>
                  </a:lnTo>
                  <a:lnTo>
                    <a:pt x="3048228" y="2235200"/>
                  </a:lnTo>
                  <a:lnTo>
                    <a:pt x="3066123" y="2184400"/>
                  </a:lnTo>
                  <a:lnTo>
                    <a:pt x="3082823" y="2146300"/>
                  </a:lnTo>
                  <a:lnTo>
                    <a:pt x="3098304" y="2108200"/>
                  </a:lnTo>
                  <a:lnTo>
                    <a:pt x="3112541" y="2057400"/>
                  </a:lnTo>
                  <a:lnTo>
                    <a:pt x="3125533" y="2019300"/>
                  </a:lnTo>
                  <a:lnTo>
                    <a:pt x="3137243" y="1968500"/>
                  </a:lnTo>
                  <a:lnTo>
                    <a:pt x="3147644" y="1917700"/>
                  </a:lnTo>
                  <a:lnTo>
                    <a:pt x="3156737" y="1879600"/>
                  </a:lnTo>
                  <a:lnTo>
                    <a:pt x="3164484" y="1828800"/>
                  </a:lnTo>
                  <a:lnTo>
                    <a:pt x="3170859" y="1778000"/>
                  </a:lnTo>
                  <a:lnTo>
                    <a:pt x="3175863" y="1739900"/>
                  </a:lnTo>
                  <a:lnTo>
                    <a:pt x="3179470" y="1689100"/>
                  </a:lnTo>
                  <a:lnTo>
                    <a:pt x="3181642" y="1638300"/>
                  </a:lnTo>
                  <a:lnTo>
                    <a:pt x="3182366" y="1587500"/>
                  </a:lnTo>
                  <a:close/>
                </a:path>
              </a:pathLst>
            </a:custGeom>
            <a:solidFill>
              <a:srgbClr val="2F31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857104" y="4089720"/>
              <a:ext cx="821055" cy="821055"/>
            </a:xfrm>
            <a:custGeom>
              <a:avLst/>
              <a:gdLst/>
              <a:ahLst/>
              <a:cxnLst/>
              <a:rect l="l" t="t" r="r" b="b"/>
              <a:pathLst>
                <a:path w="821054" h="821054">
                  <a:moveTo>
                    <a:pt x="410382" y="0"/>
                  </a:moveTo>
                  <a:lnTo>
                    <a:pt x="362523" y="2760"/>
                  </a:lnTo>
                  <a:lnTo>
                    <a:pt x="316285" y="10838"/>
                  </a:lnTo>
                  <a:lnTo>
                    <a:pt x="271977" y="23924"/>
                  </a:lnTo>
                  <a:lnTo>
                    <a:pt x="229906" y="41711"/>
                  </a:lnTo>
                  <a:lnTo>
                    <a:pt x="190381" y="63891"/>
                  </a:lnTo>
                  <a:lnTo>
                    <a:pt x="153709" y="90156"/>
                  </a:lnTo>
                  <a:lnTo>
                    <a:pt x="120198" y="120198"/>
                  </a:lnTo>
                  <a:lnTo>
                    <a:pt x="90156" y="153709"/>
                  </a:lnTo>
                  <a:lnTo>
                    <a:pt x="63891" y="190381"/>
                  </a:lnTo>
                  <a:lnTo>
                    <a:pt x="41711" y="229906"/>
                  </a:lnTo>
                  <a:lnTo>
                    <a:pt x="23924" y="271977"/>
                  </a:lnTo>
                  <a:lnTo>
                    <a:pt x="10838" y="316285"/>
                  </a:lnTo>
                  <a:lnTo>
                    <a:pt x="2760" y="362523"/>
                  </a:lnTo>
                  <a:lnTo>
                    <a:pt x="0" y="410382"/>
                  </a:lnTo>
                  <a:lnTo>
                    <a:pt x="2760" y="458241"/>
                  </a:lnTo>
                  <a:lnTo>
                    <a:pt x="10838" y="504479"/>
                  </a:lnTo>
                  <a:lnTo>
                    <a:pt x="23924" y="548787"/>
                  </a:lnTo>
                  <a:lnTo>
                    <a:pt x="41711" y="590857"/>
                  </a:lnTo>
                  <a:lnTo>
                    <a:pt x="63891" y="630383"/>
                  </a:lnTo>
                  <a:lnTo>
                    <a:pt x="90156" y="667055"/>
                  </a:lnTo>
                  <a:lnTo>
                    <a:pt x="120198" y="700565"/>
                  </a:lnTo>
                  <a:lnTo>
                    <a:pt x="153709" y="730607"/>
                  </a:lnTo>
                  <a:lnTo>
                    <a:pt x="190381" y="756872"/>
                  </a:lnTo>
                  <a:lnTo>
                    <a:pt x="229906" y="779052"/>
                  </a:lnTo>
                  <a:lnTo>
                    <a:pt x="271977" y="796839"/>
                  </a:lnTo>
                  <a:lnTo>
                    <a:pt x="316285" y="809925"/>
                  </a:lnTo>
                  <a:lnTo>
                    <a:pt x="362523" y="818002"/>
                  </a:lnTo>
                  <a:lnTo>
                    <a:pt x="410382" y="820763"/>
                  </a:lnTo>
                  <a:lnTo>
                    <a:pt x="458241" y="818002"/>
                  </a:lnTo>
                  <a:lnTo>
                    <a:pt x="504479" y="809925"/>
                  </a:lnTo>
                  <a:lnTo>
                    <a:pt x="548787" y="796839"/>
                  </a:lnTo>
                  <a:lnTo>
                    <a:pt x="590857" y="779052"/>
                  </a:lnTo>
                  <a:lnTo>
                    <a:pt x="630383" y="756872"/>
                  </a:lnTo>
                  <a:lnTo>
                    <a:pt x="667055" y="730607"/>
                  </a:lnTo>
                  <a:lnTo>
                    <a:pt x="700565" y="700565"/>
                  </a:lnTo>
                  <a:lnTo>
                    <a:pt x="730607" y="667055"/>
                  </a:lnTo>
                  <a:lnTo>
                    <a:pt x="756872" y="630383"/>
                  </a:lnTo>
                  <a:lnTo>
                    <a:pt x="779052" y="590857"/>
                  </a:lnTo>
                  <a:lnTo>
                    <a:pt x="796839" y="548787"/>
                  </a:lnTo>
                  <a:lnTo>
                    <a:pt x="809925" y="504479"/>
                  </a:lnTo>
                  <a:lnTo>
                    <a:pt x="818002" y="458241"/>
                  </a:lnTo>
                  <a:lnTo>
                    <a:pt x="820763" y="410382"/>
                  </a:lnTo>
                  <a:lnTo>
                    <a:pt x="818002" y="362523"/>
                  </a:lnTo>
                  <a:lnTo>
                    <a:pt x="809925" y="316285"/>
                  </a:lnTo>
                  <a:lnTo>
                    <a:pt x="796839" y="271977"/>
                  </a:lnTo>
                  <a:lnTo>
                    <a:pt x="779052" y="229906"/>
                  </a:lnTo>
                  <a:lnTo>
                    <a:pt x="756872" y="190381"/>
                  </a:lnTo>
                  <a:lnTo>
                    <a:pt x="730607" y="153709"/>
                  </a:lnTo>
                  <a:lnTo>
                    <a:pt x="700565" y="120198"/>
                  </a:lnTo>
                  <a:lnTo>
                    <a:pt x="667055" y="90156"/>
                  </a:lnTo>
                  <a:lnTo>
                    <a:pt x="630383" y="63891"/>
                  </a:lnTo>
                  <a:lnTo>
                    <a:pt x="590857" y="41711"/>
                  </a:lnTo>
                  <a:lnTo>
                    <a:pt x="548787" y="23924"/>
                  </a:lnTo>
                  <a:lnTo>
                    <a:pt x="504479" y="10838"/>
                  </a:lnTo>
                  <a:lnTo>
                    <a:pt x="458241" y="2760"/>
                  </a:lnTo>
                  <a:lnTo>
                    <a:pt x="410382" y="0"/>
                  </a:lnTo>
                  <a:close/>
                </a:path>
              </a:pathLst>
            </a:custGeom>
            <a:solidFill>
              <a:srgbClr val="E621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857104" y="4089720"/>
              <a:ext cx="821055" cy="821055"/>
            </a:xfrm>
            <a:custGeom>
              <a:avLst/>
              <a:gdLst/>
              <a:ahLst/>
              <a:cxnLst/>
              <a:rect l="l" t="t" r="r" b="b"/>
              <a:pathLst>
                <a:path w="821054" h="821054">
                  <a:moveTo>
                    <a:pt x="0" y="410381"/>
                  </a:moveTo>
                  <a:lnTo>
                    <a:pt x="2760" y="362522"/>
                  </a:lnTo>
                  <a:lnTo>
                    <a:pt x="10838" y="316285"/>
                  </a:lnTo>
                  <a:lnTo>
                    <a:pt x="23924" y="271977"/>
                  </a:lnTo>
                  <a:lnTo>
                    <a:pt x="41711" y="229906"/>
                  </a:lnTo>
                  <a:lnTo>
                    <a:pt x="63891" y="190381"/>
                  </a:lnTo>
                  <a:lnTo>
                    <a:pt x="90156" y="153708"/>
                  </a:lnTo>
                  <a:lnTo>
                    <a:pt x="120198" y="120198"/>
                  </a:lnTo>
                  <a:lnTo>
                    <a:pt x="153708" y="90156"/>
                  </a:lnTo>
                  <a:lnTo>
                    <a:pt x="190381" y="63891"/>
                  </a:lnTo>
                  <a:lnTo>
                    <a:pt x="229906" y="41711"/>
                  </a:lnTo>
                  <a:lnTo>
                    <a:pt x="271977" y="23924"/>
                  </a:lnTo>
                  <a:lnTo>
                    <a:pt x="316285" y="10838"/>
                  </a:lnTo>
                  <a:lnTo>
                    <a:pt x="362522" y="2760"/>
                  </a:lnTo>
                  <a:lnTo>
                    <a:pt x="410381" y="0"/>
                  </a:lnTo>
                  <a:lnTo>
                    <a:pt x="458241" y="2760"/>
                  </a:lnTo>
                  <a:lnTo>
                    <a:pt x="504478" y="10838"/>
                  </a:lnTo>
                  <a:lnTo>
                    <a:pt x="548786" y="23924"/>
                  </a:lnTo>
                  <a:lnTo>
                    <a:pt x="590857" y="41711"/>
                  </a:lnTo>
                  <a:lnTo>
                    <a:pt x="630382" y="63891"/>
                  </a:lnTo>
                  <a:lnTo>
                    <a:pt x="667054" y="90156"/>
                  </a:lnTo>
                  <a:lnTo>
                    <a:pt x="700565" y="120198"/>
                  </a:lnTo>
                  <a:lnTo>
                    <a:pt x="730607" y="153708"/>
                  </a:lnTo>
                  <a:lnTo>
                    <a:pt x="756872" y="190381"/>
                  </a:lnTo>
                  <a:lnTo>
                    <a:pt x="779052" y="229906"/>
                  </a:lnTo>
                  <a:lnTo>
                    <a:pt x="796839" y="271977"/>
                  </a:lnTo>
                  <a:lnTo>
                    <a:pt x="809925" y="316285"/>
                  </a:lnTo>
                  <a:lnTo>
                    <a:pt x="818002" y="362522"/>
                  </a:lnTo>
                  <a:lnTo>
                    <a:pt x="820763" y="410381"/>
                  </a:lnTo>
                  <a:lnTo>
                    <a:pt x="818002" y="458241"/>
                  </a:lnTo>
                  <a:lnTo>
                    <a:pt x="809925" y="504478"/>
                  </a:lnTo>
                  <a:lnTo>
                    <a:pt x="796839" y="548786"/>
                  </a:lnTo>
                  <a:lnTo>
                    <a:pt x="779052" y="590857"/>
                  </a:lnTo>
                  <a:lnTo>
                    <a:pt x="756872" y="630382"/>
                  </a:lnTo>
                  <a:lnTo>
                    <a:pt x="730607" y="667054"/>
                  </a:lnTo>
                  <a:lnTo>
                    <a:pt x="700565" y="700565"/>
                  </a:lnTo>
                  <a:lnTo>
                    <a:pt x="667054" y="730607"/>
                  </a:lnTo>
                  <a:lnTo>
                    <a:pt x="630382" y="756872"/>
                  </a:lnTo>
                  <a:lnTo>
                    <a:pt x="590857" y="779052"/>
                  </a:lnTo>
                  <a:lnTo>
                    <a:pt x="548786" y="796839"/>
                  </a:lnTo>
                  <a:lnTo>
                    <a:pt x="504478" y="809925"/>
                  </a:lnTo>
                  <a:lnTo>
                    <a:pt x="458241" y="818002"/>
                  </a:lnTo>
                  <a:lnTo>
                    <a:pt x="410381" y="820763"/>
                  </a:lnTo>
                  <a:lnTo>
                    <a:pt x="362522" y="818002"/>
                  </a:lnTo>
                  <a:lnTo>
                    <a:pt x="316285" y="809925"/>
                  </a:lnTo>
                  <a:lnTo>
                    <a:pt x="271977" y="796839"/>
                  </a:lnTo>
                  <a:lnTo>
                    <a:pt x="229906" y="779052"/>
                  </a:lnTo>
                  <a:lnTo>
                    <a:pt x="190381" y="756872"/>
                  </a:lnTo>
                  <a:lnTo>
                    <a:pt x="153708" y="730607"/>
                  </a:lnTo>
                  <a:lnTo>
                    <a:pt x="120198" y="700565"/>
                  </a:lnTo>
                  <a:lnTo>
                    <a:pt x="90156" y="667054"/>
                  </a:lnTo>
                  <a:lnTo>
                    <a:pt x="63891" y="630382"/>
                  </a:lnTo>
                  <a:lnTo>
                    <a:pt x="41711" y="590857"/>
                  </a:lnTo>
                  <a:lnTo>
                    <a:pt x="23924" y="548786"/>
                  </a:lnTo>
                  <a:lnTo>
                    <a:pt x="10838" y="504478"/>
                  </a:lnTo>
                  <a:lnTo>
                    <a:pt x="2760" y="458241"/>
                  </a:lnTo>
                  <a:lnTo>
                    <a:pt x="0" y="410381"/>
                  </a:lnTo>
                  <a:close/>
                </a:path>
              </a:pathLst>
            </a:custGeom>
            <a:ln w="251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6115000" y="4173978"/>
            <a:ext cx="305435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3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80802" y="3284372"/>
            <a:ext cx="2035810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5" b="1">
                <a:solidFill>
                  <a:srgbClr val="FFFFFF"/>
                </a:solidFill>
                <a:latin typeface="Microsoft YaHei"/>
                <a:cs typeface="Microsoft YaHei"/>
              </a:rPr>
              <a:t>需求覆盖</a:t>
            </a:r>
            <a:endParaRPr sz="3950">
              <a:latin typeface="Microsoft YaHei"/>
              <a:cs typeface="Microsoft YaHe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628483" y="2018898"/>
            <a:ext cx="4448810" cy="7556500"/>
            <a:chOff x="7628483" y="2018898"/>
            <a:chExt cx="4448810" cy="7556500"/>
          </a:xfrm>
        </p:grpSpPr>
        <p:sp>
          <p:nvSpPr>
            <p:cNvPr id="11" name="object 11"/>
            <p:cNvSpPr/>
            <p:nvPr/>
          </p:nvSpPr>
          <p:spPr>
            <a:xfrm>
              <a:off x="7634765" y="4403563"/>
              <a:ext cx="4436110" cy="5165725"/>
            </a:xfrm>
            <a:custGeom>
              <a:avLst/>
              <a:gdLst/>
              <a:ahLst/>
              <a:cxnLst/>
              <a:rect l="l" t="t" r="r" b="b"/>
              <a:pathLst>
                <a:path w="4436109" h="5165725">
                  <a:moveTo>
                    <a:pt x="0" y="739337"/>
                  </a:moveTo>
                  <a:lnTo>
                    <a:pt x="1572" y="690725"/>
                  </a:lnTo>
                  <a:lnTo>
                    <a:pt x="6225" y="642953"/>
                  </a:lnTo>
                  <a:lnTo>
                    <a:pt x="13861" y="596118"/>
                  </a:lnTo>
                  <a:lnTo>
                    <a:pt x="24382" y="550318"/>
                  </a:lnTo>
                  <a:lnTo>
                    <a:pt x="37691" y="505649"/>
                  </a:lnTo>
                  <a:lnTo>
                    <a:pt x="53691" y="462210"/>
                  </a:lnTo>
                  <a:lnTo>
                    <a:pt x="72285" y="420097"/>
                  </a:lnTo>
                  <a:lnTo>
                    <a:pt x="93373" y="379409"/>
                  </a:lnTo>
                  <a:lnTo>
                    <a:pt x="116861" y="340242"/>
                  </a:lnTo>
                  <a:lnTo>
                    <a:pt x="142649" y="302694"/>
                  </a:lnTo>
                  <a:lnTo>
                    <a:pt x="170641" y="266862"/>
                  </a:lnTo>
                  <a:lnTo>
                    <a:pt x="200738" y="232845"/>
                  </a:lnTo>
                  <a:lnTo>
                    <a:pt x="232845" y="200738"/>
                  </a:lnTo>
                  <a:lnTo>
                    <a:pt x="266863" y="170640"/>
                  </a:lnTo>
                  <a:lnTo>
                    <a:pt x="302694" y="142649"/>
                  </a:lnTo>
                  <a:lnTo>
                    <a:pt x="340242" y="116861"/>
                  </a:lnTo>
                  <a:lnTo>
                    <a:pt x="379409" y="93373"/>
                  </a:lnTo>
                  <a:lnTo>
                    <a:pt x="420098" y="72284"/>
                  </a:lnTo>
                  <a:lnTo>
                    <a:pt x="462210" y="53691"/>
                  </a:lnTo>
                  <a:lnTo>
                    <a:pt x="505650" y="37691"/>
                  </a:lnTo>
                  <a:lnTo>
                    <a:pt x="550318" y="24382"/>
                  </a:lnTo>
                  <a:lnTo>
                    <a:pt x="596119" y="13861"/>
                  </a:lnTo>
                  <a:lnTo>
                    <a:pt x="642954" y="6225"/>
                  </a:lnTo>
                  <a:lnTo>
                    <a:pt x="690726" y="1572"/>
                  </a:lnTo>
                  <a:lnTo>
                    <a:pt x="739338" y="0"/>
                  </a:lnTo>
                  <a:lnTo>
                    <a:pt x="3696616" y="0"/>
                  </a:lnTo>
                  <a:lnTo>
                    <a:pt x="3745228" y="1572"/>
                  </a:lnTo>
                  <a:lnTo>
                    <a:pt x="3793000" y="6225"/>
                  </a:lnTo>
                  <a:lnTo>
                    <a:pt x="3839835" y="13861"/>
                  </a:lnTo>
                  <a:lnTo>
                    <a:pt x="3885636" y="24382"/>
                  </a:lnTo>
                  <a:lnTo>
                    <a:pt x="3930305" y="37691"/>
                  </a:lnTo>
                  <a:lnTo>
                    <a:pt x="3973744" y="53691"/>
                  </a:lnTo>
                  <a:lnTo>
                    <a:pt x="4015857" y="72284"/>
                  </a:lnTo>
                  <a:lnTo>
                    <a:pt x="4056545" y="93373"/>
                  </a:lnTo>
                  <a:lnTo>
                    <a:pt x="4095712" y="116861"/>
                  </a:lnTo>
                  <a:lnTo>
                    <a:pt x="4133260" y="142649"/>
                  </a:lnTo>
                  <a:lnTo>
                    <a:pt x="4169092" y="170640"/>
                  </a:lnTo>
                  <a:lnTo>
                    <a:pt x="4203109" y="200738"/>
                  </a:lnTo>
                  <a:lnTo>
                    <a:pt x="4235216" y="232845"/>
                  </a:lnTo>
                  <a:lnTo>
                    <a:pt x="4265314" y="266862"/>
                  </a:lnTo>
                  <a:lnTo>
                    <a:pt x="4293305" y="302694"/>
                  </a:lnTo>
                  <a:lnTo>
                    <a:pt x="4319094" y="340242"/>
                  </a:lnTo>
                  <a:lnTo>
                    <a:pt x="4342581" y="379409"/>
                  </a:lnTo>
                  <a:lnTo>
                    <a:pt x="4363670" y="420097"/>
                  </a:lnTo>
                  <a:lnTo>
                    <a:pt x="4382263" y="462210"/>
                  </a:lnTo>
                  <a:lnTo>
                    <a:pt x="4398263" y="505649"/>
                  </a:lnTo>
                  <a:lnTo>
                    <a:pt x="4411572" y="550318"/>
                  </a:lnTo>
                  <a:lnTo>
                    <a:pt x="4422093" y="596118"/>
                  </a:lnTo>
                  <a:lnTo>
                    <a:pt x="4429729" y="642953"/>
                  </a:lnTo>
                  <a:lnTo>
                    <a:pt x="4434382" y="690725"/>
                  </a:lnTo>
                  <a:lnTo>
                    <a:pt x="4435955" y="739337"/>
                  </a:lnTo>
                  <a:lnTo>
                    <a:pt x="4435955" y="4425885"/>
                  </a:lnTo>
                  <a:lnTo>
                    <a:pt x="4434382" y="4474496"/>
                  </a:lnTo>
                  <a:lnTo>
                    <a:pt x="4429729" y="4522268"/>
                  </a:lnTo>
                  <a:lnTo>
                    <a:pt x="4422093" y="4569103"/>
                  </a:lnTo>
                  <a:lnTo>
                    <a:pt x="4411572" y="4614904"/>
                  </a:lnTo>
                  <a:lnTo>
                    <a:pt x="4398263" y="4659573"/>
                  </a:lnTo>
                  <a:lnTo>
                    <a:pt x="4382263" y="4703012"/>
                  </a:lnTo>
                  <a:lnTo>
                    <a:pt x="4363670" y="4745125"/>
                  </a:lnTo>
                  <a:lnTo>
                    <a:pt x="4342581" y="4785813"/>
                  </a:lnTo>
                  <a:lnTo>
                    <a:pt x="4319094" y="4824980"/>
                  </a:lnTo>
                  <a:lnTo>
                    <a:pt x="4293305" y="4862528"/>
                  </a:lnTo>
                  <a:lnTo>
                    <a:pt x="4265314" y="4898359"/>
                  </a:lnTo>
                  <a:lnTo>
                    <a:pt x="4235216" y="4932377"/>
                  </a:lnTo>
                  <a:lnTo>
                    <a:pt x="4203109" y="4964483"/>
                  </a:lnTo>
                  <a:lnTo>
                    <a:pt x="4169092" y="4994581"/>
                  </a:lnTo>
                  <a:lnTo>
                    <a:pt x="4133260" y="5022573"/>
                  </a:lnTo>
                  <a:lnTo>
                    <a:pt x="4095712" y="5048361"/>
                  </a:lnTo>
                  <a:lnTo>
                    <a:pt x="4056545" y="5071848"/>
                  </a:lnTo>
                  <a:lnTo>
                    <a:pt x="4015857" y="5092937"/>
                  </a:lnTo>
                  <a:lnTo>
                    <a:pt x="3973744" y="5111530"/>
                  </a:lnTo>
                  <a:lnTo>
                    <a:pt x="3930305" y="5127530"/>
                  </a:lnTo>
                  <a:lnTo>
                    <a:pt x="3885636" y="5140839"/>
                  </a:lnTo>
                  <a:lnTo>
                    <a:pt x="3839835" y="5151361"/>
                  </a:lnTo>
                  <a:lnTo>
                    <a:pt x="3793000" y="5158996"/>
                  </a:lnTo>
                  <a:lnTo>
                    <a:pt x="3745228" y="5163649"/>
                  </a:lnTo>
                  <a:lnTo>
                    <a:pt x="3696616" y="5165222"/>
                  </a:lnTo>
                  <a:lnTo>
                    <a:pt x="739338" y="5165222"/>
                  </a:lnTo>
                  <a:lnTo>
                    <a:pt x="690726" y="5163649"/>
                  </a:lnTo>
                  <a:lnTo>
                    <a:pt x="642954" y="5158996"/>
                  </a:lnTo>
                  <a:lnTo>
                    <a:pt x="596119" y="5151361"/>
                  </a:lnTo>
                  <a:lnTo>
                    <a:pt x="550318" y="5140839"/>
                  </a:lnTo>
                  <a:lnTo>
                    <a:pt x="505650" y="5127530"/>
                  </a:lnTo>
                  <a:lnTo>
                    <a:pt x="462210" y="5111530"/>
                  </a:lnTo>
                  <a:lnTo>
                    <a:pt x="420098" y="5092937"/>
                  </a:lnTo>
                  <a:lnTo>
                    <a:pt x="379409" y="5071848"/>
                  </a:lnTo>
                  <a:lnTo>
                    <a:pt x="340242" y="5048361"/>
                  </a:lnTo>
                  <a:lnTo>
                    <a:pt x="302694" y="5022573"/>
                  </a:lnTo>
                  <a:lnTo>
                    <a:pt x="266863" y="4994581"/>
                  </a:lnTo>
                  <a:lnTo>
                    <a:pt x="232845" y="4964483"/>
                  </a:lnTo>
                  <a:lnTo>
                    <a:pt x="200738" y="4932377"/>
                  </a:lnTo>
                  <a:lnTo>
                    <a:pt x="170641" y="4898359"/>
                  </a:lnTo>
                  <a:lnTo>
                    <a:pt x="142649" y="4862528"/>
                  </a:lnTo>
                  <a:lnTo>
                    <a:pt x="116861" y="4824980"/>
                  </a:lnTo>
                  <a:lnTo>
                    <a:pt x="93373" y="4785813"/>
                  </a:lnTo>
                  <a:lnTo>
                    <a:pt x="72285" y="4745125"/>
                  </a:lnTo>
                  <a:lnTo>
                    <a:pt x="53691" y="4703012"/>
                  </a:lnTo>
                  <a:lnTo>
                    <a:pt x="37691" y="4659573"/>
                  </a:lnTo>
                  <a:lnTo>
                    <a:pt x="24382" y="4614904"/>
                  </a:lnTo>
                  <a:lnTo>
                    <a:pt x="13861" y="4569103"/>
                  </a:lnTo>
                  <a:lnTo>
                    <a:pt x="6225" y="4522268"/>
                  </a:lnTo>
                  <a:lnTo>
                    <a:pt x="1572" y="4474496"/>
                  </a:lnTo>
                  <a:lnTo>
                    <a:pt x="0" y="4425885"/>
                  </a:lnTo>
                  <a:lnTo>
                    <a:pt x="0" y="739337"/>
                  </a:lnTo>
                  <a:close/>
                </a:path>
              </a:pathLst>
            </a:custGeom>
            <a:ln w="12565">
              <a:solidFill>
                <a:srgbClr val="2F318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342249" y="2018899"/>
              <a:ext cx="3182620" cy="3175000"/>
            </a:xfrm>
            <a:custGeom>
              <a:avLst/>
              <a:gdLst/>
              <a:ahLst/>
              <a:cxnLst/>
              <a:rect l="l" t="t" r="r" b="b"/>
              <a:pathLst>
                <a:path w="3182620" h="3175000">
                  <a:moveTo>
                    <a:pt x="3182353" y="1587500"/>
                  </a:moveTo>
                  <a:lnTo>
                    <a:pt x="3181629" y="1536700"/>
                  </a:lnTo>
                  <a:lnTo>
                    <a:pt x="3179457" y="1498600"/>
                  </a:lnTo>
                  <a:lnTo>
                    <a:pt x="3175851" y="1447800"/>
                  </a:lnTo>
                  <a:lnTo>
                    <a:pt x="3170859" y="1397000"/>
                  </a:lnTo>
                  <a:lnTo>
                    <a:pt x="3164471" y="1346200"/>
                  </a:lnTo>
                  <a:lnTo>
                    <a:pt x="3156724" y="1308100"/>
                  </a:lnTo>
                  <a:lnTo>
                    <a:pt x="3147631" y="1257300"/>
                  </a:lnTo>
                  <a:lnTo>
                    <a:pt x="3137230" y="1206500"/>
                  </a:lnTo>
                  <a:lnTo>
                    <a:pt x="3125520" y="1168400"/>
                  </a:lnTo>
                  <a:lnTo>
                    <a:pt x="3112541" y="1117600"/>
                  </a:lnTo>
                  <a:lnTo>
                    <a:pt x="3098292" y="1079500"/>
                  </a:lnTo>
                  <a:lnTo>
                    <a:pt x="3082810" y="1028700"/>
                  </a:lnTo>
                  <a:lnTo>
                    <a:pt x="3066110" y="990600"/>
                  </a:lnTo>
                  <a:lnTo>
                    <a:pt x="3048228" y="952500"/>
                  </a:lnTo>
                  <a:lnTo>
                    <a:pt x="3029153" y="914400"/>
                  </a:lnTo>
                  <a:lnTo>
                    <a:pt x="3008934" y="863600"/>
                  </a:lnTo>
                  <a:lnTo>
                    <a:pt x="2987586" y="825500"/>
                  </a:lnTo>
                  <a:lnTo>
                    <a:pt x="2965119" y="787400"/>
                  </a:lnTo>
                  <a:lnTo>
                    <a:pt x="2941561" y="749300"/>
                  </a:lnTo>
                  <a:lnTo>
                    <a:pt x="2916936" y="711200"/>
                  </a:lnTo>
                  <a:lnTo>
                    <a:pt x="2891256" y="673100"/>
                  </a:lnTo>
                  <a:lnTo>
                    <a:pt x="2864548" y="635000"/>
                  </a:lnTo>
                  <a:lnTo>
                    <a:pt x="2836837" y="596900"/>
                  </a:lnTo>
                  <a:lnTo>
                    <a:pt x="2808135" y="558800"/>
                  </a:lnTo>
                  <a:lnTo>
                    <a:pt x="2778468" y="533400"/>
                  </a:lnTo>
                  <a:lnTo>
                    <a:pt x="2747848" y="495300"/>
                  </a:lnTo>
                  <a:lnTo>
                    <a:pt x="2716314" y="469900"/>
                  </a:lnTo>
                  <a:lnTo>
                    <a:pt x="2683865" y="431800"/>
                  </a:lnTo>
                  <a:lnTo>
                    <a:pt x="2650540" y="406400"/>
                  </a:lnTo>
                  <a:lnTo>
                    <a:pt x="2616352" y="368300"/>
                  </a:lnTo>
                  <a:lnTo>
                    <a:pt x="2581325" y="342900"/>
                  </a:lnTo>
                  <a:lnTo>
                    <a:pt x="2545473" y="317500"/>
                  </a:lnTo>
                  <a:lnTo>
                    <a:pt x="2508821" y="292100"/>
                  </a:lnTo>
                  <a:lnTo>
                    <a:pt x="2471394" y="266700"/>
                  </a:lnTo>
                  <a:lnTo>
                    <a:pt x="2433205" y="241300"/>
                  </a:lnTo>
                  <a:lnTo>
                    <a:pt x="2394280" y="215900"/>
                  </a:lnTo>
                  <a:lnTo>
                    <a:pt x="2354630" y="190500"/>
                  </a:lnTo>
                  <a:lnTo>
                    <a:pt x="2314295" y="177800"/>
                  </a:lnTo>
                  <a:lnTo>
                    <a:pt x="2273287" y="152400"/>
                  </a:lnTo>
                  <a:lnTo>
                    <a:pt x="2231606" y="127000"/>
                  </a:lnTo>
                  <a:lnTo>
                    <a:pt x="2102891" y="88900"/>
                  </a:lnTo>
                  <a:lnTo>
                    <a:pt x="2058809" y="63500"/>
                  </a:lnTo>
                  <a:lnTo>
                    <a:pt x="1969020" y="38100"/>
                  </a:lnTo>
                  <a:lnTo>
                    <a:pt x="1923351" y="38100"/>
                  </a:lnTo>
                  <a:lnTo>
                    <a:pt x="1830578" y="12700"/>
                  </a:lnTo>
                  <a:lnTo>
                    <a:pt x="1783499" y="12700"/>
                  </a:lnTo>
                  <a:lnTo>
                    <a:pt x="1736013" y="0"/>
                  </a:lnTo>
                  <a:lnTo>
                    <a:pt x="1446352" y="0"/>
                  </a:lnTo>
                  <a:lnTo>
                    <a:pt x="1398854" y="12700"/>
                  </a:lnTo>
                  <a:lnTo>
                    <a:pt x="1351788" y="12700"/>
                  </a:lnTo>
                  <a:lnTo>
                    <a:pt x="1259001" y="38100"/>
                  </a:lnTo>
                  <a:lnTo>
                    <a:pt x="1213332" y="38100"/>
                  </a:lnTo>
                  <a:lnTo>
                    <a:pt x="1123556" y="63500"/>
                  </a:lnTo>
                  <a:lnTo>
                    <a:pt x="1079474" y="88900"/>
                  </a:lnTo>
                  <a:lnTo>
                    <a:pt x="950747" y="127000"/>
                  </a:lnTo>
                  <a:lnTo>
                    <a:pt x="868057" y="177800"/>
                  </a:lnTo>
                  <a:lnTo>
                    <a:pt x="827722" y="190500"/>
                  </a:lnTo>
                  <a:lnTo>
                    <a:pt x="788073" y="215900"/>
                  </a:lnTo>
                  <a:lnTo>
                    <a:pt x="749147" y="241300"/>
                  </a:lnTo>
                  <a:lnTo>
                    <a:pt x="710958" y="266700"/>
                  </a:lnTo>
                  <a:lnTo>
                    <a:pt x="673531" y="292100"/>
                  </a:lnTo>
                  <a:lnTo>
                    <a:pt x="636879" y="317500"/>
                  </a:lnTo>
                  <a:lnTo>
                    <a:pt x="601027" y="342900"/>
                  </a:lnTo>
                  <a:lnTo>
                    <a:pt x="566000" y="368300"/>
                  </a:lnTo>
                  <a:lnTo>
                    <a:pt x="531812" y="406400"/>
                  </a:lnTo>
                  <a:lnTo>
                    <a:pt x="498487" y="431800"/>
                  </a:lnTo>
                  <a:lnTo>
                    <a:pt x="466039" y="469900"/>
                  </a:lnTo>
                  <a:lnTo>
                    <a:pt x="434505" y="495300"/>
                  </a:lnTo>
                  <a:lnTo>
                    <a:pt x="403885" y="533400"/>
                  </a:lnTo>
                  <a:lnTo>
                    <a:pt x="374218" y="558800"/>
                  </a:lnTo>
                  <a:lnTo>
                    <a:pt x="345516" y="596900"/>
                  </a:lnTo>
                  <a:lnTo>
                    <a:pt x="317804" y="635000"/>
                  </a:lnTo>
                  <a:lnTo>
                    <a:pt x="291096" y="673100"/>
                  </a:lnTo>
                  <a:lnTo>
                    <a:pt x="265430" y="711200"/>
                  </a:lnTo>
                  <a:lnTo>
                    <a:pt x="240792" y="749300"/>
                  </a:lnTo>
                  <a:lnTo>
                    <a:pt x="217246" y="787400"/>
                  </a:lnTo>
                  <a:lnTo>
                    <a:pt x="194779" y="825500"/>
                  </a:lnTo>
                  <a:lnTo>
                    <a:pt x="173418" y="863600"/>
                  </a:lnTo>
                  <a:lnTo>
                    <a:pt x="153200" y="914400"/>
                  </a:lnTo>
                  <a:lnTo>
                    <a:pt x="134137" y="952500"/>
                  </a:lnTo>
                  <a:lnTo>
                    <a:pt x="116243" y="990600"/>
                  </a:lnTo>
                  <a:lnTo>
                    <a:pt x="99542" y="1028700"/>
                  </a:lnTo>
                  <a:lnTo>
                    <a:pt x="84061" y="1079500"/>
                  </a:lnTo>
                  <a:lnTo>
                    <a:pt x="69824" y="1117600"/>
                  </a:lnTo>
                  <a:lnTo>
                    <a:pt x="56832" y="1168400"/>
                  </a:lnTo>
                  <a:lnTo>
                    <a:pt x="45123" y="1206500"/>
                  </a:lnTo>
                  <a:lnTo>
                    <a:pt x="34721" y="1257300"/>
                  </a:lnTo>
                  <a:lnTo>
                    <a:pt x="25628" y="1308100"/>
                  </a:lnTo>
                  <a:lnTo>
                    <a:pt x="17881" y="1346200"/>
                  </a:lnTo>
                  <a:lnTo>
                    <a:pt x="11506" y="1397000"/>
                  </a:lnTo>
                  <a:lnTo>
                    <a:pt x="6502" y="1447800"/>
                  </a:lnTo>
                  <a:lnTo>
                    <a:pt x="2895" y="1498600"/>
                  </a:lnTo>
                  <a:lnTo>
                    <a:pt x="723" y="1536700"/>
                  </a:lnTo>
                  <a:lnTo>
                    <a:pt x="0" y="1587500"/>
                  </a:lnTo>
                  <a:lnTo>
                    <a:pt x="723" y="1638300"/>
                  </a:lnTo>
                  <a:lnTo>
                    <a:pt x="2895" y="1689100"/>
                  </a:lnTo>
                  <a:lnTo>
                    <a:pt x="6502" y="1739900"/>
                  </a:lnTo>
                  <a:lnTo>
                    <a:pt x="11506" y="1778000"/>
                  </a:lnTo>
                  <a:lnTo>
                    <a:pt x="17881" y="1828800"/>
                  </a:lnTo>
                  <a:lnTo>
                    <a:pt x="25628" y="1879600"/>
                  </a:lnTo>
                  <a:lnTo>
                    <a:pt x="34721" y="1917700"/>
                  </a:lnTo>
                  <a:lnTo>
                    <a:pt x="45123" y="1968500"/>
                  </a:lnTo>
                  <a:lnTo>
                    <a:pt x="56832" y="2019300"/>
                  </a:lnTo>
                  <a:lnTo>
                    <a:pt x="69824" y="2057400"/>
                  </a:lnTo>
                  <a:lnTo>
                    <a:pt x="84061" y="2108200"/>
                  </a:lnTo>
                  <a:lnTo>
                    <a:pt x="99542" y="2146300"/>
                  </a:lnTo>
                  <a:lnTo>
                    <a:pt x="116243" y="2184400"/>
                  </a:lnTo>
                  <a:lnTo>
                    <a:pt x="134137" y="2235200"/>
                  </a:lnTo>
                  <a:lnTo>
                    <a:pt x="153200" y="2273300"/>
                  </a:lnTo>
                  <a:lnTo>
                    <a:pt x="173418" y="2311400"/>
                  </a:lnTo>
                  <a:lnTo>
                    <a:pt x="194779" y="2349500"/>
                  </a:lnTo>
                  <a:lnTo>
                    <a:pt x="217246" y="2387600"/>
                  </a:lnTo>
                  <a:lnTo>
                    <a:pt x="240792" y="2438400"/>
                  </a:lnTo>
                  <a:lnTo>
                    <a:pt x="265430" y="2476500"/>
                  </a:lnTo>
                  <a:lnTo>
                    <a:pt x="291096" y="2501900"/>
                  </a:lnTo>
                  <a:lnTo>
                    <a:pt x="317804" y="2540000"/>
                  </a:lnTo>
                  <a:lnTo>
                    <a:pt x="345516" y="2578100"/>
                  </a:lnTo>
                  <a:lnTo>
                    <a:pt x="374218" y="2616200"/>
                  </a:lnTo>
                  <a:lnTo>
                    <a:pt x="403885" y="2654300"/>
                  </a:lnTo>
                  <a:lnTo>
                    <a:pt x="434505" y="2679700"/>
                  </a:lnTo>
                  <a:lnTo>
                    <a:pt x="466039" y="2717800"/>
                  </a:lnTo>
                  <a:lnTo>
                    <a:pt x="498487" y="2743200"/>
                  </a:lnTo>
                  <a:lnTo>
                    <a:pt x="531812" y="2781300"/>
                  </a:lnTo>
                  <a:lnTo>
                    <a:pt x="566000" y="2806700"/>
                  </a:lnTo>
                  <a:lnTo>
                    <a:pt x="601027" y="2832100"/>
                  </a:lnTo>
                  <a:lnTo>
                    <a:pt x="636879" y="2857500"/>
                  </a:lnTo>
                  <a:lnTo>
                    <a:pt x="673531" y="2895600"/>
                  </a:lnTo>
                  <a:lnTo>
                    <a:pt x="710958" y="2921000"/>
                  </a:lnTo>
                  <a:lnTo>
                    <a:pt x="749147" y="2946400"/>
                  </a:lnTo>
                  <a:lnTo>
                    <a:pt x="788073" y="2959100"/>
                  </a:lnTo>
                  <a:lnTo>
                    <a:pt x="827722" y="2984500"/>
                  </a:lnTo>
                  <a:lnTo>
                    <a:pt x="868057" y="3009900"/>
                  </a:lnTo>
                  <a:lnTo>
                    <a:pt x="909078" y="3022600"/>
                  </a:lnTo>
                  <a:lnTo>
                    <a:pt x="950747" y="3048000"/>
                  </a:lnTo>
                  <a:lnTo>
                    <a:pt x="993051" y="3060700"/>
                  </a:lnTo>
                  <a:lnTo>
                    <a:pt x="1035964" y="3086100"/>
                  </a:lnTo>
                  <a:lnTo>
                    <a:pt x="1259001" y="3149600"/>
                  </a:lnTo>
                  <a:lnTo>
                    <a:pt x="1305166" y="3149600"/>
                  </a:lnTo>
                  <a:lnTo>
                    <a:pt x="1398854" y="3175000"/>
                  </a:lnTo>
                  <a:lnTo>
                    <a:pt x="1783499" y="3175000"/>
                  </a:lnTo>
                  <a:lnTo>
                    <a:pt x="1877199" y="3149600"/>
                  </a:lnTo>
                  <a:lnTo>
                    <a:pt x="1923351" y="3149600"/>
                  </a:lnTo>
                  <a:lnTo>
                    <a:pt x="2146389" y="3086100"/>
                  </a:lnTo>
                  <a:lnTo>
                    <a:pt x="2189315" y="3060700"/>
                  </a:lnTo>
                  <a:lnTo>
                    <a:pt x="2231606" y="3048000"/>
                  </a:lnTo>
                  <a:lnTo>
                    <a:pt x="2273287" y="3022600"/>
                  </a:lnTo>
                  <a:lnTo>
                    <a:pt x="2314295" y="3009900"/>
                  </a:lnTo>
                  <a:lnTo>
                    <a:pt x="2354630" y="2984500"/>
                  </a:lnTo>
                  <a:lnTo>
                    <a:pt x="2394280" y="2959100"/>
                  </a:lnTo>
                  <a:lnTo>
                    <a:pt x="2433205" y="2946400"/>
                  </a:lnTo>
                  <a:lnTo>
                    <a:pt x="2471394" y="2921000"/>
                  </a:lnTo>
                  <a:lnTo>
                    <a:pt x="2508821" y="2895600"/>
                  </a:lnTo>
                  <a:lnTo>
                    <a:pt x="2545473" y="2857500"/>
                  </a:lnTo>
                  <a:lnTo>
                    <a:pt x="2581325" y="2832100"/>
                  </a:lnTo>
                  <a:lnTo>
                    <a:pt x="2616352" y="2806700"/>
                  </a:lnTo>
                  <a:lnTo>
                    <a:pt x="2650540" y="2781300"/>
                  </a:lnTo>
                  <a:lnTo>
                    <a:pt x="2683865" y="2743200"/>
                  </a:lnTo>
                  <a:lnTo>
                    <a:pt x="2716314" y="2717800"/>
                  </a:lnTo>
                  <a:lnTo>
                    <a:pt x="2747848" y="2679700"/>
                  </a:lnTo>
                  <a:lnTo>
                    <a:pt x="2778468" y="2654300"/>
                  </a:lnTo>
                  <a:lnTo>
                    <a:pt x="2808135" y="2616200"/>
                  </a:lnTo>
                  <a:lnTo>
                    <a:pt x="2836837" y="2578100"/>
                  </a:lnTo>
                  <a:lnTo>
                    <a:pt x="2864548" y="2540000"/>
                  </a:lnTo>
                  <a:lnTo>
                    <a:pt x="2891256" y="2501900"/>
                  </a:lnTo>
                  <a:lnTo>
                    <a:pt x="2916936" y="2476500"/>
                  </a:lnTo>
                  <a:lnTo>
                    <a:pt x="2941561" y="2438400"/>
                  </a:lnTo>
                  <a:lnTo>
                    <a:pt x="2965119" y="2387600"/>
                  </a:lnTo>
                  <a:lnTo>
                    <a:pt x="2987586" y="2349500"/>
                  </a:lnTo>
                  <a:lnTo>
                    <a:pt x="3008934" y="2311400"/>
                  </a:lnTo>
                  <a:lnTo>
                    <a:pt x="3029153" y="2273300"/>
                  </a:lnTo>
                  <a:lnTo>
                    <a:pt x="3048228" y="2235200"/>
                  </a:lnTo>
                  <a:lnTo>
                    <a:pt x="3066110" y="2184400"/>
                  </a:lnTo>
                  <a:lnTo>
                    <a:pt x="3082810" y="2146300"/>
                  </a:lnTo>
                  <a:lnTo>
                    <a:pt x="3098292" y="2108200"/>
                  </a:lnTo>
                  <a:lnTo>
                    <a:pt x="3112541" y="2057400"/>
                  </a:lnTo>
                  <a:lnTo>
                    <a:pt x="3125520" y="2019300"/>
                  </a:lnTo>
                  <a:lnTo>
                    <a:pt x="3137230" y="1968500"/>
                  </a:lnTo>
                  <a:lnTo>
                    <a:pt x="3147631" y="1917700"/>
                  </a:lnTo>
                  <a:lnTo>
                    <a:pt x="3156724" y="1879600"/>
                  </a:lnTo>
                  <a:lnTo>
                    <a:pt x="3164471" y="1828800"/>
                  </a:lnTo>
                  <a:lnTo>
                    <a:pt x="3170859" y="1778000"/>
                  </a:lnTo>
                  <a:lnTo>
                    <a:pt x="3175851" y="1739900"/>
                  </a:lnTo>
                  <a:lnTo>
                    <a:pt x="3179457" y="1689100"/>
                  </a:lnTo>
                  <a:lnTo>
                    <a:pt x="3181629" y="1638300"/>
                  </a:lnTo>
                  <a:lnTo>
                    <a:pt x="3182353" y="1587500"/>
                  </a:lnTo>
                  <a:close/>
                </a:path>
              </a:pathLst>
            </a:custGeom>
            <a:solidFill>
              <a:srgbClr val="2F31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886585" y="3993183"/>
              <a:ext cx="821055" cy="821055"/>
            </a:xfrm>
            <a:custGeom>
              <a:avLst/>
              <a:gdLst/>
              <a:ahLst/>
              <a:cxnLst/>
              <a:rect l="l" t="t" r="r" b="b"/>
              <a:pathLst>
                <a:path w="821054" h="821054">
                  <a:moveTo>
                    <a:pt x="410381" y="0"/>
                  </a:moveTo>
                  <a:lnTo>
                    <a:pt x="362522" y="2760"/>
                  </a:lnTo>
                  <a:lnTo>
                    <a:pt x="316284" y="10838"/>
                  </a:lnTo>
                  <a:lnTo>
                    <a:pt x="271976" y="23924"/>
                  </a:lnTo>
                  <a:lnTo>
                    <a:pt x="229905" y="41711"/>
                  </a:lnTo>
                  <a:lnTo>
                    <a:pt x="190380" y="63891"/>
                  </a:lnTo>
                  <a:lnTo>
                    <a:pt x="153708" y="90156"/>
                  </a:lnTo>
                  <a:lnTo>
                    <a:pt x="120197" y="120197"/>
                  </a:lnTo>
                  <a:lnTo>
                    <a:pt x="90156" y="153708"/>
                  </a:lnTo>
                  <a:lnTo>
                    <a:pt x="63891" y="190380"/>
                  </a:lnTo>
                  <a:lnTo>
                    <a:pt x="41711" y="229905"/>
                  </a:lnTo>
                  <a:lnTo>
                    <a:pt x="23924" y="271976"/>
                  </a:lnTo>
                  <a:lnTo>
                    <a:pt x="10838" y="316284"/>
                  </a:lnTo>
                  <a:lnTo>
                    <a:pt x="2760" y="362522"/>
                  </a:lnTo>
                  <a:lnTo>
                    <a:pt x="0" y="410381"/>
                  </a:lnTo>
                  <a:lnTo>
                    <a:pt x="2760" y="458240"/>
                  </a:lnTo>
                  <a:lnTo>
                    <a:pt x="10838" y="504477"/>
                  </a:lnTo>
                  <a:lnTo>
                    <a:pt x="23924" y="548786"/>
                  </a:lnTo>
                  <a:lnTo>
                    <a:pt x="41711" y="590856"/>
                  </a:lnTo>
                  <a:lnTo>
                    <a:pt x="63891" y="630382"/>
                  </a:lnTo>
                  <a:lnTo>
                    <a:pt x="90156" y="667054"/>
                  </a:lnTo>
                  <a:lnTo>
                    <a:pt x="120197" y="700565"/>
                  </a:lnTo>
                  <a:lnTo>
                    <a:pt x="153708" y="730607"/>
                  </a:lnTo>
                  <a:lnTo>
                    <a:pt x="190380" y="756871"/>
                  </a:lnTo>
                  <a:lnTo>
                    <a:pt x="229905" y="779051"/>
                  </a:lnTo>
                  <a:lnTo>
                    <a:pt x="271976" y="796838"/>
                  </a:lnTo>
                  <a:lnTo>
                    <a:pt x="316284" y="809925"/>
                  </a:lnTo>
                  <a:lnTo>
                    <a:pt x="362522" y="818002"/>
                  </a:lnTo>
                  <a:lnTo>
                    <a:pt x="410381" y="820763"/>
                  </a:lnTo>
                  <a:lnTo>
                    <a:pt x="458240" y="818002"/>
                  </a:lnTo>
                  <a:lnTo>
                    <a:pt x="504478" y="809925"/>
                  </a:lnTo>
                  <a:lnTo>
                    <a:pt x="548786" y="796838"/>
                  </a:lnTo>
                  <a:lnTo>
                    <a:pt x="590857" y="779051"/>
                  </a:lnTo>
                  <a:lnTo>
                    <a:pt x="630382" y="756871"/>
                  </a:lnTo>
                  <a:lnTo>
                    <a:pt x="667054" y="730607"/>
                  </a:lnTo>
                  <a:lnTo>
                    <a:pt x="700565" y="700565"/>
                  </a:lnTo>
                  <a:lnTo>
                    <a:pt x="730607" y="667054"/>
                  </a:lnTo>
                  <a:lnTo>
                    <a:pt x="756872" y="630382"/>
                  </a:lnTo>
                  <a:lnTo>
                    <a:pt x="779052" y="590856"/>
                  </a:lnTo>
                  <a:lnTo>
                    <a:pt x="796839" y="548786"/>
                  </a:lnTo>
                  <a:lnTo>
                    <a:pt x="809925" y="504477"/>
                  </a:lnTo>
                  <a:lnTo>
                    <a:pt x="818002" y="458240"/>
                  </a:lnTo>
                  <a:lnTo>
                    <a:pt x="820763" y="410381"/>
                  </a:lnTo>
                  <a:lnTo>
                    <a:pt x="818002" y="362522"/>
                  </a:lnTo>
                  <a:lnTo>
                    <a:pt x="809925" y="316284"/>
                  </a:lnTo>
                  <a:lnTo>
                    <a:pt x="796839" y="271976"/>
                  </a:lnTo>
                  <a:lnTo>
                    <a:pt x="779052" y="229905"/>
                  </a:lnTo>
                  <a:lnTo>
                    <a:pt x="756872" y="190380"/>
                  </a:lnTo>
                  <a:lnTo>
                    <a:pt x="730607" y="153708"/>
                  </a:lnTo>
                  <a:lnTo>
                    <a:pt x="700565" y="120197"/>
                  </a:lnTo>
                  <a:lnTo>
                    <a:pt x="667054" y="90156"/>
                  </a:lnTo>
                  <a:lnTo>
                    <a:pt x="630382" y="63891"/>
                  </a:lnTo>
                  <a:lnTo>
                    <a:pt x="590857" y="41711"/>
                  </a:lnTo>
                  <a:lnTo>
                    <a:pt x="548786" y="23924"/>
                  </a:lnTo>
                  <a:lnTo>
                    <a:pt x="504478" y="10838"/>
                  </a:lnTo>
                  <a:lnTo>
                    <a:pt x="458240" y="2760"/>
                  </a:lnTo>
                  <a:lnTo>
                    <a:pt x="410381" y="0"/>
                  </a:lnTo>
                  <a:close/>
                </a:path>
              </a:pathLst>
            </a:custGeom>
            <a:solidFill>
              <a:srgbClr val="E621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886585" y="3993183"/>
              <a:ext cx="821055" cy="821055"/>
            </a:xfrm>
            <a:custGeom>
              <a:avLst/>
              <a:gdLst/>
              <a:ahLst/>
              <a:cxnLst/>
              <a:rect l="l" t="t" r="r" b="b"/>
              <a:pathLst>
                <a:path w="821054" h="821054">
                  <a:moveTo>
                    <a:pt x="0" y="410381"/>
                  </a:moveTo>
                  <a:lnTo>
                    <a:pt x="2760" y="362522"/>
                  </a:lnTo>
                  <a:lnTo>
                    <a:pt x="10838" y="316285"/>
                  </a:lnTo>
                  <a:lnTo>
                    <a:pt x="23924" y="271977"/>
                  </a:lnTo>
                  <a:lnTo>
                    <a:pt x="41711" y="229906"/>
                  </a:lnTo>
                  <a:lnTo>
                    <a:pt x="63891" y="190381"/>
                  </a:lnTo>
                  <a:lnTo>
                    <a:pt x="90156" y="153708"/>
                  </a:lnTo>
                  <a:lnTo>
                    <a:pt x="120198" y="120198"/>
                  </a:lnTo>
                  <a:lnTo>
                    <a:pt x="153708" y="90156"/>
                  </a:lnTo>
                  <a:lnTo>
                    <a:pt x="190381" y="63891"/>
                  </a:lnTo>
                  <a:lnTo>
                    <a:pt x="229906" y="41711"/>
                  </a:lnTo>
                  <a:lnTo>
                    <a:pt x="271977" y="23924"/>
                  </a:lnTo>
                  <a:lnTo>
                    <a:pt x="316285" y="10838"/>
                  </a:lnTo>
                  <a:lnTo>
                    <a:pt x="362522" y="2760"/>
                  </a:lnTo>
                  <a:lnTo>
                    <a:pt x="410381" y="0"/>
                  </a:lnTo>
                  <a:lnTo>
                    <a:pt x="458241" y="2760"/>
                  </a:lnTo>
                  <a:lnTo>
                    <a:pt x="504478" y="10838"/>
                  </a:lnTo>
                  <a:lnTo>
                    <a:pt x="548786" y="23924"/>
                  </a:lnTo>
                  <a:lnTo>
                    <a:pt x="590857" y="41711"/>
                  </a:lnTo>
                  <a:lnTo>
                    <a:pt x="630382" y="63891"/>
                  </a:lnTo>
                  <a:lnTo>
                    <a:pt x="667054" y="90156"/>
                  </a:lnTo>
                  <a:lnTo>
                    <a:pt x="700565" y="120198"/>
                  </a:lnTo>
                  <a:lnTo>
                    <a:pt x="730607" y="153708"/>
                  </a:lnTo>
                  <a:lnTo>
                    <a:pt x="756872" y="190381"/>
                  </a:lnTo>
                  <a:lnTo>
                    <a:pt x="779052" y="229906"/>
                  </a:lnTo>
                  <a:lnTo>
                    <a:pt x="796839" y="271977"/>
                  </a:lnTo>
                  <a:lnTo>
                    <a:pt x="809925" y="316285"/>
                  </a:lnTo>
                  <a:lnTo>
                    <a:pt x="818002" y="362522"/>
                  </a:lnTo>
                  <a:lnTo>
                    <a:pt x="820763" y="410381"/>
                  </a:lnTo>
                  <a:lnTo>
                    <a:pt x="818002" y="458241"/>
                  </a:lnTo>
                  <a:lnTo>
                    <a:pt x="809925" y="504478"/>
                  </a:lnTo>
                  <a:lnTo>
                    <a:pt x="796839" y="548786"/>
                  </a:lnTo>
                  <a:lnTo>
                    <a:pt x="779052" y="590857"/>
                  </a:lnTo>
                  <a:lnTo>
                    <a:pt x="756872" y="630382"/>
                  </a:lnTo>
                  <a:lnTo>
                    <a:pt x="730607" y="667054"/>
                  </a:lnTo>
                  <a:lnTo>
                    <a:pt x="700565" y="700565"/>
                  </a:lnTo>
                  <a:lnTo>
                    <a:pt x="667054" y="730607"/>
                  </a:lnTo>
                  <a:lnTo>
                    <a:pt x="630382" y="756872"/>
                  </a:lnTo>
                  <a:lnTo>
                    <a:pt x="590857" y="779052"/>
                  </a:lnTo>
                  <a:lnTo>
                    <a:pt x="548786" y="796839"/>
                  </a:lnTo>
                  <a:lnTo>
                    <a:pt x="504478" y="809925"/>
                  </a:lnTo>
                  <a:lnTo>
                    <a:pt x="458241" y="818002"/>
                  </a:lnTo>
                  <a:lnTo>
                    <a:pt x="410381" y="820763"/>
                  </a:lnTo>
                  <a:lnTo>
                    <a:pt x="362522" y="818002"/>
                  </a:lnTo>
                  <a:lnTo>
                    <a:pt x="316285" y="809925"/>
                  </a:lnTo>
                  <a:lnTo>
                    <a:pt x="271977" y="796839"/>
                  </a:lnTo>
                  <a:lnTo>
                    <a:pt x="229906" y="779052"/>
                  </a:lnTo>
                  <a:lnTo>
                    <a:pt x="190381" y="756872"/>
                  </a:lnTo>
                  <a:lnTo>
                    <a:pt x="153708" y="730607"/>
                  </a:lnTo>
                  <a:lnTo>
                    <a:pt x="120198" y="700565"/>
                  </a:lnTo>
                  <a:lnTo>
                    <a:pt x="90156" y="667054"/>
                  </a:lnTo>
                  <a:lnTo>
                    <a:pt x="63891" y="630382"/>
                  </a:lnTo>
                  <a:lnTo>
                    <a:pt x="41711" y="590857"/>
                  </a:lnTo>
                  <a:lnTo>
                    <a:pt x="23924" y="548786"/>
                  </a:lnTo>
                  <a:lnTo>
                    <a:pt x="10838" y="504478"/>
                  </a:lnTo>
                  <a:lnTo>
                    <a:pt x="2760" y="458241"/>
                  </a:lnTo>
                  <a:lnTo>
                    <a:pt x="0" y="410381"/>
                  </a:lnTo>
                  <a:close/>
                </a:path>
              </a:pathLst>
            </a:custGeom>
            <a:ln w="251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12526624" y="2018898"/>
            <a:ext cx="4704080" cy="7556500"/>
            <a:chOff x="12526624" y="2018898"/>
            <a:chExt cx="4704080" cy="7556500"/>
          </a:xfrm>
        </p:grpSpPr>
        <p:sp>
          <p:nvSpPr>
            <p:cNvPr id="16" name="object 16"/>
            <p:cNvSpPr/>
            <p:nvPr/>
          </p:nvSpPr>
          <p:spPr>
            <a:xfrm>
              <a:off x="12532907" y="4500100"/>
              <a:ext cx="4692015" cy="5069205"/>
            </a:xfrm>
            <a:custGeom>
              <a:avLst/>
              <a:gdLst/>
              <a:ahLst/>
              <a:cxnLst/>
              <a:rect l="l" t="t" r="r" b="b"/>
              <a:pathLst>
                <a:path w="4692015" h="5069205">
                  <a:moveTo>
                    <a:pt x="0" y="781932"/>
                  </a:moveTo>
                  <a:lnTo>
                    <a:pt x="1427" y="734299"/>
                  </a:lnTo>
                  <a:lnTo>
                    <a:pt x="5653" y="687420"/>
                  </a:lnTo>
                  <a:lnTo>
                    <a:pt x="12597" y="641378"/>
                  </a:lnTo>
                  <a:lnTo>
                    <a:pt x="22178" y="596255"/>
                  </a:lnTo>
                  <a:lnTo>
                    <a:pt x="34312" y="552132"/>
                  </a:lnTo>
                  <a:lnTo>
                    <a:pt x="48919" y="509090"/>
                  </a:lnTo>
                  <a:lnTo>
                    <a:pt x="65917" y="467213"/>
                  </a:lnTo>
                  <a:lnTo>
                    <a:pt x="85223" y="426580"/>
                  </a:lnTo>
                  <a:lnTo>
                    <a:pt x="106756" y="387276"/>
                  </a:lnTo>
                  <a:lnTo>
                    <a:pt x="130435" y="349380"/>
                  </a:lnTo>
                  <a:lnTo>
                    <a:pt x="156177" y="312975"/>
                  </a:lnTo>
                  <a:lnTo>
                    <a:pt x="183900" y="278143"/>
                  </a:lnTo>
                  <a:lnTo>
                    <a:pt x="213524" y="244965"/>
                  </a:lnTo>
                  <a:lnTo>
                    <a:pt x="244965" y="213524"/>
                  </a:lnTo>
                  <a:lnTo>
                    <a:pt x="278143" y="183900"/>
                  </a:lnTo>
                  <a:lnTo>
                    <a:pt x="312975" y="156177"/>
                  </a:lnTo>
                  <a:lnTo>
                    <a:pt x="349380" y="130435"/>
                  </a:lnTo>
                  <a:lnTo>
                    <a:pt x="387276" y="106756"/>
                  </a:lnTo>
                  <a:lnTo>
                    <a:pt x="426581" y="85223"/>
                  </a:lnTo>
                  <a:lnTo>
                    <a:pt x="467213" y="65917"/>
                  </a:lnTo>
                  <a:lnTo>
                    <a:pt x="509090" y="48919"/>
                  </a:lnTo>
                  <a:lnTo>
                    <a:pt x="552132" y="34312"/>
                  </a:lnTo>
                  <a:lnTo>
                    <a:pt x="596255" y="22178"/>
                  </a:lnTo>
                  <a:lnTo>
                    <a:pt x="641379" y="12597"/>
                  </a:lnTo>
                  <a:lnTo>
                    <a:pt x="687421" y="5653"/>
                  </a:lnTo>
                  <a:lnTo>
                    <a:pt x="734299" y="1427"/>
                  </a:lnTo>
                  <a:lnTo>
                    <a:pt x="781932" y="0"/>
                  </a:lnTo>
                  <a:lnTo>
                    <a:pt x="3909562" y="0"/>
                  </a:lnTo>
                  <a:lnTo>
                    <a:pt x="3957196" y="1427"/>
                  </a:lnTo>
                  <a:lnTo>
                    <a:pt x="4004074" y="5653"/>
                  </a:lnTo>
                  <a:lnTo>
                    <a:pt x="4050116" y="12597"/>
                  </a:lnTo>
                  <a:lnTo>
                    <a:pt x="4095239" y="22178"/>
                  </a:lnTo>
                  <a:lnTo>
                    <a:pt x="4139363" y="34312"/>
                  </a:lnTo>
                  <a:lnTo>
                    <a:pt x="4182404" y="48919"/>
                  </a:lnTo>
                  <a:lnTo>
                    <a:pt x="4224282" y="65917"/>
                  </a:lnTo>
                  <a:lnTo>
                    <a:pt x="4264914" y="85223"/>
                  </a:lnTo>
                  <a:lnTo>
                    <a:pt x="4304219" y="106756"/>
                  </a:lnTo>
                  <a:lnTo>
                    <a:pt x="4342115" y="130435"/>
                  </a:lnTo>
                  <a:lnTo>
                    <a:pt x="4378520" y="156177"/>
                  </a:lnTo>
                  <a:lnTo>
                    <a:pt x="4413352" y="183900"/>
                  </a:lnTo>
                  <a:lnTo>
                    <a:pt x="4446530" y="213524"/>
                  </a:lnTo>
                  <a:lnTo>
                    <a:pt x="4477971" y="244965"/>
                  </a:lnTo>
                  <a:lnTo>
                    <a:pt x="4507594" y="278143"/>
                  </a:lnTo>
                  <a:lnTo>
                    <a:pt x="4535318" y="312975"/>
                  </a:lnTo>
                  <a:lnTo>
                    <a:pt x="4561060" y="349380"/>
                  </a:lnTo>
                  <a:lnTo>
                    <a:pt x="4584738" y="387276"/>
                  </a:lnTo>
                  <a:lnTo>
                    <a:pt x="4606272" y="426580"/>
                  </a:lnTo>
                  <a:lnTo>
                    <a:pt x="4625578" y="467213"/>
                  </a:lnTo>
                  <a:lnTo>
                    <a:pt x="4642576" y="509090"/>
                  </a:lnTo>
                  <a:lnTo>
                    <a:pt x="4657182" y="552132"/>
                  </a:lnTo>
                  <a:lnTo>
                    <a:pt x="4669317" y="596255"/>
                  </a:lnTo>
                  <a:lnTo>
                    <a:pt x="4678897" y="641378"/>
                  </a:lnTo>
                  <a:lnTo>
                    <a:pt x="4685842" y="687420"/>
                  </a:lnTo>
                  <a:lnTo>
                    <a:pt x="4690068" y="734299"/>
                  </a:lnTo>
                  <a:lnTo>
                    <a:pt x="4691495" y="781932"/>
                  </a:lnTo>
                  <a:lnTo>
                    <a:pt x="4691495" y="4286752"/>
                  </a:lnTo>
                  <a:lnTo>
                    <a:pt x="4690068" y="4334385"/>
                  </a:lnTo>
                  <a:lnTo>
                    <a:pt x="4685842" y="4381263"/>
                  </a:lnTo>
                  <a:lnTo>
                    <a:pt x="4678897" y="4427305"/>
                  </a:lnTo>
                  <a:lnTo>
                    <a:pt x="4669317" y="4472429"/>
                  </a:lnTo>
                  <a:lnTo>
                    <a:pt x="4657182" y="4516552"/>
                  </a:lnTo>
                  <a:lnTo>
                    <a:pt x="4642576" y="4559593"/>
                  </a:lnTo>
                  <a:lnTo>
                    <a:pt x="4625578" y="4601471"/>
                  </a:lnTo>
                  <a:lnTo>
                    <a:pt x="4606272" y="4642103"/>
                  </a:lnTo>
                  <a:lnTo>
                    <a:pt x="4584738" y="4681408"/>
                  </a:lnTo>
                  <a:lnTo>
                    <a:pt x="4561060" y="4719304"/>
                  </a:lnTo>
                  <a:lnTo>
                    <a:pt x="4535318" y="4755709"/>
                  </a:lnTo>
                  <a:lnTo>
                    <a:pt x="4507594" y="4790541"/>
                  </a:lnTo>
                  <a:lnTo>
                    <a:pt x="4477971" y="4823719"/>
                  </a:lnTo>
                  <a:lnTo>
                    <a:pt x="4446530" y="4855160"/>
                  </a:lnTo>
                  <a:lnTo>
                    <a:pt x="4413352" y="4884784"/>
                  </a:lnTo>
                  <a:lnTo>
                    <a:pt x="4378520" y="4912507"/>
                  </a:lnTo>
                  <a:lnTo>
                    <a:pt x="4342115" y="4938249"/>
                  </a:lnTo>
                  <a:lnTo>
                    <a:pt x="4304219" y="4961928"/>
                  </a:lnTo>
                  <a:lnTo>
                    <a:pt x="4264914" y="4983461"/>
                  </a:lnTo>
                  <a:lnTo>
                    <a:pt x="4224282" y="5002767"/>
                  </a:lnTo>
                  <a:lnTo>
                    <a:pt x="4182404" y="5019765"/>
                  </a:lnTo>
                  <a:lnTo>
                    <a:pt x="4139363" y="5034372"/>
                  </a:lnTo>
                  <a:lnTo>
                    <a:pt x="4095239" y="5046506"/>
                  </a:lnTo>
                  <a:lnTo>
                    <a:pt x="4050116" y="5056087"/>
                  </a:lnTo>
                  <a:lnTo>
                    <a:pt x="4004074" y="5063031"/>
                  </a:lnTo>
                  <a:lnTo>
                    <a:pt x="3957196" y="5067258"/>
                  </a:lnTo>
                  <a:lnTo>
                    <a:pt x="3909562" y="5068685"/>
                  </a:lnTo>
                  <a:lnTo>
                    <a:pt x="781932" y="5068685"/>
                  </a:lnTo>
                  <a:lnTo>
                    <a:pt x="734299" y="5067258"/>
                  </a:lnTo>
                  <a:lnTo>
                    <a:pt x="687421" y="5063031"/>
                  </a:lnTo>
                  <a:lnTo>
                    <a:pt x="641379" y="5056087"/>
                  </a:lnTo>
                  <a:lnTo>
                    <a:pt x="596255" y="5046506"/>
                  </a:lnTo>
                  <a:lnTo>
                    <a:pt x="552132" y="5034372"/>
                  </a:lnTo>
                  <a:lnTo>
                    <a:pt x="509090" y="5019765"/>
                  </a:lnTo>
                  <a:lnTo>
                    <a:pt x="467213" y="5002767"/>
                  </a:lnTo>
                  <a:lnTo>
                    <a:pt x="426581" y="4983461"/>
                  </a:lnTo>
                  <a:lnTo>
                    <a:pt x="387276" y="4961928"/>
                  </a:lnTo>
                  <a:lnTo>
                    <a:pt x="349380" y="4938249"/>
                  </a:lnTo>
                  <a:lnTo>
                    <a:pt x="312975" y="4912507"/>
                  </a:lnTo>
                  <a:lnTo>
                    <a:pt x="278143" y="4884784"/>
                  </a:lnTo>
                  <a:lnTo>
                    <a:pt x="244965" y="4855160"/>
                  </a:lnTo>
                  <a:lnTo>
                    <a:pt x="213524" y="4823719"/>
                  </a:lnTo>
                  <a:lnTo>
                    <a:pt x="183900" y="4790541"/>
                  </a:lnTo>
                  <a:lnTo>
                    <a:pt x="156177" y="4755709"/>
                  </a:lnTo>
                  <a:lnTo>
                    <a:pt x="130435" y="4719304"/>
                  </a:lnTo>
                  <a:lnTo>
                    <a:pt x="106756" y="4681408"/>
                  </a:lnTo>
                  <a:lnTo>
                    <a:pt x="85223" y="4642103"/>
                  </a:lnTo>
                  <a:lnTo>
                    <a:pt x="65917" y="4601471"/>
                  </a:lnTo>
                  <a:lnTo>
                    <a:pt x="48919" y="4559593"/>
                  </a:lnTo>
                  <a:lnTo>
                    <a:pt x="34312" y="4516552"/>
                  </a:lnTo>
                  <a:lnTo>
                    <a:pt x="22178" y="4472429"/>
                  </a:lnTo>
                  <a:lnTo>
                    <a:pt x="12597" y="4427305"/>
                  </a:lnTo>
                  <a:lnTo>
                    <a:pt x="5653" y="4381263"/>
                  </a:lnTo>
                  <a:lnTo>
                    <a:pt x="1427" y="4334385"/>
                  </a:lnTo>
                  <a:lnTo>
                    <a:pt x="0" y="4286752"/>
                  </a:lnTo>
                  <a:lnTo>
                    <a:pt x="0" y="781932"/>
                  </a:lnTo>
                  <a:close/>
                </a:path>
              </a:pathLst>
            </a:custGeom>
            <a:ln w="12565">
              <a:solidFill>
                <a:srgbClr val="2F318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3474624" y="2018899"/>
              <a:ext cx="3182620" cy="3175000"/>
            </a:xfrm>
            <a:custGeom>
              <a:avLst/>
              <a:gdLst/>
              <a:ahLst/>
              <a:cxnLst/>
              <a:rect l="l" t="t" r="r" b="b"/>
              <a:pathLst>
                <a:path w="3182619" h="3175000">
                  <a:moveTo>
                    <a:pt x="3182366" y="1587500"/>
                  </a:moveTo>
                  <a:lnTo>
                    <a:pt x="3181642" y="1536700"/>
                  </a:lnTo>
                  <a:lnTo>
                    <a:pt x="3179470" y="1498600"/>
                  </a:lnTo>
                  <a:lnTo>
                    <a:pt x="3175863" y="1447800"/>
                  </a:lnTo>
                  <a:lnTo>
                    <a:pt x="3170859" y="1397000"/>
                  </a:lnTo>
                  <a:lnTo>
                    <a:pt x="3164484" y="1346200"/>
                  </a:lnTo>
                  <a:lnTo>
                    <a:pt x="3156737" y="1308100"/>
                  </a:lnTo>
                  <a:lnTo>
                    <a:pt x="3147644" y="1257300"/>
                  </a:lnTo>
                  <a:lnTo>
                    <a:pt x="3137243" y="1206500"/>
                  </a:lnTo>
                  <a:lnTo>
                    <a:pt x="3125533" y="1168400"/>
                  </a:lnTo>
                  <a:lnTo>
                    <a:pt x="3112541" y="1117600"/>
                  </a:lnTo>
                  <a:lnTo>
                    <a:pt x="3098304" y="1079500"/>
                  </a:lnTo>
                  <a:lnTo>
                    <a:pt x="3082823" y="1028700"/>
                  </a:lnTo>
                  <a:lnTo>
                    <a:pt x="3066123" y="990600"/>
                  </a:lnTo>
                  <a:lnTo>
                    <a:pt x="3048228" y="952500"/>
                  </a:lnTo>
                  <a:lnTo>
                    <a:pt x="3029166" y="914400"/>
                  </a:lnTo>
                  <a:lnTo>
                    <a:pt x="3008947" y="863600"/>
                  </a:lnTo>
                  <a:lnTo>
                    <a:pt x="2987586" y="825500"/>
                  </a:lnTo>
                  <a:lnTo>
                    <a:pt x="2965132" y="787400"/>
                  </a:lnTo>
                  <a:lnTo>
                    <a:pt x="2941574" y="749300"/>
                  </a:lnTo>
                  <a:lnTo>
                    <a:pt x="2916936" y="711200"/>
                  </a:lnTo>
                  <a:lnTo>
                    <a:pt x="2891269" y="673100"/>
                  </a:lnTo>
                  <a:lnTo>
                    <a:pt x="2864561" y="635000"/>
                  </a:lnTo>
                  <a:lnTo>
                    <a:pt x="2836849" y="596900"/>
                  </a:lnTo>
                  <a:lnTo>
                    <a:pt x="2808147" y="558800"/>
                  </a:lnTo>
                  <a:lnTo>
                    <a:pt x="2778480" y="533400"/>
                  </a:lnTo>
                  <a:lnTo>
                    <a:pt x="2747861" y="495300"/>
                  </a:lnTo>
                  <a:lnTo>
                    <a:pt x="2716326" y="469900"/>
                  </a:lnTo>
                  <a:lnTo>
                    <a:pt x="2683878" y="431800"/>
                  </a:lnTo>
                  <a:lnTo>
                    <a:pt x="2650553" y="406400"/>
                  </a:lnTo>
                  <a:lnTo>
                    <a:pt x="2616365" y="368300"/>
                  </a:lnTo>
                  <a:lnTo>
                    <a:pt x="2581338" y="342900"/>
                  </a:lnTo>
                  <a:lnTo>
                    <a:pt x="2545486" y="317500"/>
                  </a:lnTo>
                  <a:lnTo>
                    <a:pt x="2508834" y="292100"/>
                  </a:lnTo>
                  <a:lnTo>
                    <a:pt x="2471407" y="266700"/>
                  </a:lnTo>
                  <a:lnTo>
                    <a:pt x="2433218" y="241300"/>
                  </a:lnTo>
                  <a:lnTo>
                    <a:pt x="2394293" y="215900"/>
                  </a:lnTo>
                  <a:lnTo>
                    <a:pt x="2354643" y="190500"/>
                  </a:lnTo>
                  <a:lnTo>
                    <a:pt x="2314308" y="177800"/>
                  </a:lnTo>
                  <a:lnTo>
                    <a:pt x="2273287" y="152400"/>
                  </a:lnTo>
                  <a:lnTo>
                    <a:pt x="2231618" y="127000"/>
                  </a:lnTo>
                  <a:lnTo>
                    <a:pt x="2102891" y="88900"/>
                  </a:lnTo>
                  <a:lnTo>
                    <a:pt x="2058822" y="63500"/>
                  </a:lnTo>
                  <a:lnTo>
                    <a:pt x="1969033" y="38100"/>
                  </a:lnTo>
                  <a:lnTo>
                    <a:pt x="1923364" y="38100"/>
                  </a:lnTo>
                  <a:lnTo>
                    <a:pt x="1830590" y="12700"/>
                  </a:lnTo>
                  <a:lnTo>
                    <a:pt x="1783511" y="12700"/>
                  </a:lnTo>
                  <a:lnTo>
                    <a:pt x="1736026" y="0"/>
                  </a:lnTo>
                  <a:lnTo>
                    <a:pt x="1446364" y="0"/>
                  </a:lnTo>
                  <a:lnTo>
                    <a:pt x="1398866" y="12700"/>
                  </a:lnTo>
                  <a:lnTo>
                    <a:pt x="1351800" y="12700"/>
                  </a:lnTo>
                  <a:lnTo>
                    <a:pt x="1259014" y="38100"/>
                  </a:lnTo>
                  <a:lnTo>
                    <a:pt x="1213358" y="38100"/>
                  </a:lnTo>
                  <a:lnTo>
                    <a:pt x="1123569" y="63500"/>
                  </a:lnTo>
                  <a:lnTo>
                    <a:pt x="1079487" y="88900"/>
                  </a:lnTo>
                  <a:lnTo>
                    <a:pt x="950760" y="127000"/>
                  </a:lnTo>
                  <a:lnTo>
                    <a:pt x="868070" y="177800"/>
                  </a:lnTo>
                  <a:lnTo>
                    <a:pt x="827735" y="190500"/>
                  </a:lnTo>
                  <a:lnTo>
                    <a:pt x="788085" y="215900"/>
                  </a:lnTo>
                  <a:lnTo>
                    <a:pt x="749160" y="241300"/>
                  </a:lnTo>
                  <a:lnTo>
                    <a:pt x="710971" y="266700"/>
                  </a:lnTo>
                  <a:lnTo>
                    <a:pt x="673544" y="292100"/>
                  </a:lnTo>
                  <a:lnTo>
                    <a:pt x="636892" y="317500"/>
                  </a:lnTo>
                  <a:lnTo>
                    <a:pt x="601040" y="342900"/>
                  </a:lnTo>
                  <a:lnTo>
                    <a:pt x="566013" y="368300"/>
                  </a:lnTo>
                  <a:lnTo>
                    <a:pt x="531825" y="406400"/>
                  </a:lnTo>
                  <a:lnTo>
                    <a:pt x="498500" y="431800"/>
                  </a:lnTo>
                  <a:lnTo>
                    <a:pt x="466051" y="469900"/>
                  </a:lnTo>
                  <a:lnTo>
                    <a:pt x="434517" y="495300"/>
                  </a:lnTo>
                  <a:lnTo>
                    <a:pt x="403898" y="533400"/>
                  </a:lnTo>
                  <a:lnTo>
                    <a:pt x="374230" y="558800"/>
                  </a:lnTo>
                  <a:lnTo>
                    <a:pt x="345528" y="596900"/>
                  </a:lnTo>
                  <a:lnTo>
                    <a:pt x="317817" y="635000"/>
                  </a:lnTo>
                  <a:lnTo>
                    <a:pt x="291109" y="673100"/>
                  </a:lnTo>
                  <a:lnTo>
                    <a:pt x="265430" y="711200"/>
                  </a:lnTo>
                  <a:lnTo>
                    <a:pt x="240804" y="749300"/>
                  </a:lnTo>
                  <a:lnTo>
                    <a:pt x="217246" y="787400"/>
                  </a:lnTo>
                  <a:lnTo>
                    <a:pt x="194779" y="825500"/>
                  </a:lnTo>
                  <a:lnTo>
                    <a:pt x="173431" y="863600"/>
                  </a:lnTo>
                  <a:lnTo>
                    <a:pt x="153212" y="914400"/>
                  </a:lnTo>
                  <a:lnTo>
                    <a:pt x="134137" y="952500"/>
                  </a:lnTo>
                  <a:lnTo>
                    <a:pt x="116255" y="990600"/>
                  </a:lnTo>
                  <a:lnTo>
                    <a:pt x="99555" y="1028700"/>
                  </a:lnTo>
                  <a:lnTo>
                    <a:pt x="84074" y="1079500"/>
                  </a:lnTo>
                  <a:lnTo>
                    <a:pt x="69824" y="1117600"/>
                  </a:lnTo>
                  <a:lnTo>
                    <a:pt x="56845" y="1168400"/>
                  </a:lnTo>
                  <a:lnTo>
                    <a:pt x="45135" y="1206500"/>
                  </a:lnTo>
                  <a:lnTo>
                    <a:pt x="34734" y="1257300"/>
                  </a:lnTo>
                  <a:lnTo>
                    <a:pt x="25641" y="1308100"/>
                  </a:lnTo>
                  <a:lnTo>
                    <a:pt x="17894" y="1346200"/>
                  </a:lnTo>
                  <a:lnTo>
                    <a:pt x="11506" y="1397000"/>
                  </a:lnTo>
                  <a:lnTo>
                    <a:pt x="6502" y="1447800"/>
                  </a:lnTo>
                  <a:lnTo>
                    <a:pt x="2908" y="1498600"/>
                  </a:lnTo>
                  <a:lnTo>
                    <a:pt x="736" y="1536700"/>
                  </a:lnTo>
                  <a:lnTo>
                    <a:pt x="0" y="1587500"/>
                  </a:lnTo>
                  <a:lnTo>
                    <a:pt x="736" y="1638300"/>
                  </a:lnTo>
                  <a:lnTo>
                    <a:pt x="2908" y="1689100"/>
                  </a:lnTo>
                  <a:lnTo>
                    <a:pt x="6502" y="1739900"/>
                  </a:lnTo>
                  <a:lnTo>
                    <a:pt x="11506" y="1778000"/>
                  </a:lnTo>
                  <a:lnTo>
                    <a:pt x="17894" y="1828800"/>
                  </a:lnTo>
                  <a:lnTo>
                    <a:pt x="25641" y="1879600"/>
                  </a:lnTo>
                  <a:lnTo>
                    <a:pt x="34734" y="1917700"/>
                  </a:lnTo>
                  <a:lnTo>
                    <a:pt x="45135" y="1968500"/>
                  </a:lnTo>
                  <a:lnTo>
                    <a:pt x="56845" y="2019300"/>
                  </a:lnTo>
                  <a:lnTo>
                    <a:pt x="69824" y="2057400"/>
                  </a:lnTo>
                  <a:lnTo>
                    <a:pt x="84074" y="2108200"/>
                  </a:lnTo>
                  <a:lnTo>
                    <a:pt x="99555" y="2146300"/>
                  </a:lnTo>
                  <a:lnTo>
                    <a:pt x="116255" y="2184400"/>
                  </a:lnTo>
                  <a:lnTo>
                    <a:pt x="134137" y="2235200"/>
                  </a:lnTo>
                  <a:lnTo>
                    <a:pt x="153212" y="2273300"/>
                  </a:lnTo>
                  <a:lnTo>
                    <a:pt x="173431" y="2311400"/>
                  </a:lnTo>
                  <a:lnTo>
                    <a:pt x="194779" y="2349500"/>
                  </a:lnTo>
                  <a:lnTo>
                    <a:pt x="217246" y="2387600"/>
                  </a:lnTo>
                  <a:lnTo>
                    <a:pt x="240804" y="2438400"/>
                  </a:lnTo>
                  <a:lnTo>
                    <a:pt x="265430" y="2476500"/>
                  </a:lnTo>
                  <a:lnTo>
                    <a:pt x="291109" y="2501900"/>
                  </a:lnTo>
                  <a:lnTo>
                    <a:pt x="317817" y="2540000"/>
                  </a:lnTo>
                  <a:lnTo>
                    <a:pt x="345528" y="2578100"/>
                  </a:lnTo>
                  <a:lnTo>
                    <a:pt x="374230" y="2616200"/>
                  </a:lnTo>
                  <a:lnTo>
                    <a:pt x="403898" y="2654300"/>
                  </a:lnTo>
                  <a:lnTo>
                    <a:pt x="434517" y="2679700"/>
                  </a:lnTo>
                  <a:lnTo>
                    <a:pt x="466051" y="2717800"/>
                  </a:lnTo>
                  <a:lnTo>
                    <a:pt x="498500" y="2743200"/>
                  </a:lnTo>
                  <a:lnTo>
                    <a:pt x="531825" y="2781300"/>
                  </a:lnTo>
                  <a:lnTo>
                    <a:pt x="566013" y="2806700"/>
                  </a:lnTo>
                  <a:lnTo>
                    <a:pt x="601040" y="2832100"/>
                  </a:lnTo>
                  <a:lnTo>
                    <a:pt x="636892" y="2857500"/>
                  </a:lnTo>
                  <a:lnTo>
                    <a:pt x="673544" y="2895600"/>
                  </a:lnTo>
                  <a:lnTo>
                    <a:pt x="710971" y="2921000"/>
                  </a:lnTo>
                  <a:lnTo>
                    <a:pt x="749160" y="2946400"/>
                  </a:lnTo>
                  <a:lnTo>
                    <a:pt x="788085" y="2959100"/>
                  </a:lnTo>
                  <a:lnTo>
                    <a:pt x="827735" y="2984500"/>
                  </a:lnTo>
                  <a:lnTo>
                    <a:pt x="868070" y="3009900"/>
                  </a:lnTo>
                  <a:lnTo>
                    <a:pt x="909091" y="3022600"/>
                  </a:lnTo>
                  <a:lnTo>
                    <a:pt x="950760" y="3048000"/>
                  </a:lnTo>
                  <a:lnTo>
                    <a:pt x="993063" y="3060700"/>
                  </a:lnTo>
                  <a:lnTo>
                    <a:pt x="1035977" y="3086100"/>
                  </a:lnTo>
                  <a:lnTo>
                    <a:pt x="1259014" y="3149600"/>
                  </a:lnTo>
                  <a:lnTo>
                    <a:pt x="1305179" y="3149600"/>
                  </a:lnTo>
                  <a:lnTo>
                    <a:pt x="1398866" y="3175000"/>
                  </a:lnTo>
                  <a:lnTo>
                    <a:pt x="1783511" y="3175000"/>
                  </a:lnTo>
                  <a:lnTo>
                    <a:pt x="1877212" y="3149600"/>
                  </a:lnTo>
                  <a:lnTo>
                    <a:pt x="1923364" y="3149600"/>
                  </a:lnTo>
                  <a:lnTo>
                    <a:pt x="2146401" y="3086100"/>
                  </a:lnTo>
                  <a:lnTo>
                    <a:pt x="2189315" y="3060700"/>
                  </a:lnTo>
                  <a:lnTo>
                    <a:pt x="2231618" y="3048000"/>
                  </a:lnTo>
                  <a:lnTo>
                    <a:pt x="2273287" y="3022600"/>
                  </a:lnTo>
                  <a:lnTo>
                    <a:pt x="2314308" y="3009900"/>
                  </a:lnTo>
                  <a:lnTo>
                    <a:pt x="2354643" y="2984500"/>
                  </a:lnTo>
                  <a:lnTo>
                    <a:pt x="2394293" y="2959100"/>
                  </a:lnTo>
                  <a:lnTo>
                    <a:pt x="2433218" y="2946400"/>
                  </a:lnTo>
                  <a:lnTo>
                    <a:pt x="2471407" y="2921000"/>
                  </a:lnTo>
                  <a:lnTo>
                    <a:pt x="2508834" y="2895600"/>
                  </a:lnTo>
                  <a:lnTo>
                    <a:pt x="2545486" y="2857500"/>
                  </a:lnTo>
                  <a:lnTo>
                    <a:pt x="2581338" y="2832100"/>
                  </a:lnTo>
                  <a:lnTo>
                    <a:pt x="2616365" y="2806700"/>
                  </a:lnTo>
                  <a:lnTo>
                    <a:pt x="2650553" y="2781300"/>
                  </a:lnTo>
                  <a:lnTo>
                    <a:pt x="2683878" y="2743200"/>
                  </a:lnTo>
                  <a:lnTo>
                    <a:pt x="2716326" y="2717800"/>
                  </a:lnTo>
                  <a:lnTo>
                    <a:pt x="2747861" y="2679700"/>
                  </a:lnTo>
                  <a:lnTo>
                    <a:pt x="2778480" y="2654300"/>
                  </a:lnTo>
                  <a:lnTo>
                    <a:pt x="2808147" y="2616200"/>
                  </a:lnTo>
                  <a:lnTo>
                    <a:pt x="2836849" y="2578100"/>
                  </a:lnTo>
                  <a:lnTo>
                    <a:pt x="2864561" y="2540000"/>
                  </a:lnTo>
                  <a:lnTo>
                    <a:pt x="2891269" y="2501900"/>
                  </a:lnTo>
                  <a:lnTo>
                    <a:pt x="2916936" y="2476500"/>
                  </a:lnTo>
                  <a:lnTo>
                    <a:pt x="2941574" y="2438400"/>
                  </a:lnTo>
                  <a:lnTo>
                    <a:pt x="2965132" y="2387600"/>
                  </a:lnTo>
                  <a:lnTo>
                    <a:pt x="2987586" y="2349500"/>
                  </a:lnTo>
                  <a:lnTo>
                    <a:pt x="3008947" y="2311400"/>
                  </a:lnTo>
                  <a:lnTo>
                    <a:pt x="3029166" y="2273300"/>
                  </a:lnTo>
                  <a:lnTo>
                    <a:pt x="3048228" y="2235200"/>
                  </a:lnTo>
                  <a:lnTo>
                    <a:pt x="3066123" y="2184400"/>
                  </a:lnTo>
                  <a:lnTo>
                    <a:pt x="3082823" y="2146300"/>
                  </a:lnTo>
                  <a:lnTo>
                    <a:pt x="3098304" y="2108200"/>
                  </a:lnTo>
                  <a:lnTo>
                    <a:pt x="3112541" y="2057400"/>
                  </a:lnTo>
                  <a:lnTo>
                    <a:pt x="3125533" y="2019300"/>
                  </a:lnTo>
                  <a:lnTo>
                    <a:pt x="3137243" y="1968500"/>
                  </a:lnTo>
                  <a:lnTo>
                    <a:pt x="3147644" y="1917700"/>
                  </a:lnTo>
                  <a:lnTo>
                    <a:pt x="3156737" y="1879600"/>
                  </a:lnTo>
                  <a:lnTo>
                    <a:pt x="3164484" y="1828800"/>
                  </a:lnTo>
                  <a:lnTo>
                    <a:pt x="3170859" y="1778000"/>
                  </a:lnTo>
                  <a:lnTo>
                    <a:pt x="3175863" y="1739900"/>
                  </a:lnTo>
                  <a:lnTo>
                    <a:pt x="3179470" y="1689100"/>
                  </a:lnTo>
                  <a:lnTo>
                    <a:pt x="3181642" y="1638300"/>
                  </a:lnTo>
                  <a:lnTo>
                    <a:pt x="3182366" y="1587500"/>
                  </a:lnTo>
                  <a:close/>
                </a:path>
              </a:pathLst>
            </a:custGeom>
            <a:solidFill>
              <a:srgbClr val="2F31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6023733" y="4089720"/>
              <a:ext cx="821055" cy="821055"/>
            </a:xfrm>
            <a:custGeom>
              <a:avLst/>
              <a:gdLst/>
              <a:ahLst/>
              <a:cxnLst/>
              <a:rect l="l" t="t" r="r" b="b"/>
              <a:pathLst>
                <a:path w="821055" h="821054">
                  <a:moveTo>
                    <a:pt x="410374" y="0"/>
                  </a:moveTo>
                  <a:lnTo>
                    <a:pt x="362515" y="2760"/>
                  </a:lnTo>
                  <a:lnTo>
                    <a:pt x="316278" y="10838"/>
                  </a:lnTo>
                  <a:lnTo>
                    <a:pt x="271970" y="23924"/>
                  </a:lnTo>
                  <a:lnTo>
                    <a:pt x="229900" y="41711"/>
                  </a:lnTo>
                  <a:lnTo>
                    <a:pt x="190375" y="63891"/>
                  </a:lnTo>
                  <a:lnTo>
                    <a:pt x="153704" y="90156"/>
                  </a:lnTo>
                  <a:lnTo>
                    <a:pt x="120194" y="120198"/>
                  </a:lnTo>
                  <a:lnTo>
                    <a:pt x="90153" y="153709"/>
                  </a:lnTo>
                  <a:lnTo>
                    <a:pt x="63889" y="190381"/>
                  </a:lnTo>
                  <a:lnTo>
                    <a:pt x="41710" y="229906"/>
                  </a:lnTo>
                  <a:lnTo>
                    <a:pt x="23923" y="271977"/>
                  </a:lnTo>
                  <a:lnTo>
                    <a:pt x="10838" y="316285"/>
                  </a:lnTo>
                  <a:lnTo>
                    <a:pt x="2760" y="362523"/>
                  </a:lnTo>
                  <a:lnTo>
                    <a:pt x="0" y="410382"/>
                  </a:lnTo>
                  <a:lnTo>
                    <a:pt x="2760" y="458241"/>
                  </a:lnTo>
                  <a:lnTo>
                    <a:pt x="10838" y="504479"/>
                  </a:lnTo>
                  <a:lnTo>
                    <a:pt x="23923" y="548787"/>
                  </a:lnTo>
                  <a:lnTo>
                    <a:pt x="41710" y="590857"/>
                  </a:lnTo>
                  <a:lnTo>
                    <a:pt x="63889" y="630383"/>
                  </a:lnTo>
                  <a:lnTo>
                    <a:pt x="90153" y="667055"/>
                  </a:lnTo>
                  <a:lnTo>
                    <a:pt x="120194" y="700565"/>
                  </a:lnTo>
                  <a:lnTo>
                    <a:pt x="153704" y="730607"/>
                  </a:lnTo>
                  <a:lnTo>
                    <a:pt x="190375" y="756872"/>
                  </a:lnTo>
                  <a:lnTo>
                    <a:pt x="229900" y="779052"/>
                  </a:lnTo>
                  <a:lnTo>
                    <a:pt x="271970" y="796839"/>
                  </a:lnTo>
                  <a:lnTo>
                    <a:pt x="316278" y="809925"/>
                  </a:lnTo>
                  <a:lnTo>
                    <a:pt x="362515" y="818002"/>
                  </a:lnTo>
                  <a:lnTo>
                    <a:pt x="410374" y="820763"/>
                  </a:lnTo>
                  <a:lnTo>
                    <a:pt x="458234" y="818002"/>
                  </a:lnTo>
                  <a:lnTo>
                    <a:pt x="504472" y="809925"/>
                  </a:lnTo>
                  <a:lnTo>
                    <a:pt x="548780" y="796839"/>
                  </a:lnTo>
                  <a:lnTo>
                    <a:pt x="590852" y="779052"/>
                  </a:lnTo>
                  <a:lnTo>
                    <a:pt x="630377" y="756872"/>
                  </a:lnTo>
                  <a:lnTo>
                    <a:pt x="667050" y="730607"/>
                  </a:lnTo>
                  <a:lnTo>
                    <a:pt x="700561" y="700565"/>
                  </a:lnTo>
                  <a:lnTo>
                    <a:pt x="730604" y="667055"/>
                  </a:lnTo>
                  <a:lnTo>
                    <a:pt x="756869" y="630383"/>
                  </a:lnTo>
                  <a:lnTo>
                    <a:pt x="779049" y="590857"/>
                  </a:lnTo>
                  <a:lnTo>
                    <a:pt x="796837" y="548787"/>
                  </a:lnTo>
                  <a:lnTo>
                    <a:pt x="809923" y="504479"/>
                  </a:lnTo>
                  <a:lnTo>
                    <a:pt x="818001" y="458241"/>
                  </a:lnTo>
                  <a:lnTo>
                    <a:pt x="820762" y="410382"/>
                  </a:lnTo>
                  <a:lnTo>
                    <a:pt x="818001" y="362523"/>
                  </a:lnTo>
                  <a:lnTo>
                    <a:pt x="809923" y="316285"/>
                  </a:lnTo>
                  <a:lnTo>
                    <a:pt x="796837" y="271977"/>
                  </a:lnTo>
                  <a:lnTo>
                    <a:pt x="779049" y="229906"/>
                  </a:lnTo>
                  <a:lnTo>
                    <a:pt x="756869" y="190381"/>
                  </a:lnTo>
                  <a:lnTo>
                    <a:pt x="730604" y="153709"/>
                  </a:lnTo>
                  <a:lnTo>
                    <a:pt x="700561" y="120198"/>
                  </a:lnTo>
                  <a:lnTo>
                    <a:pt x="667050" y="90156"/>
                  </a:lnTo>
                  <a:lnTo>
                    <a:pt x="630377" y="63891"/>
                  </a:lnTo>
                  <a:lnTo>
                    <a:pt x="590852" y="41711"/>
                  </a:lnTo>
                  <a:lnTo>
                    <a:pt x="548780" y="23924"/>
                  </a:lnTo>
                  <a:lnTo>
                    <a:pt x="504472" y="10838"/>
                  </a:lnTo>
                  <a:lnTo>
                    <a:pt x="458234" y="2760"/>
                  </a:lnTo>
                  <a:lnTo>
                    <a:pt x="410374" y="0"/>
                  </a:lnTo>
                  <a:close/>
                </a:path>
              </a:pathLst>
            </a:custGeom>
            <a:solidFill>
              <a:srgbClr val="E621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6023733" y="4089720"/>
              <a:ext cx="821055" cy="821055"/>
            </a:xfrm>
            <a:custGeom>
              <a:avLst/>
              <a:gdLst/>
              <a:ahLst/>
              <a:cxnLst/>
              <a:rect l="l" t="t" r="r" b="b"/>
              <a:pathLst>
                <a:path w="821055" h="821054">
                  <a:moveTo>
                    <a:pt x="0" y="410381"/>
                  </a:moveTo>
                  <a:lnTo>
                    <a:pt x="2760" y="362522"/>
                  </a:lnTo>
                  <a:lnTo>
                    <a:pt x="10838" y="316285"/>
                  </a:lnTo>
                  <a:lnTo>
                    <a:pt x="23924" y="271977"/>
                  </a:lnTo>
                  <a:lnTo>
                    <a:pt x="41711" y="229906"/>
                  </a:lnTo>
                  <a:lnTo>
                    <a:pt x="63891" y="190381"/>
                  </a:lnTo>
                  <a:lnTo>
                    <a:pt x="90156" y="153708"/>
                  </a:lnTo>
                  <a:lnTo>
                    <a:pt x="120198" y="120198"/>
                  </a:lnTo>
                  <a:lnTo>
                    <a:pt x="153708" y="90156"/>
                  </a:lnTo>
                  <a:lnTo>
                    <a:pt x="190381" y="63891"/>
                  </a:lnTo>
                  <a:lnTo>
                    <a:pt x="229906" y="41711"/>
                  </a:lnTo>
                  <a:lnTo>
                    <a:pt x="271977" y="23924"/>
                  </a:lnTo>
                  <a:lnTo>
                    <a:pt x="316285" y="10838"/>
                  </a:lnTo>
                  <a:lnTo>
                    <a:pt x="362522" y="2760"/>
                  </a:lnTo>
                  <a:lnTo>
                    <a:pt x="410381" y="0"/>
                  </a:lnTo>
                  <a:lnTo>
                    <a:pt x="458241" y="2760"/>
                  </a:lnTo>
                  <a:lnTo>
                    <a:pt x="504478" y="10838"/>
                  </a:lnTo>
                  <a:lnTo>
                    <a:pt x="548786" y="23924"/>
                  </a:lnTo>
                  <a:lnTo>
                    <a:pt x="590857" y="41711"/>
                  </a:lnTo>
                  <a:lnTo>
                    <a:pt x="630382" y="63891"/>
                  </a:lnTo>
                  <a:lnTo>
                    <a:pt x="667054" y="90156"/>
                  </a:lnTo>
                  <a:lnTo>
                    <a:pt x="700565" y="120198"/>
                  </a:lnTo>
                  <a:lnTo>
                    <a:pt x="730607" y="153708"/>
                  </a:lnTo>
                  <a:lnTo>
                    <a:pt x="756872" y="190381"/>
                  </a:lnTo>
                  <a:lnTo>
                    <a:pt x="779052" y="229906"/>
                  </a:lnTo>
                  <a:lnTo>
                    <a:pt x="796839" y="271977"/>
                  </a:lnTo>
                  <a:lnTo>
                    <a:pt x="809925" y="316285"/>
                  </a:lnTo>
                  <a:lnTo>
                    <a:pt x="818002" y="362522"/>
                  </a:lnTo>
                  <a:lnTo>
                    <a:pt x="820763" y="410381"/>
                  </a:lnTo>
                  <a:lnTo>
                    <a:pt x="818002" y="458241"/>
                  </a:lnTo>
                  <a:lnTo>
                    <a:pt x="809925" y="504478"/>
                  </a:lnTo>
                  <a:lnTo>
                    <a:pt x="796839" y="548786"/>
                  </a:lnTo>
                  <a:lnTo>
                    <a:pt x="779052" y="590857"/>
                  </a:lnTo>
                  <a:lnTo>
                    <a:pt x="756872" y="630382"/>
                  </a:lnTo>
                  <a:lnTo>
                    <a:pt x="730607" y="667054"/>
                  </a:lnTo>
                  <a:lnTo>
                    <a:pt x="700565" y="700565"/>
                  </a:lnTo>
                  <a:lnTo>
                    <a:pt x="667054" y="730607"/>
                  </a:lnTo>
                  <a:lnTo>
                    <a:pt x="630382" y="756872"/>
                  </a:lnTo>
                  <a:lnTo>
                    <a:pt x="590857" y="779052"/>
                  </a:lnTo>
                  <a:lnTo>
                    <a:pt x="548786" y="796839"/>
                  </a:lnTo>
                  <a:lnTo>
                    <a:pt x="504478" y="809925"/>
                  </a:lnTo>
                  <a:lnTo>
                    <a:pt x="458241" y="818002"/>
                  </a:lnTo>
                  <a:lnTo>
                    <a:pt x="410381" y="820763"/>
                  </a:lnTo>
                  <a:lnTo>
                    <a:pt x="362522" y="818002"/>
                  </a:lnTo>
                  <a:lnTo>
                    <a:pt x="316285" y="809925"/>
                  </a:lnTo>
                  <a:lnTo>
                    <a:pt x="271977" y="796839"/>
                  </a:lnTo>
                  <a:lnTo>
                    <a:pt x="229906" y="779052"/>
                  </a:lnTo>
                  <a:lnTo>
                    <a:pt x="190381" y="756872"/>
                  </a:lnTo>
                  <a:lnTo>
                    <a:pt x="153708" y="730607"/>
                  </a:lnTo>
                  <a:lnTo>
                    <a:pt x="120198" y="700565"/>
                  </a:lnTo>
                  <a:lnTo>
                    <a:pt x="90156" y="667054"/>
                  </a:lnTo>
                  <a:lnTo>
                    <a:pt x="63891" y="630382"/>
                  </a:lnTo>
                  <a:lnTo>
                    <a:pt x="41711" y="590857"/>
                  </a:lnTo>
                  <a:lnTo>
                    <a:pt x="23924" y="548786"/>
                  </a:lnTo>
                  <a:lnTo>
                    <a:pt x="10838" y="504478"/>
                  </a:lnTo>
                  <a:lnTo>
                    <a:pt x="2760" y="458241"/>
                  </a:lnTo>
                  <a:lnTo>
                    <a:pt x="0" y="410381"/>
                  </a:lnTo>
                  <a:close/>
                </a:path>
              </a:pathLst>
            </a:custGeom>
            <a:ln w="251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11144480" y="4077479"/>
            <a:ext cx="305435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39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281623" y="4173978"/>
            <a:ext cx="305435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395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8864776" y="3187872"/>
            <a:ext cx="2035810" cy="6286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5" b="1">
                <a:latin typeface="Microsoft YaHei"/>
                <a:cs typeface="Microsoft YaHei"/>
              </a:rPr>
              <a:t>接口覆盖</a:t>
            </a:r>
            <a:endParaRPr sz="3950">
              <a:latin typeface="Microsoft YaHei"/>
              <a:cs typeface="Microsoft YaHe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997156" y="3284372"/>
            <a:ext cx="2035810" cy="628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 spc="5" b="1">
                <a:solidFill>
                  <a:srgbClr val="FFFFFF"/>
                </a:solidFill>
                <a:latin typeface="Microsoft YaHei"/>
                <a:cs typeface="Microsoft YaHei"/>
              </a:rPr>
              <a:t>代码覆盖</a:t>
            </a:r>
            <a:endParaRPr sz="3950">
              <a:latin typeface="Microsoft YaHei"/>
              <a:cs typeface="Microsoft YaHe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024185" y="5614940"/>
            <a:ext cx="4176395" cy="324612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algn="ctr" marL="12700" marR="5080" indent="38100">
              <a:lnSpc>
                <a:spcPct val="133800"/>
              </a:lnSpc>
              <a:spcBef>
                <a:spcPts val="160"/>
              </a:spcBef>
            </a:pPr>
            <a:r>
              <a:rPr dirty="0" sz="2250" spc="55">
                <a:latin typeface="Microsoft YaHei"/>
                <a:cs typeface="Microsoft YaHei"/>
              </a:rPr>
              <a:t>指的是测试人员对需求的了解程 </a:t>
            </a:r>
            <a:r>
              <a:rPr dirty="0" sz="2250" spc="60">
                <a:latin typeface="Microsoft YaHei"/>
                <a:cs typeface="Microsoft YaHei"/>
              </a:rPr>
              <a:t>度，根据需求的可测试性来拆分 成各个子需求点，来编写相应的 测试用例，最终建立一个需求和 用例的映射关系，以用例的测试 结果来验证需求的实现，可以理 解为黑盒覆盖</a:t>
            </a:r>
            <a:endParaRPr sz="2250">
              <a:latin typeface="Microsoft YaHei"/>
              <a:cs typeface="Microsoft YaHe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864773" y="5506377"/>
            <a:ext cx="4181475" cy="1864995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algn="just" marL="12700" marR="5080" indent="527685">
              <a:lnSpc>
                <a:spcPct val="133400"/>
              </a:lnSpc>
              <a:spcBef>
                <a:spcPts val="170"/>
              </a:spcBef>
            </a:pPr>
            <a:r>
              <a:rPr dirty="0" sz="2250" spc="60">
                <a:latin typeface="Microsoft YaHei"/>
                <a:cs typeface="Microsoft YaHei"/>
              </a:rPr>
              <a:t>指通过自动化手段</a:t>
            </a:r>
            <a:r>
              <a:rPr dirty="0" sz="2250" spc="190">
                <a:latin typeface="Arial"/>
                <a:cs typeface="Arial"/>
              </a:rPr>
              <a:t>/</a:t>
            </a:r>
            <a:r>
              <a:rPr dirty="0" sz="2250" spc="55">
                <a:latin typeface="Microsoft YaHei"/>
                <a:cs typeface="Microsoft YaHei"/>
              </a:rPr>
              <a:t>功能测试 </a:t>
            </a:r>
            <a:r>
              <a:rPr dirty="0" sz="2250" spc="60">
                <a:latin typeface="Microsoft YaHei"/>
                <a:cs typeface="Microsoft YaHei"/>
              </a:rPr>
              <a:t>手段执行后被测服务的接口是否 被覆盖，避免新增代码的接口未 被覆盖引起漏测导致生产故障</a:t>
            </a:r>
            <a:endParaRPr sz="2250">
              <a:latin typeface="Microsoft YaHei"/>
              <a:cs typeface="Microsoft YaHe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997128" y="5617955"/>
            <a:ext cx="4176395" cy="324612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algn="ctr" marL="12700" marR="5080" indent="38100">
              <a:lnSpc>
                <a:spcPct val="133800"/>
              </a:lnSpc>
              <a:spcBef>
                <a:spcPts val="160"/>
              </a:spcBef>
            </a:pPr>
            <a:r>
              <a:rPr dirty="0" sz="2250" spc="55">
                <a:latin typeface="Microsoft YaHei"/>
                <a:cs typeface="Microsoft YaHei"/>
              </a:rPr>
              <a:t>为了更加全面的覆盖，我们可能 </a:t>
            </a:r>
            <a:r>
              <a:rPr dirty="0" sz="2250" spc="60">
                <a:latin typeface="Microsoft YaHei"/>
                <a:cs typeface="Microsoft YaHei"/>
              </a:rPr>
              <a:t>还需要理解被测程序的逻辑，需 要考虑到每个函数的输入与输 出，逻辑分支代码的执行情况，  这个时候我们的测试执行情况就 以代码覆盖率来衡量，可以理解 为白盒覆盖。</a:t>
            </a:r>
            <a:endParaRPr sz="2250">
              <a:latin typeface="Microsoft YaHei"/>
              <a:cs typeface="Microsoft YaHe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17229" y="382683"/>
            <a:ext cx="3326765" cy="652780"/>
          </a:xfrm>
          <a:custGeom>
            <a:avLst/>
            <a:gdLst/>
            <a:ahLst/>
            <a:cxnLst/>
            <a:rect l="l" t="t" r="r" b="b"/>
            <a:pathLst>
              <a:path w="3326765" h="652780">
                <a:moveTo>
                  <a:pt x="315887" y="519621"/>
                </a:moveTo>
                <a:lnTo>
                  <a:pt x="260136" y="519621"/>
                </a:lnTo>
                <a:lnTo>
                  <a:pt x="278995" y="536205"/>
                </a:lnTo>
                <a:lnTo>
                  <a:pt x="299156" y="551488"/>
                </a:lnTo>
                <a:lnTo>
                  <a:pt x="320617" y="565470"/>
                </a:lnTo>
                <a:lnTo>
                  <a:pt x="343379" y="578152"/>
                </a:lnTo>
                <a:lnTo>
                  <a:pt x="303302" y="587907"/>
                </a:lnTo>
                <a:lnTo>
                  <a:pt x="260461" y="596362"/>
                </a:lnTo>
                <a:lnTo>
                  <a:pt x="214856" y="603515"/>
                </a:lnTo>
                <a:lnTo>
                  <a:pt x="166487" y="609369"/>
                </a:lnTo>
                <a:lnTo>
                  <a:pt x="174087" y="619652"/>
                </a:lnTo>
                <a:lnTo>
                  <a:pt x="180631" y="629692"/>
                </a:lnTo>
                <a:lnTo>
                  <a:pt x="186119" y="639488"/>
                </a:lnTo>
                <a:lnTo>
                  <a:pt x="190549" y="649039"/>
                </a:lnTo>
                <a:lnTo>
                  <a:pt x="246966" y="639934"/>
                </a:lnTo>
                <a:lnTo>
                  <a:pt x="300457" y="628879"/>
                </a:lnTo>
                <a:lnTo>
                  <a:pt x="351021" y="615872"/>
                </a:lnTo>
                <a:lnTo>
                  <a:pt x="398658" y="600914"/>
                </a:lnTo>
                <a:lnTo>
                  <a:pt x="638941" y="600914"/>
                </a:lnTo>
                <a:lnTo>
                  <a:pt x="640585" y="597663"/>
                </a:lnTo>
                <a:lnTo>
                  <a:pt x="589330" y="595224"/>
                </a:lnTo>
                <a:lnTo>
                  <a:pt x="541570" y="591159"/>
                </a:lnTo>
                <a:lnTo>
                  <a:pt x="497306" y="585469"/>
                </a:lnTo>
                <a:lnTo>
                  <a:pt x="456538" y="578152"/>
                </a:lnTo>
                <a:lnTo>
                  <a:pt x="485072" y="564048"/>
                </a:lnTo>
                <a:lnTo>
                  <a:pt x="490040" y="561243"/>
                </a:lnTo>
                <a:lnTo>
                  <a:pt x="397357" y="561243"/>
                </a:lnTo>
                <a:lnTo>
                  <a:pt x="372604" y="551610"/>
                </a:lnTo>
                <a:lnTo>
                  <a:pt x="349070" y="540270"/>
                </a:lnTo>
                <a:lnTo>
                  <a:pt x="326755" y="527222"/>
                </a:lnTo>
                <a:lnTo>
                  <a:pt x="315887" y="519621"/>
                </a:lnTo>
                <a:close/>
              </a:path>
              <a:path w="3326765" h="652780">
                <a:moveTo>
                  <a:pt x="127466" y="482552"/>
                </a:moveTo>
                <a:lnTo>
                  <a:pt x="85844" y="482552"/>
                </a:lnTo>
                <a:lnTo>
                  <a:pt x="85844" y="645787"/>
                </a:lnTo>
                <a:lnTo>
                  <a:pt x="127466" y="645787"/>
                </a:lnTo>
                <a:lnTo>
                  <a:pt x="127466" y="482552"/>
                </a:lnTo>
                <a:close/>
              </a:path>
              <a:path w="3326765" h="652780">
                <a:moveTo>
                  <a:pt x="638941" y="600914"/>
                </a:moveTo>
                <a:lnTo>
                  <a:pt x="398658" y="600914"/>
                </a:lnTo>
                <a:lnTo>
                  <a:pt x="446621" y="614246"/>
                </a:lnTo>
                <a:lnTo>
                  <a:pt x="499461" y="624977"/>
                </a:lnTo>
                <a:lnTo>
                  <a:pt x="557178" y="633106"/>
                </a:lnTo>
                <a:lnTo>
                  <a:pt x="619774" y="638634"/>
                </a:lnTo>
                <a:lnTo>
                  <a:pt x="633431" y="611807"/>
                </a:lnTo>
                <a:lnTo>
                  <a:pt x="638941" y="600914"/>
                </a:lnTo>
                <a:close/>
              </a:path>
              <a:path w="3326765" h="652780">
                <a:moveTo>
                  <a:pt x="332323" y="451986"/>
                </a:moveTo>
                <a:lnTo>
                  <a:pt x="282897" y="451986"/>
                </a:lnTo>
                <a:lnTo>
                  <a:pt x="256803" y="475236"/>
                </a:lnTo>
                <a:lnTo>
                  <a:pt x="227944" y="497510"/>
                </a:lnTo>
                <a:lnTo>
                  <a:pt x="196321" y="518809"/>
                </a:lnTo>
                <a:lnTo>
                  <a:pt x="161934" y="539132"/>
                </a:lnTo>
                <a:lnTo>
                  <a:pt x="190549" y="567096"/>
                </a:lnTo>
                <a:lnTo>
                  <a:pt x="208312" y="556325"/>
                </a:lnTo>
                <a:lnTo>
                  <a:pt x="225830" y="544822"/>
                </a:lnTo>
                <a:lnTo>
                  <a:pt x="243105" y="532588"/>
                </a:lnTo>
                <a:lnTo>
                  <a:pt x="260136" y="519621"/>
                </a:lnTo>
                <a:lnTo>
                  <a:pt x="315887" y="519621"/>
                </a:lnTo>
                <a:lnTo>
                  <a:pt x="305659" y="512468"/>
                </a:lnTo>
                <a:lnTo>
                  <a:pt x="565795" y="512468"/>
                </a:lnTo>
                <a:lnTo>
                  <a:pt x="565795" y="483852"/>
                </a:lnTo>
                <a:lnTo>
                  <a:pt x="300457" y="483852"/>
                </a:lnTo>
                <a:lnTo>
                  <a:pt x="308545" y="476252"/>
                </a:lnTo>
                <a:lnTo>
                  <a:pt x="316553" y="468407"/>
                </a:lnTo>
                <a:lnTo>
                  <a:pt x="324479" y="460318"/>
                </a:lnTo>
                <a:lnTo>
                  <a:pt x="332323" y="451986"/>
                </a:lnTo>
                <a:close/>
              </a:path>
              <a:path w="3326765" h="652780">
                <a:moveTo>
                  <a:pt x="565795" y="512468"/>
                </a:moveTo>
                <a:lnTo>
                  <a:pt x="502712" y="512468"/>
                </a:lnTo>
                <a:lnTo>
                  <a:pt x="477593" y="526735"/>
                </a:lnTo>
                <a:lnTo>
                  <a:pt x="451661" y="539620"/>
                </a:lnTo>
                <a:lnTo>
                  <a:pt x="424916" y="551122"/>
                </a:lnTo>
                <a:lnTo>
                  <a:pt x="397357" y="561243"/>
                </a:lnTo>
                <a:lnTo>
                  <a:pt x="490040" y="561243"/>
                </a:lnTo>
                <a:lnTo>
                  <a:pt x="512793" y="548399"/>
                </a:lnTo>
                <a:lnTo>
                  <a:pt x="539701" y="531206"/>
                </a:lnTo>
                <a:lnTo>
                  <a:pt x="565795" y="512468"/>
                </a:lnTo>
                <a:close/>
              </a:path>
              <a:path w="3326765" h="652780">
                <a:moveTo>
                  <a:pt x="146976" y="342078"/>
                </a:moveTo>
                <a:lnTo>
                  <a:pt x="113646" y="387806"/>
                </a:lnTo>
                <a:lnTo>
                  <a:pt x="78040" y="429387"/>
                </a:lnTo>
                <a:lnTo>
                  <a:pt x="40158" y="466822"/>
                </a:lnTo>
                <a:lnTo>
                  <a:pt x="0" y="500112"/>
                </a:lnTo>
                <a:lnTo>
                  <a:pt x="7031" y="506452"/>
                </a:lnTo>
                <a:lnTo>
                  <a:pt x="14470" y="513769"/>
                </a:lnTo>
                <a:lnTo>
                  <a:pt x="22314" y="522061"/>
                </a:lnTo>
                <a:lnTo>
                  <a:pt x="30566" y="531328"/>
                </a:lnTo>
                <a:lnTo>
                  <a:pt x="44507" y="519988"/>
                </a:lnTo>
                <a:lnTo>
                  <a:pt x="58368" y="508078"/>
                </a:lnTo>
                <a:lnTo>
                  <a:pt x="72147" y="495599"/>
                </a:lnTo>
                <a:lnTo>
                  <a:pt x="85844" y="482552"/>
                </a:lnTo>
                <a:lnTo>
                  <a:pt x="127466" y="482552"/>
                </a:lnTo>
                <a:lnTo>
                  <a:pt x="127466" y="437678"/>
                </a:lnTo>
                <a:lnTo>
                  <a:pt x="142018" y="420079"/>
                </a:lnTo>
                <a:lnTo>
                  <a:pt x="156406" y="401748"/>
                </a:lnTo>
                <a:lnTo>
                  <a:pt x="170633" y="382684"/>
                </a:lnTo>
                <a:lnTo>
                  <a:pt x="184696" y="362890"/>
                </a:lnTo>
                <a:lnTo>
                  <a:pt x="146976" y="342078"/>
                </a:lnTo>
                <a:close/>
              </a:path>
              <a:path w="3326765" h="652780">
                <a:moveTo>
                  <a:pt x="570998" y="325169"/>
                </a:moveTo>
                <a:lnTo>
                  <a:pt x="230220" y="325169"/>
                </a:lnTo>
                <a:lnTo>
                  <a:pt x="230220" y="451986"/>
                </a:lnTo>
                <a:lnTo>
                  <a:pt x="529376" y="451986"/>
                </a:lnTo>
                <a:lnTo>
                  <a:pt x="529376" y="463042"/>
                </a:lnTo>
                <a:lnTo>
                  <a:pt x="570998" y="463042"/>
                </a:lnTo>
                <a:lnTo>
                  <a:pt x="570998" y="422721"/>
                </a:lnTo>
                <a:lnTo>
                  <a:pt x="271842" y="422721"/>
                </a:lnTo>
                <a:lnTo>
                  <a:pt x="271842" y="391504"/>
                </a:lnTo>
                <a:lnTo>
                  <a:pt x="570998" y="391504"/>
                </a:lnTo>
                <a:lnTo>
                  <a:pt x="570998" y="364190"/>
                </a:lnTo>
                <a:lnTo>
                  <a:pt x="271842" y="364190"/>
                </a:lnTo>
                <a:lnTo>
                  <a:pt x="271842" y="332974"/>
                </a:lnTo>
                <a:lnTo>
                  <a:pt x="570998" y="332974"/>
                </a:lnTo>
                <a:lnTo>
                  <a:pt x="570998" y="325169"/>
                </a:lnTo>
                <a:close/>
              </a:path>
              <a:path w="3326765" h="652780">
                <a:moveTo>
                  <a:pt x="570998" y="391504"/>
                </a:moveTo>
                <a:lnTo>
                  <a:pt x="529376" y="391504"/>
                </a:lnTo>
                <a:lnTo>
                  <a:pt x="529376" y="422721"/>
                </a:lnTo>
                <a:lnTo>
                  <a:pt x="570998" y="422721"/>
                </a:lnTo>
                <a:lnTo>
                  <a:pt x="570998" y="391504"/>
                </a:lnTo>
                <a:close/>
              </a:path>
              <a:path w="3326765" h="652780">
                <a:moveTo>
                  <a:pt x="128767" y="226969"/>
                </a:moveTo>
                <a:lnTo>
                  <a:pt x="99542" y="264851"/>
                </a:lnTo>
                <a:lnTo>
                  <a:pt x="68448" y="299156"/>
                </a:lnTo>
                <a:lnTo>
                  <a:pt x="35484" y="329885"/>
                </a:lnTo>
                <a:lnTo>
                  <a:pt x="650" y="357037"/>
                </a:lnTo>
                <a:lnTo>
                  <a:pt x="10039" y="365329"/>
                </a:lnTo>
                <a:lnTo>
                  <a:pt x="18697" y="373295"/>
                </a:lnTo>
                <a:lnTo>
                  <a:pt x="26623" y="380936"/>
                </a:lnTo>
                <a:lnTo>
                  <a:pt x="33817" y="388252"/>
                </a:lnTo>
                <a:lnTo>
                  <a:pt x="68651" y="357280"/>
                </a:lnTo>
                <a:lnTo>
                  <a:pt x="102265" y="323544"/>
                </a:lnTo>
                <a:lnTo>
                  <a:pt x="134661" y="287043"/>
                </a:lnTo>
                <a:lnTo>
                  <a:pt x="165836" y="247779"/>
                </a:lnTo>
                <a:lnTo>
                  <a:pt x="128767" y="226969"/>
                </a:lnTo>
                <a:close/>
              </a:path>
              <a:path w="3326765" h="652780">
                <a:moveTo>
                  <a:pt x="570998" y="332974"/>
                </a:moveTo>
                <a:lnTo>
                  <a:pt x="529376" y="332974"/>
                </a:lnTo>
                <a:lnTo>
                  <a:pt x="529376" y="364190"/>
                </a:lnTo>
                <a:lnTo>
                  <a:pt x="570998" y="364190"/>
                </a:lnTo>
                <a:lnTo>
                  <a:pt x="570998" y="332974"/>
                </a:lnTo>
                <a:close/>
              </a:path>
              <a:path w="3326765" h="652780">
                <a:moveTo>
                  <a:pt x="301757" y="218515"/>
                </a:moveTo>
                <a:lnTo>
                  <a:pt x="256884" y="218515"/>
                </a:lnTo>
                <a:lnTo>
                  <a:pt x="240016" y="247292"/>
                </a:lnTo>
                <a:lnTo>
                  <a:pt x="220627" y="274444"/>
                </a:lnTo>
                <a:lnTo>
                  <a:pt x="198719" y="299969"/>
                </a:lnTo>
                <a:lnTo>
                  <a:pt x="174291" y="323869"/>
                </a:lnTo>
                <a:lnTo>
                  <a:pt x="181892" y="331226"/>
                </a:lnTo>
                <a:lnTo>
                  <a:pt x="189086" y="338989"/>
                </a:lnTo>
                <a:lnTo>
                  <a:pt x="195874" y="347160"/>
                </a:lnTo>
                <a:lnTo>
                  <a:pt x="202255" y="355737"/>
                </a:lnTo>
                <a:lnTo>
                  <a:pt x="209368" y="348217"/>
                </a:lnTo>
                <a:lnTo>
                  <a:pt x="216400" y="340616"/>
                </a:lnTo>
                <a:lnTo>
                  <a:pt x="223351" y="332933"/>
                </a:lnTo>
                <a:lnTo>
                  <a:pt x="230220" y="325169"/>
                </a:lnTo>
                <a:lnTo>
                  <a:pt x="570998" y="325169"/>
                </a:lnTo>
                <a:lnTo>
                  <a:pt x="570998" y="303708"/>
                </a:lnTo>
                <a:lnTo>
                  <a:pt x="247129" y="303708"/>
                </a:lnTo>
                <a:lnTo>
                  <a:pt x="253185" y="295905"/>
                </a:lnTo>
                <a:lnTo>
                  <a:pt x="258997" y="288101"/>
                </a:lnTo>
                <a:lnTo>
                  <a:pt x="264566" y="280297"/>
                </a:lnTo>
                <a:lnTo>
                  <a:pt x="269891" y="272493"/>
                </a:lnTo>
                <a:lnTo>
                  <a:pt x="603515" y="272493"/>
                </a:lnTo>
                <a:lnTo>
                  <a:pt x="603515" y="242577"/>
                </a:lnTo>
                <a:lnTo>
                  <a:pt x="288751" y="242577"/>
                </a:lnTo>
                <a:lnTo>
                  <a:pt x="292002" y="236683"/>
                </a:lnTo>
                <a:lnTo>
                  <a:pt x="295254" y="230708"/>
                </a:lnTo>
                <a:lnTo>
                  <a:pt x="298506" y="224652"/>
                </a:lnTo>
                <a:lnTo>
                  <a:pt x="301757" y="218515"/>
                </a:lnTo>
                <a:close/>
              </a:path>
              <a:path w="3326765" h="652780">
                <a:moveTo>
                  <a:pt x="585306" y="106006"/>
                </a:moveTo>
                <a:lnTo>
                  <a:pt x="50076" y="106006"/>
                </a:lnTo>
                <a:lnTo>
                  <a:pt x="50076" y="222416"/>
                </a:lnTo>
                <a:lnTo>
                  <a:pt x="92998" y="222416"/>
                </a:lnTo>
                <a:lnTo>
                  <a:pt x="92998" y="210711"/>
                </a:lnTo>
                <a:lnTo>
                  <a:pt x="585306" y="210711"/>
                </a:lnTo>
                <a:lnTo>
                  <a:pt x="585306" y="180144"/>
                </a:lnTo>
                <a:lnTo>
                  <a:pt x="92998" y="180144"/>
                </a:lnTo>
                <a:lnTo>
                  <a:pt x="92998" y="136572"/>
                </a:lnTo>
                <a:lnTo>
                  <a:pt x="585306" y="136572"/>
                </a:lnTo>
                <a:lnTo>
                  <a:pt x="585306" y="106006"/>
                </a:lnTo>
                <a:close/>
              </a:path>
              <a:path w="3326765" h="652780">
                <a:moveTo>
                  <a:pt x="585306" y="210711"/>
                </a:moveTo>
                <a:lnTo>
                  <a:pt x="542383" y="210711"/>
                </a:lnTo>
                <a:lnTo>
                  <a:pt x="542383" y="222416"/>
                </a:lnTo>
                <a:lnTo>
                  <a:pt x="585306" y="222416"/>
                </a:lnTo>
                <a:lnTo>
                  <a:pt x="585306" y="210711"/>
                </a:lnTo>
                <a:close/>
              </a:path>
              <a:path w="3326765" h="652780">
                <a:moveTo>
                  <a:pt x="256234" y="136572"/>
                </a:moveTo>
                <a:lnTo>
                  <a:pt x="215913" y="136572"/>
                </a:lnTo>
                <a:lnTo>
                  <a:pt x="215913" y="180144"/>
                </a:lnTo>
                <a:lnTo>
                  <a:pt x="256234" y="180144"/>
                </a:lnTo>
                <a:lnTo>
                  <a:pt x="256234" y="136572"/>
                </a:lnTo>
                <a:close/>
              </a:path>
              <a:path w="3326765" h="652780">
                <a:moveTo>
                  <a:pt x="419469" y="136572"/>
                </a:moveTo>
                <a:lnTo>
                  <a:pt x="379148" y="136572"/>
                </a:lnTo>
                <a:lnTo>
                  <a:pt x="379148" y="180144"/>
                </a:lnTo>
                <a:lnTo>
                  <a:pt x="419469" y="180144"/>
                </a:lnTo>
                <a:lnTo>
                  <a:pt x="419469" y="136572"/>
                </a:lnTo>
                <a:close/>
              </a:path>
              <a:path w="3326765" h="652780">
                <a:moveTo>
                  <a:pt x="585306" y="136572"/>
                </a:moveTo>
                <a:lnTo>
                  <a:pt x="542383" y="136572"/>
                </a:lnTo>
                <a:lnTo>
                  <a:pt x="542383" y="180144"/>
                </a:lnTo>
                <a:lnTo>
                  <a:pt x="585306" y="180144"/>
                </a:lnTo>
                <a:lnTo>
                  <a:pt x="585306" y="136572"/>
                </a:lnTo>
                <a:close/>
              </a:path>
              <a:path w="3326765" h="652780">
                <a:moveTo>
                  <a:pt x="256234" y="67635"/>
                </a:moveTo>
                <a:lnTo>
                  <a:pt x="215913" y="67635"/>
                </a:lnTo>
                <a:lnTo>
                  <a:pt x="215913" y="106006"/>
                </a:lnTo>
                <a:lnTo>
                  <a:pt x="256234" y="106006"/>
                </a:lnTo>
                <a:lnTo>
                  <a:pt x="256234" y="67635"/>
                </a:lnTo>
                <a:close/>
              </a:path>
              <a:path w="3326765" h="652780">
                <a:moveTo>
                  <a:pt x="419469" y="67635"/>
                </a:moveTo>
                <a:lnTo>
                  <a:pt x="379148" y="67635"/>
                </a:lnTo>
                <a:lnTo>
                  <a:pt x="379148" y="106006"/>
                </a:lnTo>
                <a:lnTo>
                  <a:pt x="419469" y="106006"/>
                </a:lnTo>
                <a:lnTo>
                  <a:pt x="419469" y="67635"/>
                </a:lnTo>
                <a:close/>
              </a:path>
              <a:path w="3326765" h="652780">
                <a:moveTo>
                  <a:pt x="620424" y="32517"/>
                </a:moveTo>
                <a:lnTo>
                  <a:pt x="15608" y="32517"/>
                </a:lnTo>
                <a:lnTo>
                  <a:pt x="15608" y="67635"/>
                </a:lnTo>
                <a:lnTo>
                  <a:pt x="620424" y="67635"/>
                </a:lnTo>
                <a:lnTo>
                  <a:pt x="620424" y="32517"/>
                </a:lnTo>
                <a:close/>
              </a:path>
              <a:path w="3326765" h="652780">
                <a:moveTo>
                  <a:pt x="1307343" y="576851"/>
                </a:moveTo>
                <a:lnTo>
                  <a:pt x="669359" y="576851"/>
                </a:lnTo>
                <a:lnTo>
                  <a:pt x="669359" y="622376"/>
                </a:lnTo>
                <a:lnTo>
                  <a:pt x="1307343" y="622376"/>
                </a:lnTo>
                <a:lnTo>
                  <a:pt x="1307343" y="576851"/>
                </a:lnTo>
                <a:close/>
              </a:path>
              <a:path w="3326765" h="652780">
                <a:moveTo>
                  <a:pt x="1234505" y="394756"/>
                </a:moveTo>
                <a:lnTo>
                  <a:pt x="738295" y="394756"/>
                </a:lnTo>
                <a:lnTo>
                  <a:pt x="738295" y="576851"/>
                </a:lnTo>
                <a:lnTo>
                  <a:pt x="787071" y="576851"/>
                </a:lnTo>
                <a:lnTo>
                  <a:pt x="787071" y="437029"/>
                </a:lnTo>
                <a:lnTo>
                  <a:pt x="1234505" y="437029"/>
                </a:lnTo>
                <a:lnTo>
                  <a:pt x="1234505" y="394756"/>
                </a:lnTo>
                <a:close/>
              </a:path>
              <a:path w="3326765" h="652780">
                <a:moveTo>
                  <a:pt x="935348" y="437029"/>
                </a:moveTo>
                <a:lnTo>
                  <a:pt x="887873" y="437029"/>
                </a:lnTo>
                <a:lnTo>
                  <a:pt x="887873" y="576851"/>
                </a:lnTo>
                <a:lnTo>
                  <a:pt x="935348" y="576851"/>
                </a:lnTo>
                <a:lnTo>
                  <a:pt x="935348" y="437029"/>
                </a:lnTo>
                <a:close/>
              </a:path>
              <a:path w="3326765" h="652780">
                <a:moveTo>
                  <a:pt x="1083626" y="437029"/>
                </a:moveTo>
                <a:lnTo>
                  <a:pt x="1036150" y="437029"/>
                </a:lnTo>
                <a:lnTo>
                  <a:pt x="1036150" y="576851"/>
                </a:lnTo>
                <a:lnTo>
                  <a:pt x="1083626" y="576851"/>
                </a:lnTo>
                <a:lnTo>
                  <a:pt x="1083626" y="437029"/>
                </a:lnTo>
                <a:close/>
              </a:path>
              <a:path w="3326765" h="652780">
                <a:moveTo>
                  <a:pt x="1234505" y="437029"/>
                </a:moveTo>
                <a:lnTo>
                  <a:pt x="1185729" y="437029"/>
                </a:lnTo>
                <a:lnTo>
                  <a:pt x="1185729" y="576851"/>
                </a:lnTo>
                <a:lnTo>
                  <a:pt x="1234505" y="576851"/>
                </a:lnTo>
                <a:lnTo>
                  <a:pt x="1234505" y="437029"/>
                </a:lnTo>
                <a:close/>
              </a:path>
              <a:path w="3326765" h="652780">
                <a:moveTo>
                  <a:pt x="1294987" y="295255"/>
                </a:moveTo>
                <a:lnTo>
                  <a:pt x="681065" y="295255"/>
                </a:lnTo>
                <a:lnTo>
                  <a:pt x="681065" y="338828"/>
                </a:lnTo>
                <a:lnTo>
                  <a:pt x="1294987" y="338828"/>
                </a:lnTo>
                <a:lnTo>
                  <a:pt x="1294987" y="295255"/>
                </a:lnTo>
                <a:close/>
              </a:path>
              <a:path w="3326765" h="652780">
                <a:moveTo>
                  <a:pt x="1011437" y="236073"/>
                </a:moveTo>
                <a:lnTo>
                  <a:pt x="962662" y="236073"/>
                </a:lnTo>
                <a:lnTo>
                  <a:pt x="962662" y="295255"/>
                </a:lnTo>
                <a:lnTo>
                  <a:pt x="1011437" y="295255"/>
                </a:lnTo>
                <a:lnTo>
                  <a:pt x="1011437" y="236073"/>
                </a:lnTo>
                <a:close/>
              </a:path>
              <a:path w="3326765" h="652780">
                <a:moveTo>
                  <a:pt x="1258567" y="193802"/>
                </a:moveTo>
                <a:lnTo>
                  <a:pt x="717484" y="193802"/>
                </a:lnTo>
                <a:lnTo>
                  <a:pt x="717484" y="236073"/>
                </a:lnTo>
                <a:lnTo>
                  <a:pt x="1258567" y="236073"/>
                </a:lnTo>
                <a:lnTo>
                  <a:pt x="1258567" y="193802"/>
                </a:lnTo>
                <a:close/>
              </a:path>
              <a:path w="3326765" h="652780">
                <a:moveTo>
                  <a:pt x="1011437" y="135271"/>
                </a:moveTo>
                <a:lnTo>
                  <a:pt x="962662" y="135271"/>
                </a:lnTo>
                <a:lnTo>
                  <a:pt x="962662" y="193802"/>
                </a:lnTo>
                <a:lnTo>
                  <a:pt x="1011437" y="193802"/>
                </a:lnTo>
                <a:lnTo>
                  <a:pt x="1011437" y="135271"/>
                </a:lnTo>
                <a:close/>
              </a:path>
              <a:path w="3326765" h="652780">
                <a:moveTo>
                  <a:pt x="1287183" y="91698"/>
                </a:moveTo>
                <a:lnTo>
                  <a:pt x="688869" y="91698"/>
                </a:lnTo>
                <a:lnTo>
                  <a:pt x="688869" y="135271"/>
                </a:lnTo>
                <a:lnTo>
                  <a:pt x="1287183" y="135271"/>
                </a:lnTo>
                <a:lnTo>
                  <a:pt x="1287183" y="91698"/>
                </a:lnTo>
                <a:close/>
              </a:path>
              <a:path w="3326765" h="652780">
                <a:moveTo>
                  <a:pt x="864461" y="1300"/>
                </a:moveTo>
                <a:lnTo>
                  <a:pt x="824790" y="29265"/>
                </a:lnTo>
                <a:lnTo>
                  <a:pt x="836862" y="44751"/>
                </a:lnTo>
                <a:lnTo>
                  <a:pt x="848690" y="60319"/>
                </a:lnTo>
                <a:lnTo>
                  <a:pt x="860274" y="75968"/>
                </a:lnTo>
                <a:lnTo>
                  <a:pt x="871615" y="91698"/>
                </a:lnTo>
                <a:lnTo>
                  <a:pt x="886898" y="91698"/>
                </a:lnTo>
                <a:lnTo>
                  <a:pt x="921041" y="67635"/>
                </a:lnTo>
                <a:lnTo>
                  <a:pt x="908237" y="52027"/>
                </a:lnTo>
                <a:lnTo>
                  <a:pt x="894539" y="35768"/>
                </a:lnTo>
                <a:lnTo>
                  <a:pt x="879947" y="18859"/>
                </a:lnTo>
                <a:lnTo>
                  <a:pt x="864461" y="1300"/>
                </a:lnTo>
                <a:close/>
              </a:path>
              <a:path w="3326765" h="652780">
                <a:moveTo>
                  <a:pt x="1103136" y="1951"/>
                </a:moveTo>
                <a:lnTo>
                  <a:pt x="1089479" y="24022"/>
                </a:lnTo>
                <a:lnTo>
                  <a:pt x="1074846" y="46337"/>
                </a:lnTo>
                <a:lnTo>
                  <a:pt x="1059238" y="68896"/>
                </a:lnTo>
                <a:lnTo>
                  <a:pt x="1042654" y="91698"/>
                </a:lnTo>
                <a:lnTo>
                  <a:pt x="1103136" y="91698"/>
                </a:lnTo>
                <a:lnTo>
                  <a:pt x="1128824" y="62270"/>
                </a:lnTo>
                <a:lnTo>
                  <a:pt x="1153862" y="33167"/>
                </a:lnTo>
                <a:lnTo>
                  <a:pt x="1103136" y="1951"/>
                </a:lnTo>
                <a:close/>
              </a:path>
              <a:path w="3326765" h="652780">
                <a:moveTo>
                  <a:pt x="1688601" y="501412"/>
                </a:moveTo>
                <a:lnTo>
                  <a:pt x="1637224" y="501412"/>
                </a:lnTo>
                <a:lnTo>
                  <a:pt x="1637224" y="647739"/>
                </a:lnTo>
                <a:lnTo>
                  <a:pt x="1688601" y="647739"/>
                </a:lnTo>
                <a:lnTo>
                  <a:pt x="1688601" y="501412"/>
                </a:lnTo>
                <a:close/>
              </a:path>
              <a:path w="3326765" h="652780">
                <a:moveTo>
                  <a:pt x="1978653" y="455888"/>
                </a:moveTo>
                <a:lnTo>
                  <a:pt x="1340670" y="455888"/>
                </a:lnTo>
                <a:lnTo>
                  <a:pt x="1340670" y="501412"/>
                </a:lnTo>
                <a:lnTo>
                  <a:pt x="1978653" y="501412"/>
                </a:lnTo>
                <a:lnTo>
                  <a:pt x="1978653" y="455888"/>
                </a:lnTo>
                <a:close/>
              </a:path>
              <a:path w="3326765" h="652780">
                <a:moveTo>
                  <a:pt x="1688601" y="398659"/>
                </a:moveTo>
                <a:lnTo>
                  <a:pt x="1637224" y="398659"/>
                </a:lnTo>
                <a:lnTo>
                  <a:pt x="1637224" y="455888"/>
                </a:lnTo>
                <a:lnTo>
                  <a:pt x="1688601" y="455888"/>
                </a:lnTo>
                <a:lnTo>
                  <a:pt x="1688601" y="398659"/>
                </a:lnTo>
                <a:close/>
              </a:path>
              <a:path w="3326765" h="652780">
                <a:moveTo>
                  <a:pt x="1819161" y="379473"/>
                </a:moveTo>
                <a:lnTo>
                  <a:pt x="1760465" y="379473"/>
                </a:lnTo>
                <a:lnTo>
                  <a:pt x="1766012" y="387663"/>
                </a:lnTo>
                <a:lnTo>
                  <a:pt x="1771601" y="395976"/>
                </a:lnTo>
                <a:lnTo>
                  <a:pt x="1777231" y="404410"/>
                </a:lnTo>
                <a:lnTo>
                  <a:pt x="1782901" y="412965"/>
                </a:lnTo>
                <a:lnTo>
                  <a:pt x="1824523" y="386952"/>
                </a:lnTo>
                <a:lnTo>
                  <a:pt x="1819161" y="379473"/>
                </a:lnTo>
                <a:close/>
              </a:path>
              <a:path w="3326765" h="652780">
                <a:moveTo>
                  <a:pt x="1504556" y="280947"/>
                </a:moveTo>
                <a:lnTo>
                  <a:pt x="1459072" y="307408"/>
                </a:lnTo>
                <a:lnTo>
                  <a:pt x="1416922" y="330860"/>
                </a:lnTo>
                <a:lnTo>
                  <a:pt x="1378105" y="351305"/>
                </a:lnTo>
                <a:lnTo>
                  <a:pt x="1342621" y="368743"/>
                </a:lnTo>
                <a:lnTo>
                  <a:pt x="1369935" y="412316"/>
                </a:lnTo>
                <a:lnTo>
                  <a:pt x="1527967" y="319317"/>
                </a:lnTo>
                <a:lnTo>
                  <a:pt x="1504556" y="280947"/>
                </a:lnTo>
                <a:close/>
              </a:path>
              <a:path w="3326765" h="652780">
                <a:moveTo>
                  <a:pt x="1831026" y="280296"/>
                </a:moveTo>
                <a:lnTo>
                  <a:pt x="1804362" y="315415"/>
                </a:lnTo>
                <a:lnTo>
                  <a:pt x="1841838" y="338299"/>
                </a:lnTo>
                <a:lnTo>
                  <a:pt x="1878176" y="362077"/>
                </a:lnTo>
                <a:lnTo>
                  <a:pt x="1913375" y="386749"/>
                </a:lnTo>
                <a:lnTo>
                  <a:pt x="1947437" y="412316"/>
                </a:lnTo>
                <a:lnTo>
                  <a:pt x="1976052" y="370043"/>
                </a:lnTo>
                <a:lnTo>
                  <a:pt x="1947478" y="350533"/>
                </a:lnTo>
                <a:lnTo>
                  <a:pt x="1913782" y="329072"/>
                </a:lnTo>
                <a:lnTo>
                  <a:pt x="1874965" y="305660"/>
                </a:lnTo>
                <a:lnTo>
                  <a:pt x="1831026" y="280296"/>
                </a:lnTo>
                <a:close/>
              </a:path>
              <a:path w="3326765" h="652780">
                <a:moveTo>
                  <a:pt x="1706468" y="255908"/>
                </a:moveTo>
                <a:lnTo>
                  <a:pt x="1643078" y="255908"/>
                </a:lnTo>
                <a:lnTo>
                  <a:pt x="1616170" y="279707"/>
                </a:lnTo>
                <a:lnTo>
                  <a:pt x="1589099" y="302001"/>
                </a:lnTo>
                <a:lnTo>
                  <a:pt x="1534471" y="342078"/>
                </a:lnTo>
                <a:lnTo>
                  <a:pt x="1505205" y="354435"/>
                </a:lnTo>
                <a:lnTo>
                  <a:pt x="1521465" y="398659"/>
                </a:lnTo>
                <a:lnTo>
                  <a:pt x="1701344" y="382867"/>
                </a:lnTo>
                <a:lnTo>
                  <a:pt x="1760465" y="379473"/>
                </a:lnTo>
                <a:lnTo>
                  <a:pt x="1819161" y="379473"/>
                </a:lnTo>
                <a:lnTo>
                  <a:pt x="1804240" y="358662"/>
                </a:lnTo>
                <a:lnTo>
                  <a:pt x="1797513" y="349882"/>
                </a:lnTo>
                <a:lnTo>
                  <a:pt x="1588449" y="349882"/>
                </a:lnTo>
                <a:lnTo>
                  <a:pt x="1623957" y="323713"/>
                </a:lnTo>
                <a:lnTo>
                  <a:pt x="1660767" y="294630"/>
                </a:lnTo>
                <a:lnTo>
                  <a:pt x="1698877" y="262633"/>
                </a:lnTo>
                <a:lnTo>
                  <a:pt x="1706468" y="255908"/>
                </a:lnTo>
                <a:close/>
              </a:path>
              <a:path w="3326765" h="652780">
                <a:moveTo>
                  <a:pt x="1738027" y="277695"/>
                </a:moveTo>
                <a:lnTo>
                  <a:pt x="1702909" y="299807"/>
                </a:lnTo>
                <a:lnTo>
                  <a:pt x="1710612" y="309907"/>
                </a:lnTo>
                <a:lnTo>
                  <a:pt x="1718436" y="320374"/>
                </a:lnTo>
                <a:lnTo>
                  <a:pt x="1726382" y="331206"/>
                </a:lnTo>
                <a:lnTo>
                  <a:pt x="1734451" y="342404"/>
                </a:lnTo>
                <a:lnTo>
                  <a:pt x="1588449" y="349882"/>
                </a:lnTo>
                <a:lnTo>
                  <a:pt x="1797513" y="349882"/>
                </a:lnTo>
                <a:lnTo>
                  <a:pt x="1783063" y="331023"/>
                </a:lnTo>
                <a:lnTo>
                  <a:pt x="1760992" y="304034"/>
                </a:lnTo>
                <a:lnTo>
                  <a:pt x="1738027" y="277695"/>
                </a:lnTo>
                <a:close/>
              </a:path>
              <a:path w="3326765" h="652780">
                <a:moveTo>
                  <a:pt x="1643403" y="119012"/>
                </a:moveTo>
                <a:lnTo>
                  <a:pt x="1624869" y="119012"/>
                </a:lnTo>
                <a:lnTo>
                  <a:pt x="1605480" y="144375"/>
                </a:lnTo>
                <a:lnTo>
                  <a:pt x="1585360" y="167788"/>
                </a:lnTo>
                <a:lnTo>
                  <a:pt x="1542926" y="208759"/>
                </a:lnTo>
                <a:lnTo>
                  <a:pt x="1513010" y="226969"/>
                </a:lnTo>
                <a:lnTo>
                  <a:pt x="1532521" y="266639"/>
                </a:lnTo>
                <a:lnTo>
                  <a:pt x="1580035" y="259384"/>
                </a:lnTo>
                <a:lnTo>
                  <a:pt x="1643078" y="255908"/>
                </a:lnTo>
                <a:lnTo>
                  <a:pt x="1706468" y="255908"/>
                </a:lnTo>
                <a:lnTo>
                  <a:pt x="1738288" y="227723"/>
                </a:lnTo>
                <a:lnTo>
                  <a:pt x="1745399" y="221116"/>
                </a:lnTo>
                <a:lnTo>
                  <a:pt x="1585197" y="221116"/>
                </a:lnTo>
                <a:lnTo>
                  <a:pt x="1604423" y="203800"/>
                </a:lnTo>
                <a:lnTo>
                  <a:pt x="1625681" y="183721"/>
                </a:lnTo>
                <a:lnTo>
                  <a:pt x="1648971" y="160878"/>
                </a:lnTo>
                <a:lnTo>
                  <a:pt x="1674293" y="135271"/>
                </a:lnTo>
                <a:lnTo>
                  <a:pt x="1643403" y="119012"/>
                </a:lnTo>
                <a:close/>
              </a:path>
              <a:path w="3326765" h="652780">
                <a:moveTo>
                  <a:pt x="1912318" y="150229"/>
                </a:moveTo>
                <a:lnTo>
                  <a:pt x="1890492" y="170714"/>
                </a:lnTo>
                <a:lnTo>
                  <a:pt x="1865982" y="191200"/>
                </a:lnTo>
                <a:lnTo>
                  <a:pt x="1838789" y="211686"/>
                </a:lnTo>
                <a:lnTo>
                  <a:pt x="1808914" y="232172"/>
                </a:lnTo>
                <a:lnTo>
                  <a:pt x="1842082" y="266639"/>
                </a:lnTo>
                <a:lnTo>
                  <a:pt x="1870494" y="247170"/>
                </a:lnTo>
                <a:lnTo>
                  <a:pt x="1897848" y="227131"/>
                </a:lnTo>
                <a:lnTo>
                  <a:pt x="1924146" y="206524"/>
                </a:lnTo>
                <a:lnTo>
                  <a:pt x="1949388" y="185347"/>
                </a:lnTo>
                <a:lnTo>
                  <a:pt x="1912318" y="150229"/>
                </a:lnTo>
                <a:close/>
              </a:path>
              <a:path w="3326765" h="652780">
                <a:moveTo>
                  <a:pt x="1396599" y="148928"/>
                </a:moveTo>
                <a:lnTo>
                  <a:pt x="1363431" y="180794"/>
                </a:lnTo>
                <a:lnTo>
                  <a:pt x="1389120" y="203191"/>
                </a:lnTo>
                <a:lnTo>
                  <a:pt x="1412857" y="224855"/>
                </a:lnTo>
                <a:lnTo>
                  <a:pt x="1434644" y="245788"/>
                </a:lnTo>
                <a:lnTo>
                  <a:pt x="1454479" y="265989"/>
                </a:lnTo>
                <a:lnTo>
                  <a:pt x="1490898" y="230220"/>
                </a:lnTo>
                <a:lnTo>
                  <a:pt x="1469884" y="210751"/>
                </a:lnTo>
                <a:lnTo>
                  <a:pt x="1447163" y="190712"/>
                </a:lnTo>
                <a:lnTo>
                  <a:pt x="1422735" y="170105"/>
                </a:lnTo>
                <a:lnTo>
                  <a:pt x="1396599" y="148928"/>
                </a:lnTo>
                <a:close/>
              </a:path>
              <a:path w="3326765" h="652780">
                <a:moveTo>
                  <a:pt x="1734126" y="163886"/>
                </a:moveTo>
                <a:lnTo>
                  <a:pt x="1708112" y="192094"/>
                </a:lnTo>
                <a:lnTo>
                  <a:pt x="1585197" y="221116"/>
                </a:lnTo>
                <a:lnTo>
                  <a:pt x="1745399" y="221116"/>
                </a:lnTo>
                <a:lnTo>
                  <a:pt x="1778999" y="189899"/>
                </a:lnTo>
                <a:lnTo>
                  <a:pt x="1734126" y="163886"/>
                </a:lnTo>
                <a:close/>
              </a:path>
              <a:path w="3326765" h="652780">
                <a:moveTo>
                  <a:pt x="1968248" y="73489"/>
                </a:moveTo>
                <a:lnTo>
                  <a:pt x="1349774" y="73489"/>
                </a:lnTo>
                <a:lnTo>
                  <a:pt x="1349774" y="119012"/>
                </a:lnTo>
                <a:lnTo>
                  <a:pt x="1968248" y="119012"/>
                </a:lnTo>
                <a:lnTo>
                  <a:pt x="1968248" y="73489"/>
                </a:lnTo>
                <a:close/>
              </a:path>
              <a:path w="3326765" h="652780">
                <a:moveTo>
                  <a:pt x="1658035" y="0"/>
                </a:moveTo>
                <a:lnTo>
                  <a:pt x="1611211" y="22762"/>
                </a:lnTo>
                <a:lnTo>
                  <a:pt x="1618324" y="34102"/>
                </a:lnTo>
                <a:lnTo>
                  <a:pt x="1625681" y="46337"/>
                </a:lnTo>
                <a:lnTo>
                  <a:pt x="1633282" y="59466"/>
                </a:lnTo>
                <a:lnTo>
                  <a:pt x="1641127" y="73489"/>
                </a:lnTo>
                <a:lnTo>
                  <a:pt x="1701934" y="73489"/>
                </a:lnTo>
                <a:lnTo>
                  <a:pt x="1692239" y="55848"/>
                </a:lnTo>
                <a:lnTo>
                  <a:pt x="1681691" y="37720"/>
                </a:lnTo>
                <a:lnTo>
                  <a:pt x="1670290" y="19103"/>
                </a:lnTo>
                <a:lnTo>
                  <a:pt x="1658035" y="0"/>
                </a:lnTo>
                <a:close/>
              </a:path>
              <a:path w="3326765" h="652780">
                <a:moveTo>
                  <a:pt x="2268539" y="340778"/>
                </a:moveTo>
                <a:lnTo>
                  <a:pt x="2215212" y="340778"/>
                </a:lnTo>
                <a:lnTo>
                  <a:pt x="2210801" y="384107"/>
                </a:lnTo>
                <a:lnTo>
                  <a:pt x="2202773" y="423371"/>
                </a:lnTo>
                <a:lnTo>
                  <a:pt x="2175866" y="489706"/>
                </a:lnTo>
                <a:lnTo>
                  <a:pt x="2148348" y="525800"/>
                </a:lnTo>
                <a:lnTo>
                  <a:pt x="2113271" y="557341"/>
                </a:lnTo>
                <a:lnTo>
                  <a:pt x="2070633" y="584330"/>
                </a:lnTo>
                <a:lnTo>
                  <a:pt x="2020434" y="606768"/>
                </a:lnTo>
                <a:lnTo>
                  <a:pt x="2030312" y="617538"/>
                </a:lnTo>
                <a:lnTo>
                  <a:pt x="2039782" y="628391"/>
                </a:lnTo>
                <a:lnTo>
                  <a:pt x="2048847" y="639325"/>
                </a:lnTo>
                <a:lnTo>
                  <a:pt x="2057504" y="650339"/>
                </a:lnTo>
                <a:lnTo>
                  <a:pt x="2111523" y="624123"/>
                </a:lnTo>
                <a:lnTo>
                  <a:pt x="2157168" y="592948"/>
                </a:lnTo>
                <a:lnTo>
                  <a:pt x="2194441" y="556813"/>
                </a:lnTo>
                <a:lnTo>
                  <a:pt x="2223340" y="515720"/>
                </a:lnTo>
                <a:lnTo>
                  <a:pt x="2240188" y="479910"/>
                </a:lnTo>
                <a:lnTo>
                  <a:pt x="2253338" y="438817"/>
                </a:lnTo>
                <a:lnTo>
                  <a:pt x="2262788" y="392439"/>
                </a:lnTo>
                <a:lnTo>
                  <a:pt x="2268539" y="340778"/>
                </a:lnTo>
                <a:close/>
              </a:path>
              <a:path w="3326765" h="652780">
                <a:moveTo>
                  <a:pt x="2277318" y="570999"/>
                </a:moveTo>
                <a:lnTo>
                  <a:pt x="2279839" y="584940"/>
                </a:lnTo>
                <a:lnTo>
                  <a:pt x="2282196" y="598801"/>
                </a:lnTo>
                <a:lnTo>
                  <a:pt x="2284391" y="612580"/>
                </a:lnTo>
                <a:lnTo>
                  <a:pt x="2286423" y="626277"/>
                </a:lnTo>
                <a:lnTo>
                  <a:pt x="2315323" y="627944"/>
                </a:lnTo>
                <a:lnTo>
                  <a:pt x="2343491" y="629041"/>
                </a:lnTo>
                <a:lnTo>
                  <a:pt x="2370927" y="629570"/>
                </a:lnTo>
                <a:lnTo>
                  <a:pt x="2397631" y="629529"/>
                </a:lnTo>
                <a:lnTo>
                  <a:pt x="2445066" y="622213"/>
                </a:lnTo>
                <a:lnTo>
                  <a:pt x="2480062" y="599613"/>
                </a:lnTo>
                <a:lnTo>
                  <a:pt x="2492455" y="578803"/>
                </a:lnTo>
                <a:lnTo>
                  <a:pt x="2389178" y="578803"/>
                </a:lnTo>
                <a:lnTo>
                  <a:pt x="2359018" y="578071"/>
                </a:lnTo>
                <a:lnTo>
                  <a:pt x="2330321" y="576526"/>
                </a:lnTo>
                <a:lnTo>
                  <a:pt x="2303088" y="574169"/>
                </a:lnTo>
                <a:lnTo>
                  <a:pt x="2277318" y="570999"/>
                </a:lnTo>
                <a:close/>
              </a:path>
              <a:path w="3326765" h="652780">
                <a:moveTo>
                  <a:pt x="2522497" y="292652"/>
                </a:moveTo>
                <a:lnTo>
                  <a:pt x="2090021" y="292652"/>
                </a:lnTo>
                <a:lnTo>
                  <a:pt x="2090021" y="340778"/>
                </a:lnTo>
                <a:lnTo>
                  <a:pt x="2468518" y="340778"/>
                </a:lnTo>
                <a:lnTo>
                  <a:pt x="2467055" y="385286"/>
                </a:lnTo>
                <a:lnTo>
                  <a:pt x="2465267" y="427111"/>
                </a:lnTo>
                <a:lnTo>
                  <a:pt x="2463154" y="466253"/>
                </a:lnTo>
                <a:lnTo>
                  <a:pt x="2453805" y="536490"/>
                </a:lnTo>
                <a:lnTo>
                  <a:pt x="2418036" y="574535"/>
                </a:lnTo>
                <a:lnTo>
                  <a:pt x="2389178" y="578803"/>
                </a:lnTo>
                <a:lnTo>
                  <a:pt x="2492455" y="578803"/>
                </a:lnTo>
                <a:lnTo>
                  <a:pt x="2512742" y="508565"/>
                </a:lnTo>
                <a:lnTo>
                  <a:pt x="2515791" y="455563"/>
                </a:lnTo>
                <a:lnTo>
                  <a:pt x="2518432" y="401910"/>
                </a:lnTo>
                <a:lnTo>
                  <a:pt x="2520668" y="347606"/>
                </a:lnTo>
                <a:lnTo>
                  <a:pt x="2522497" y="292652"/>
                </a:lnTo>
                <a:close/>
              </a:path>
              <a:path w="3326765" h="652780">
                <a:moveTo>
                  <a:pt x="2230495" y="12356"/>
                </a:moveTo>
                <a:lnTo>
                  <a:pt x="2202570" y="57774"/>
                </a:lnTo>
                <a:lnTo>
                  <a:pt x="2173052" y="100378"/>
                </a:lnTo>
                <a:lnTo>
                  <a:pt x="2141942" y="140168"/>
                </a:lnTo>
                <a:lnTo>
                  <a:pt x="2109239" y="177144"/>
                </a:lnTo>
                <a:lnTo>
                  <a:pt x="2074943" y="211307"/>
                </a:lnTo>
                <a:lnTo>
                  <a:pt x="2039055" y="242656"/>
                </a:lnTo>
                <a:lnTo>
                  <a:pt x="2001574" y="271191"/>
                </a:lnTo>
                <a:lnTo>
                  <a:pt x="2012955" y="282979"/>
                </a:lnTo>
                <a:lnTo>
                  <a:pt x="2023036" y="294279"/>
                </a:lnTo>
                <a:lnTo>
                  <a:pt x="2031816" y="305091"/>
                </a:lnTo>
                <a:lnTo>
                  <a:pt x="2039295" y="315415"/>
                </a:lnTo>
                <a:lnTo>
                  <a:pt x="2078063" y="284106"/>
                </a:lnTo>
                <a:lnTo>
                  <a:pt x="2115212" y="250009"/>
                </a:lnTo>
                <a:lnTo>
                  <a:pt x="2150742" y="213126"/>
                </a:lnTo>
                <a:lnTo>
                  <a:pt x="2184652" y="173455"/>
                </a:lnTo>
                <a:lnTo>
                  <a:pt x="2216944" y="130997"/>
                </a:lnTo>
                <a:lnTo>
                  <a:pt x="2247616" y="85752"/>
                </a:lnTo>
                <a:lnTo>
                  <a:pt x="2276669" y="37720"/>
                </a:lnTo>
                <a:lnTo>
                  <a:pt x="2230495" y="12356"/>
                </a:lnTo>
                <a:close/>
              </a:path>
              <a:path w="3326765" h="652780">
                <a:moveTo>
                  <a:pt x="2406086" y="1951"/>
                </a:moveTo>
                <a:lnTo>
                  <a:pt x="2359261" y="22111"/>
                </a:lnTo>
                <a:lnTo>
                  <a:pt x="2380042" y="67473"/>
                </a:lnTo>
                <a:lnTo>
                  <a:pt x="2404013" y="110233"/>
                </a:lnTo>
                <a:lnTo>
                  <a:pt x="2431175" y="150391"/>
                </a:lnTo>
                <a:lnTo>
                  <a:pt x="2461528" y="187948"/>
                </a:lnTo>
                <a:lnTo>
                  <a:pt x="2495071" y="222904"/>
                </a:lnTo>
                <a:lnTo>
                  <a:pt x="2531805" y="255258"/>
                </a:lnTo>
                <a:lnTo>
                  <a:pt x="2571730" y="285011"/>
                </a:lnTo>
                <a:lnTo>
                  <a:pt x="2614846" y="312163"/>
                </a:lnTo>
                <a:lnTo>
                  <a:pt x="2622365" y="302001"/>
                </a:lnTo>
                <a:lnTo>
                  <a:pt x="2631917" y="290377"/>
                </a:lnTo>
                <a:lnTo>
                  <a:pt x="2643501" y="277289"/>
                </a:lnTo>
                <a:lnTo>
                  <a:pt x="2657117" y="262737"/>
                </a:lnTo>
                <a:lnTo>
                  <a:pt x="2608037" y="236233"/>
                </a:lnTo>
                <a:lnTo>
                  <a:pt x="2563363" y="206145"/>
                </a:lnTo>
                <a:lnTo>
                  <a:pt x="2523095" y="172473"/>
                </a:lnTo>
                <a:lnTo>
                  <a:pt x="2487233" y="135218"/>
                </a:lnTo>
                <a:lnTo>
                  <a:pt x="2455778" y="94379"/>
                </a:lnTo>
                <a:lnTo>
                  <a:pt x="2428729" y="49957"/>
                </a:lnTo>
                <a:lnTo>
                  <a:pt x="2406086" y="1951"/>
                </a:lnTo>
                <a:close/>
              </a:path>
              <a:path w="3326765" h="652780">
                <a:moveTo>
                  <a:pt x="3043579" y="450035"/>
                </a:moveTo>
                <a:lnTo>
                  <a:pt x="2952531" y="450035"/>
                </a:lnTo>
                <a:lnTo>
                  <a:pt x="2934242" y="483600"/>
                </a:lnTo>
                <a:lnTo>
                  <a:pt x="2909104" y="513317"/>
                </a:lnTo>
                <a:lnTo>
                  <a:pt x="2877118" y="539185"/>
                </a:lnTo>
                <a:lnTo>
                  <a:pt x="2838284" y="561203"/>
                </a:lnTo>
                <a:lnTo>
                  <a:pt x="2792601" y="579373"/>
                </a:lnTo>
                <a:lnTo>
                  <a:pt x="2740069" y="593694"/>
                </a:lnTo>
                <a:lnTo>
                  <a:pt x="2680690" y="604165"/>
                </a:lnTo>
                <a:lnTo>
                  <a:pt x="2688534" y="616928"/>
                </a:lnTo>
                <a:lnTo>
                  <a:pt x="2695810" y="629203"/>
                </a:lnTo>
                <a:lnTo>
                  <a:pt x="2702517" y="640991"/>
                </a:lnTo>
                <a:lnTo>
                  <a:pt x="2708654" y="652291"/>
                </a:lnTo>
                <a:lnTo>
                  <a:pt x="2771777" y="638315"/>
                </a:lnTo>
                <a:lnTo>
                  <a:pt x="2827732" y="620172"/>
                </a:lnTo>
                <a:lnTo>
                  <a:pt x="2876521" y="597862"/>
                </a:lnTo>
                <a:lnTo>
                  <a:pt x="2918143" y="571383"/>
                </a:lnTo>
                <a:lnTo>
                  <a:pt x="2952598" y="540738"/>
                </a:lnTo>
                <a:lnTo>
                  <a:pt x="2979886" y="505924"/>
                </a:lnTo>
                <a:lnTo>
                  <a:pt x="3000007" y="466944"/>
                </a:lnTo>
                <a:lnTo>
                  <a:pt x="3057094" y="466944"/>
                </a:lnTo>
                <a:lnTo>
                  <a:pt x="3043579" y="450035"/>
                </a:lnTo>
                <a:close/>
              </a:path>
              <a:path w="3326765" h="652780">
                <a:moveTo>
                  <a:pt x="3057094" y="466944"/>
                </a:moveTo>
                <a:lnTo>
                  <a:pt x="3000007" y="466944"/>
                </a:lnTo>
                <a:lnTo>
                  <a:pt x="3025715" y="504876"/>
                </a:lnTo>
                <a:lnTo>
                  <a:pt x="3056758" y="538774"/>
                </a:lnTo>
                <a:lnTo>
                  <a:pt x="3093138" y="568636"/>
                </a:lnTo>
                <a:lnTo>
                  <a:pt x="3134852" y="594464"/>
                </a:lnTo>
                <a:lnTo>
                  <a:pt x="3181902" y="616257"/>
                </a:lnTo>
                <a:lnTo>
                  <a:pt x="3234288" y="634015"/>
                </a:lnTo>
                <a:lnTo>
                  <a:pt x="3292009" y="647739"/>
                </a:lnTo>
                <a:lnTo>
                  <a:pt x="3302211" y="630870"/>
                </a:lnTo>
                <a:lnTo>
                  <a:pt x="3311357" y="616685"/>
                </a:lnTo>
                <a:lnTo>
                  <a:pt x="3319445" y="605182"/>
                </a:lnTo>
                <a:lnTo>
                  <a:pt x="3326477" y="596361"/>
                </a:lnTo>
                <a:lnTo>
                  <a:pt x="3272605" y="588279"/>
                </a:lnTo>
                <a:lnTo>
                  <a:pt x="3223219" y="575922"/>
                </a:lnTo>
                <a:lnTo>
                  <a:pt x="3178319" y="559292"/>
                </a:lnTo>
                <a:lnTo>
                  <a:pt x="3137905" y="538388"/>
                </a:lnTo>
                <a:lnTo>
                  <a:pt x="3101977" y="513211"/>
                </a:lnTo>
                <a:lnTo>
                  <a:pt x="3070535" y="483760"/>
                </a:lnTo>
                <a:lnTo>
                  <a:pt x="3057094" y="466944"/>
                </a:lnTo>
                <a:close/>
              </a:path>
              <a:path w="3326765" h="652780">
                <a:moveTo>
                  <a:pt x="3304365" y="404512"/>
                </a:moveTo>
                <a:lnTo>
                  <a:pt x="2695647" y="404512"/>
                </a:lnTo>
                <a:lnTo>
                  <a:pt x="2695647" y="450035"/>
                </a:lnTo>
                <a:lnTo>
                  <a:pt x="3304365" y="450035"/>
                </a:lnTo>
                <a:lnTo>
                  <a:pt x="3304365" y="404512"/>
                </a:lnTo>
                <a:close/>
              </a:path>
              <a:path w="3326765" h="652780">
                <a:moveTo>
                  <a:pt x="3026670" y="353134"/>
                </a:moveTo>
                <a:lnTo>
                  <a:pt x="2974643" y="353134"/>
                </a:lnTo>
                <a:lnTo>
                  <a:pt x="2972889" y="367605"/>
                </a:lnTo>
                <a:lnTo>
                  <a:pt x="2970904" y="380937"/>
                </a:lnTo>
                <a:lnTo>
                  <a:pt x="2968668" y="393252"/>
                </a:lnTo>
                <a:lnTo>
                  <a:pt x="2966189" y="404512"/>
                </a:lnTo>
                <a:lnTo>
                  <a:pt x="3017565" y="404512"/>
                </a:lnTo>
                <a:lnTo>
                  <a:pt x="3019841" y="393008"/>
                </a:lnTo>
                <a:lnTo>
                  <a:pt x="3022117" y="380611"/>
                </a:lnTo>
                <a:lnTo>
                  <a:pt x="3024394" y="367320"/>
                </a:lnTo>
                <a:lnTo>
                  <a:pt x="3026670" y="353134"/>
                </a:lnTo>
                <a:close/>
              </a:path>
              <a:path w="3326765" h="652780">
                <a:moveTo>
                  <a:pt x="3134984" y="262737"/>
                </a:moveTo>
                <a:lnTo>
                  <a:pt x="3026020" y="262737"/>
                </a:lnTo>
                <a:lnTo>
                  <a:pt x="3076963" y="282790"/>
                </a:lnTo>
                <a:lnTo>
                  <a:pt x="3125305" y="302625"/>
                </a:lnTo>
                <a:lnTo>
                  <a:pt x="3171046" y="322243"/>
                </a:lnTo>
                <a:lnTo>
                  <a:pt x="3214185" y="341645"/>
                </a:lnTo>
                <a:lnTo>
                  <a:pt x="3254723" y="360830"/>
                </a:lnTo>
                <a:lnTo>
                  <a:pt x="3292660" y="379799"/>
                </a:lnTo>
                <a:lnTo>
                  <a:pt x="3315421" y="337526"/>
                </a:lnTo>
                <a:lnTo>
                  <a:pt x="3281694" y="322894"/>
                </a:lnTo>
                <a:lnTo>
                  <a:pt x="3200473" y="289076"/>
                </a:lnTo>
                <a:lnTo>
                  <a:pt x="3134984" y="262737"/>
                </a:lnTo>
                <a:close/>
              </a:path>
              <a:path w="3326765" h="652780">
                <a:moveTo>
                  <a:pt x="3026020" y="213312"/>
                </a:moveTo>
                <a:lnTo>
                  <a:pt x="2931070" y="213312"/>
                </a:lnTo>
                <a:lnTo>
                  <a:pt x="2896150" y="238909"/>
                </a:lnTo>
                <a:lnTo>
                  <a:pt x="2858593" y="262376"/>
                </a:lnTo>
                <a:lnTo>
                  <a:pt x="2818399" y="283711"/>
                </a:lnTo>
                <a:lnTo>
                  <a:pt x="2775567" y="302914"/>
                </a:lnTo>
                <a:lnTo>
                  <a:pt x="2730097" y="319985"/>
                </a:lnTo>
                <a:lnTo>
                  <a:pt x="2681990" y="334925"/>
                </a:lnTo>
                <a:lnTo>
                  <a:pt x="2690810" y="346144"/>
                </a:lnTo>
                <a:lnTo>
                  <a:pt x="2699061" y="357037"/>
                </a:lnTo>
                <a:lnTo>
                  <a:pt x="2706743" y="367605"/>
                </a:lnTo>
                <a:lnTo>
                  <a:pt x="2713856" y="377847"/>
                </a:lnTo>
                <a:lnTo>
                  <a:pt x="2761982" y="360505"/>
                </a:lnTo>
                <a:lnTo>
                  <a:pt x="2808373" y="339694"/>
                </a:lnTo>
                <a:lnTo>
                  <a:pt x="2853030" y="315414"/>
                </a:lnTo>
                <a:lnTo>
                  <a:pt x="2895952" y="287667"/>
                </a:lnTo>
                <a:lnTo>
                  <a:pt x="2937140" y="256450"/>
                </a:lnTo>
                <a:lnTo>
                  <a:pt x="2976594" y="221765"/>
                </a:lnTo>
                <a:lnTo>
                  <a:pt x="3026020" y="221765"/>
                </a:lnTo>
                <a:lnTo>
                  <a:pt x="3026020" y="213312"/>
                </a:lnTo>
                <a:close/>
              </a:path>
              <a:path w="3326765" h="652780">
                <a:moveTo>
                  <a:pt x="3026020" y="221765"/>
                </a:moveTo>
                <a:lnTo>
                  <a:pt x="2976594" y="221765"/>
                </a:lnTo>
                <a:lnTo>
                  <a:pt x="2976594" y="330373"/>
                </a:lnTo>
                <a:lnTo>
                  <a:pt x="3026020" y="330373"/>
                </a:lnTo>
                <a:lnTo>
                  <a:pt x="3026020" y="262737"/>
                </a:lnTo>
                <a:lnTo>
                  <a:pt x="3134984" y="262737"/>
                </a:lnTo>
                <a:lnTo>
                  <a:pt x="3107170" y="251681"/>
                </a:lnTo>
                <a:lnTo>
                  <a:pt x="3026020" y="251681"/>
                </a:lnTo>
                <a:lnTo>
                  <a:pt x="3026020" y="221765"/>
                </a:lnTo>
                <a:close/>
              </a:path>
              <a:path w="3326765" h="652780">
                <a:moveTo>
                  <a:pt x="3044229" y="226969"/>
                </a:moveTo>
                <a:lnTo>
                  <a:pt x="3026020" y="251681"/>
                </a:lnTo>
                <a:lnTo>
                  <a:pt x="3107170" y="251681"/>
                </a:lnTo>
                <a:lnTo>
                  <a:pt x="3044229" y="226969"/>
                </a:lnTo>
                <a:close/>
              </a:path>
              <a:path w="3326765" h="652780">
                <a:moveTo>
                  <a:pt x="3299163" y="169738"/>
                </a:moveTo>
                <a:lnTo>
                  <a:pt x="2700850" y="169738"/>
                </a:lnTo>
                <a:lnTo>
                  <a:pt x="2700850" y="213312"/>
                </a:lnTo>
                <a:lnTo>
                  <a:pt x="3299163" y="213312"/>
                </a:lnTo>
                <a:lnTo>
                  <a:pt x="3299163" y="169738"/>
                </a:lnTo>
                <a:close/>
              </a:path>
              <a:path w="3326765" h="652780">
                <a:moveTo>
                  <a:pt x="3026020" y="7154"/>
                </a:moveTo>
                <a:lnTo>
                  <a:pt x="2976594" y="7154"/>
                </a:lnTo>
                <a:lnTo>
                  <a:pt x="2976594" y="169738"/>
                </a:lnTo>
                <a:lnTo>
                  <a:pt x="3026020" y="169738"/>
                </a:lnTo>
                <a:lnTo>
                  <a:pt x="3026020" y="7154"/>
                </a:lnTo>
                <a:close/>
              </a:path>
              <a:path w="3326765" h="652780">
                <a:moveTo>
                  <a:pt x="3207465" y="26013"/>
                </a:moveTo>
                <a:lnTo>
                  <a:pt x="3175761" y="53084"/>
                </a:lnTo>
                <a:lnTo>
                  <a:pt x="3145682" y="77716"/>
                </a:lnTo>
                <a:lnTo>
                  <a:pt x="3117230" y="99909"/>
                </a:lnTo>
                <a:lnTo>
                  <a:pt x="3090404" y="119663"/>
                </a:lnTo>
                <a:lnTo>
                  <a:pt x="3124221" y="154130"/>
                </a:lnTo>
                <a:lnTo>
                  <a:pt x="3161738" y="126125"/>
                </a:lnTo>
                <a:lnTo>
                  <a:pt x="3194295" y="101290"/>
                </a:lnTo>
                <a:lnTo>
                  <a:pt x="3221894" y="79626"/>
                </a:lnTo>
                <a:lnTo>
                  <a:pt x="3244534" y="61132"/>
                </a:lnTo>
                <a:lnTo>
                  <a:pt x="3207465" y="26013"/>
                </a:lnTo>
                <a:close/>
              </a:path>
              <a:path w="3326765" h="652780">
                <a:moveTo>
                  <a:pt x="2792548" y="26013"/>
                </a:moveTo>
                <a:lnTo>
                  <a:pt x="2760681" y="60481"/>
                </a:lnTo>
                <a:lnTo>
                  <a:pt x="2794214" y="86048"/>
                </a:lnTo>
                <a:lnTo>
                  <a:pt x="2823926" y="110070"/>
                </a:lnTo>
                <a:lnTo>
                  <a:pt x="2849818" y="132548"/>
                </a:lnTo>
                <a:lnTo>
                  <a:pt x="2871890" y="153480"/>
                </a:lnTo>
                <a:lnTo>
                  <a:pt x="2907008" y="115111"/>
                </a:lnTo>
                <a:lnTo>
                  <a:pt x="2883026" y="94665"/>
                </a:lnTo>
                <a:lnTo>
                  <a:pt x="2855956" y="73000"/>
                </a:lnTo>
                <a:lnTo>
                  <a:pt x="2825796" y="50116"/>
                </a:lnTo>
                <a:lnTo>
                  <a:pt x="2792548" y="260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42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pc="20"/>
              <a:t>厂商：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2529" cy="1130855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01392" y="10431012"/>
            <a:ext cx="2104899" cy="7147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038387" y="1435612"/>
            <a:ext cx="17602835" cy="8704580"/>
            <a:chOff x="1038387" y="1435612"/>
            <a:chExt cx="17602835" cy="870458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8387" y="1601188"/>
              <a:ext cx="17602333" cy="853877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4958" y="1435613"/>
              <a:ext cx="16889190" cy="870434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4958" y="1435612"/>
              <a:ext cx="15624655" cy="833063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0553" y="1435612"/>
              <a:ext cx="15153465" cy="8151584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42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pc="20"/>
              <a:t>厂商：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01392" y="10431012"/>
            <a:ext cx="2104899" cy="7147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2826" y="1821431"/>
            <a:ext cx="18485719" cy="766569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3663" y="492918"/>
            <a:ext cx="2020570" cy="50800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150" spc="15"/>
              <a:t>融入</a:t>
            </a:r>
            <a:r>
              <a:rPr dirty="0" sz="3150"/>
              <a:t>CI</a:t>
            </a:r>
            <a:r>
              <a:rPr dirty="0" sz="3150" spc="15"/>
              <a:t>卡点</a:t>
            </a:r>
            <a:endParaRPr sz="3150"/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42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pc="20"/>
              <a:t>厂商：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71247" y="5400031"/>
            <a:ext cx="922655" cy="654050"/>
          </a:xfrm>
          <a:custGeom>
            <a:avLst/>
            <a:gdLst/>
            <a:ahLst/>
            <a:cxnLst/>
            <a:rect l="l" t="t" r="r" b="b"/>
            <a:pathLst>
              <a:path w="922654" h="654050">
                <a:moveTo>
                  <a:pt x="225728" y="0"/>
                </a:moveTo>
                <a:lnTo>
                  <a:pt x="167810" y="5951"/>
                </a:lnTo>
                <a:lnTo>
                  <a:pt x="119710" y="23805"/>
                </a:lnTo>
                <a:lnTo>
                  <a:pt x="80689" y="52518"/>
                </a:lnTo>
                <a:lnTo>
                  <a:pt x="50013" y="91047"/>
                </a:lnTo>
                <a:lnTo>
                  <a:pt x="27189" y="138780"/>
                </a:lnTo>
                <a:lnTo>
                  <a:pt x="11728" y="195102"/>
                </a:lnTo>
                <a:lnTo>
                  <a:pt x="2894" y="258725"/>
                </a:lnTo>
                <a:lnTo>
                  <a:pt x="71" y="322471"/>
                </a:lnTo>
                <a:lnTo>
                  <a:pt x="0" y="331305"/>
                </a:lnTo>
                <a:lnTo>
                  <a:pt x="608" y="366507"/>
                </a:lnTo>
                <a:lnTo>
                  <a:pt x="5884" y="436081"/>
                </a:lnTo>
                <a:lnTo>
                  <a:pt x="16682" y="496621"/>
                </a:lnTo>
                <a:lnTo>
                  <a:pt x="34475" y="547667"/>
                </a:lnTo>
                <a:lnTo>
                  <a:pt x="59599" y="589080"/>
                </a:lnTo>
                <a:lnTo>
                  <a:pt x="92607" y="620492"/>
                </a:lnTo>
                <a:lnTo>
                  <a:pt x="133775" y="641766"/>
                </a:lnTo>
                <a:lnTo>
                  <a:pt x="184206" y="652442"/>
                </a:lnTo>
                <a:lnTo>
                  <a:pt x="212965" y="653776"/>
                </a:lnTo>
                <a:lnTo>
                  <a:pt x="243366" y="652288"/>
                </a:lnTo>
                <a:lnTo>
                  <a:pt x="296620" y="640386"/>
                </a:lnTo>
                <a:lnTo>
                  <a:pt x="340043" y="616842"/>
                </a:lnTo>
                <a:lnTo>
                  <a:pt x="373782" y="584570"/>
                </a:lnTo>
                <a:lnTo>
                  <a:pt x="217873" y="584570"/>
                </a:lnTo>
                <a:lnTo>
                  <a:pt x="200863" y="583681"/>
                </a:lnTo>
                <a:lnTo>
                  <a:pt x="157748" y="570336"/>
                </a:lnTo>
                <a:lnTo>
                  <a:pt x="125538" y="539322"/>
                </a:lnTo>
                <a:lnTo>
                  <a:pt x="103206" y="488675"/>
                </a:lnTo>
                <a:lnTo>
                  <a:pt x="93695" y="443458"/>
                </a:lnTo>
                <a:lnTo>
                  <a:pt x="88174" y="388302"/>
                </a:lnTo>
                <a:lnTo>
                  <a:pt x="86333" y="322471"/>
                </a:lnTo>
                <a:lnTo>
                  <a:pt x="86671" y="296396"/>
                </a:lnTo>
                <a:lnTo>
                  <a:pt x="89370" y="246823"/>
                </a:lnTo>
                <a:lnTo>
                  <a:pt x="95030" y="200992"/>
                </a:lnTo>
                <a:lnTo>
                  <a:pt x="105215" y="160745"/>
                </a:lnTo>
                <a:lnTo>
                  <a:pt x="129833" y="112153"/>
                </a:lnTo>
                <a:lnTo>
                  <a:pt x="167074" y="80250"/>
                </a:lnTo>
                <a:lnTo>
                  <a:pt x="220819" y="69207"/>
                </a:lnTo>
                <a:lnTo>
                  <a:pt x="382713" y="69207"/>
                </a:lnTo>
                <a:lnTo>
                  <a:pt x="379585" y="64697"/>
                </a:lnTo>
                <a:lnTo>
                  <a:pt x="346577" y="33284"/>
                </a:lnTo>
                <a:lnTo>
                  <a:pt x="305379" y="12010"/>
                </a:lnTo>
                <a:lnTo>
                  <a:pt x="254701" y="1334"/>
                </a:lnTo>
                <a:lnTo>
                  <a:pt x="225728" y="0"/>
                </a:lnTo>
                <a:close/>
              </a:path>
              <a:path w="922654" h="654050">
                <a:moveTo>
                  <a:pt x="382713" y="69207"/>
                </a:moveTo>
                <a:lnTo>
                  <a:pt x="220819" y="69207"/>
                </a:lnTo>
                <a:lnTo>
                  <a:pt x="232307" y="69590"/>
                </a:lnTo>
                <a:lnTo>
                  <a:pt x="243212" y="70740"/>
                </a:lnTo>
                <a:lnTo>
                  <a:pt x="281129" y="83317"/>
                </a:lnTo>
                <a:lnTo>
                  <a:pt x="310578" y="110312"/>
                </a:lnTo>
                <a:lnTo>
                  <a:pt x="331745" y="152217"/>
                </a:lnTo>
                <a:lnTo>
                  <a:pt x="342466" y="194182"/>
                </a:lnTo>
                <a:lnTo>
                  <a:pt x="349414" y="245903"/>
                </a:lnTo>
                <a:lnTo>
                  <a:pt x="351991" y="286150"/>
                </a:lnTo>
                <a:lnTo>
                  <a:pt x="352850" y="331305"/>
                </a:lnTo>
                <a:lnTo>
                  <a:pt x="352712" y="348806"/>
                </a:lnTo>
                <a:lnTo>
                  <a:pt x="350642" y="399285"/>
                </a:lnTo>
                <a:lnTo>
                  <a:pt x="345258" y="445621"/>
                </a:lnTo>
                <a:lnTo>
                  <a:pt x="335671" y="486651"/>
                </a:lnTo>
                <a:lnTo>
                  <a:pt x="321606" y="522067"/>
                </a:lnTo>
                <a:lnTo>
                  <a:pt x="294197" y="558203"/>
                </a:lnTo>
                <a:lnTo>
                  <a:pt x="255376" y="579601"/>
                </a:lnTo>
                <a:lnTo>
                  <a:pt x="217873" y="584570"/>
                </a:lnTo>
                <a:lnTo>
                  <a:pt x="373782" y="584570"/>
                </a:lnTo>
                <a:lnTo>
                  <a:pt x="401841" y="539951"/>
                </a:lnTo>
                <a:lnTo>
                  <a:pt x="420983" y="488047"/>
                </a:lnTo>
                <a:lnTo>
                  <a:pt x="432747" y="427936"/>
                </a:lnTo>
                <a:lnTo>
                  <a:pt x="438514" y="361184"/>
                </a:lnTo>
                <a:lnTo>
                  <a:pt x="439184" y="322471"/>
                </a:lnTo>
                <a:lnTo>
                  <a:pt x="438575" y="287269"/>
                </a:lnTo>
                <a:lnTo>
                  <a:pt x="433299" y="217695"/>
                </a:lnTo>
                <a:lnTo>
                  <a:pt x="422501" y="157156"/>
                </a:lnTo>
                <a:lnTo>
                  <a:pt x="404709" y="106110"/>
                </a:lnTo>
                <a:lnTo>
                  <a:pt x="393098" y="84177"/>
                </a:lnTo>
                <a:lnTo>
                  <a:pt x="382713" y="69207"/>
                </a:lnTo>
                <a:close/>
              </a:path>
              <a:path w="922654" h="654050">
                <a:moveTo>
                  <a:pt x="540668" y="534506"/>
                </a:moveTo>
                <a:lnTo>
                  <a:pt x="533280" y="534506"/>
                </a:lnTo>
                <a:lnTo>
                  <a:pt x="529923" y="536797"/>
                </a:lnTo>
                <a:lnTo>
                  <a:pt x="525223" y="545959"/>
                </a:lnTo>
                <a:lnTo>
                  <a:pt x="524049" y="554139"/>
                </a:lnTo>
                <a:lnTo>
                  <a:pt x="524174" y="575736"/>
                </a:lnTo>
                <a:lnTo>
                  <a:pt x="538529" y="612874"/>
                </a:lnTo>
                <a:lnTo>
                  <a:pt x="579482" y="632763"/>
                </a:lnTo>
                <a:lnTo>
                  <a:pt x="625665" y="645923"/>
                </a:lnTo>
                <a:lnTo>
                  <a:pt x="667921" y="652488"/>
                </a:lnTo>
                <a:lnTo>
                  <a:pt x="698782" y="653776"/>
                </a:lnTo>
                <a:lnTo>
                  <a:pt x="724366" y="652932"/>
                </a:lnTo>
                <a:lnTo>
                  <a:pt x="771485" y="646184"/>
                </a:lnTo>
                <a:lnTo>
                  <a:pt x="813146" y="632763"/>
                </a:lnTo>
                <a:lnTo>
                  <a:pt x="848145" y="613544"/>
                </a:lnTo>
                <a:lnTo>
                  <a:pt x="880304" y="584079"/>
                </a:lnTo>
                <a:lnTo>
                  <a:pt x="700784" y="584079"/>
                </a:lnTo>
                <a:lnTo>
                  <a:pt x="684056" y="583588"/>
                </a:lnTo>
                <a:lnTo>
                  <a:pt x="638599" y="576226"/>
                </a:lnTo>
                <a:lnTo>
                  <a:pt x="600647" y="563756"/>
                </a:lnTo>
                <a:lnTo>
                  <a:pt x="562662" y="546363"/>
                </a:lnTo>
                <a:lnTo>
                  <a:pt x="546626" y="537123"/>
                </a:lnTo>
                <a:lnTo>
                  <a:pt x="540668" y="534506"/>
                </a:lnTo>
                <a:close/>
              </a:path>
              <a:path w="922654" h="654050">
                <a:moveTo>
                  <a:pt x="870047" y="69697"/>
                </a:moveTo>
                <a:lnTo>
                  <a:pt x="698291" y="69697"/>
                </a:lnTo>
                <a:lnTo>
                  <a:pt x="710914" y="70172"/>
                </a:lnTo>
                <a:lnTo>
                  <a:pt x="722771" y="71599"/>
                </a:lnTo>
                <a:lnTo>
                  <a:pt x="762282" y="86323"/>
                </a:lnTo>
                <a:lnTo>
                  <a:pt x="792376" y="120666"/>
                </a:lnTo>
                <a:lnTo>
                  <a:pt x="802346" y="166880"/>
                </a:lnTo>
                <a:lnTo>
                  <a:pt x="801748" y="180055"/>
                </a:lnTo>
                <a:lnTo>
                  <a:pt x="787468" y="226254"/>
                </a:lnTo>
                <a:lnTo>
                  <a:pt x="755840" y="260658"/>
                </a:lnTo>
                <a:lnTo>
                  <a:pt x="708307" y="280966"/>
                </a:lnTo>
                <a:lnTo>
                  <a:pt x="663443" y="285659"/>
                </a:lnTo>
                <a:lnTo>
                  <a:pt x="605034" y="285659"/>
                </a:lnTo>
                <a:lnTo>
                  <a:pt x="602417" y="286232"/>
                </a:lnTo>
                <a:lnTo>
                  <a:pt x="588347" y="324924"/>
                </a:lnTo>
                <a:lnTo>
                  <a:pt x="588938" y="330487"/>
                </a:lnTo>
                <a:lnTo>
                  <a:pt x="606425" y="352411"/>
                </a:lnTo>
                <a:lnTo>
                  <a:pt x="671480" y="352411"/>
                </a:lnTo>
                <a:lnTo>
                  <a:pt x="690475" y="352932"/>
                </a:lnTo>
                <a:lnTo>
                  <a:pt x="741184" y="360755"/>
                </a:lnTo>
                <a:lnTo>
                  <a:pt x="781769" y="377412"/>
                </a:lnTo>
                <a:lnTo>
                  <a:pt x="811391" y="401984"/>
                </a:lnTo>
                <a:lnTo>
                  <a:pt x="832997" y="445054"/>
                </a:lnTo>
                <a:lnTo>
                  <a:pt x="835721" y="470699"/>
                </a:lnTo>
                <a:lnTo>
                  <a:pt x="835186" y="482740"/>
                </a:lnTo>
                <a:lnTo>
                  <a:pt x="822349" y="526177"/>
                </a:lnTo>
                <a:lnTo>
                  <a:pt x="792419" y="559354"/>
                </a:lnTo>
                <a:lnTo>
                  <a:pt x="746097" y="579386"/>
                </a:lnTo>
                <a:lnTo>
                  <a:pt x="700784" y="584079"/>
                </a:lnTo>
                <a:lnTo>
                  <a:pt x="880304" y="584079"/>
                </a:lnTo>
                <a:lnTo>
                  <a:pt x="906891" y="541623"/>
                </a:lnTo>
                <a:lnTo>
                  <a:pt x="918302" y="504382"/>
                </a:lnTo>
                <a:lnTo>
                  <a:pt x="922106" y="462846"/>
                </a:lnTo>
                <a:lnTo>
                  <a:pt x="921416" y="448106"/>
                </a:lnTo>
                <a:lnTo>
                  <a:pt x="911063" y="406646"/>
                </a:lnTo>
                <a:lnTo>
                  <a:pt x="889624" y="370939"/>
                </a:lnTo>
                <a:lnTo>
                  <a:pt x="858851" y="342778"/>
                </a:lnTo>
                <a:lnTo>
                  <a:pt x="819539" y="322210"/>
                </a:lnTo>
                <a:lnTo>
                  <a:pt x="773387" y="311672"/>
                </a:lnTo>
                <a:lnTo>
                  <a:pt x="773387" y="310691"/>
                </a:lnTo>
                <a:lnTo>
                  <a:pt x="812960" y="297760"/>
                </a:lnTo>
                <a:lnTo>
                  <a:pt x="844802" y="275843"/>
                </a:lnTo>
                <a:lnTo>
                  <a:pt x="875137" y="236025"/>
                </a:lnTo>
                <a:lnTo>
                  <a:pt x="888240" y="198645"/>
                </a:lnTo>
                <a:lnTo>
                  <a:pt x="892657" y="156081"/>
                </a:lnTo>
                <a:lnTo>
                  <a:pt x="891967" y="139041"/>
                </a:lnTo>
                <a:lnTo>
                  <a:pt x="889896" y="122767"/>
                </a:lnTo>
                <a:lnTo>
                  <a:pt x="886445" y="107260"/>
                </a:lnTo>
                <a:lnTo>
                  <a:pt x="881614" y="92520"/>
                </a:lnTo>
                <a:lnTo>
                  <a:pt x="875386" y="78670"/>
                </a:lnTo>
                <a:lnTo>
                  <a:pt x="870047" y="69697"/>
                </a:lnTo>
                <a:close/>
              </a:path>
              <a:path w="922654" h="654050">
                <a:moveTo>
                  <a:pt x="714979" y="0"/>
                </a:moveTo>
                <a:lnTo>
                  <a:pt x="670207" y="3313"/>
                </a:lnTo>
                <a:lnTo>
                  <a:pt x="630680" y="12455"/>
                </a:lnTo>
                <a:lnTo>
                  <a:pt x="589022" y="29020"/>
                </a:lnTo>
                <a:lnTo>
                  <a:pt x="551126" y="54400"/>
                </a:lnTo>
                <a:lnTo>
                  <a:pt x="541767" y="98164"/>
                </a:lnTo>
                <a:lnTo>
                  <a:pt x="541964" y="102827"/>
                </a:lnTo>
                <a:lnTo>
                  <a:pt x="553171" y="123687"/>
                </a:lnTo>
                <a:lnTo>
                  <a:pt x="558735" y="123687"/>
                </a:lnTo>
                <a:lnTo>
                  <a:pt x="564460" y="120824"/>
                </a:lnTo>
                <a:lnTo>
                  <a:pt x="572640" y="115098"/>
                </a:lnTo>
                <a:lnTo>
                  <a:pt x="579175" y="110727"/>
                </a:lnTo>
                <a:lnTo>
                  <a:pt x="613210" y="91861"/>
                </a:lnTo>
                <a:lnTo>
                  <a:pt x="658213" y="74528"/>
                </a:lnTo>
                <a:lnTo>
                  <a:pt x="698291" y="69697"/>
                </a:lnTo>
                <a:lnTo>
                  <a:pt x="870047" y="69697"/>
                </a:lnTo>
                <a:lnTo>
                  <a:pt x="867748" y="65832"/>
                </a:lnTo>
                <a:lnTo>
                  <a:pt x="836381" y="33468"/>
                </a:lnTo>
                <a:lnTo>
                  <a:pt x="792529" y="11289"/>
                </a:lnTo>
                <a:lnTo>
                  <a:pt x="736391" y="705"/>
                </a:lnTo>
                <a:lnTo>
                  <a:pt x="71497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97999" y="6289501"/>
            <a:ext cx="8019064" cy="98360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01392" y="10431012"/>
            <a:ext cx="2104899" cy="7147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42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pc="20"/>
              <a:t>厂商：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01392" y="10431012"/>
            <a:ext cx="2104899" cy="7147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47174" y="7800774"/>
            <a:ext cx="2036260" cy="17816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92789" y="7800774"/>
            <a:ext cx="2036260" cy="17816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8860702" y="7803412"/>
            <a:ext cx="2036445" cy="178435"/>
          </a:xfrm>
          <a:custGeom>
            <a:avLst/>
            <a:gdLst/>
            <a:ahLst/>
            <a:cxnLst/>
            <a:rect l="l" t="t" r="r" b="b"/>
            <a:pathLst>
              <a:path w="2036445" h="178434">
                <a:moveTo>
                  <a:pt x="2006565" y="0"/>
                </a:moveTo>
                <a:lnTo>
                  <a:pt x="29696" y="0"/>
                </a:lnTo>
                <a:lnTo>
                  <a:pt x="18136" y="2333"/>
                </a:lnTo>
                <a:lnTo>
                  <a:pt x="8697" y="8697"/>
                </a:lnTo>
                <a:lnTo>
                  <a:pt x="2333" y="18136"/>
                </a:lnTo>
                <a:lnTo>
                  <a:pt x="0" y="29695"/>
                </a:lnTo>
                <a:lnTo>
                  <a:pt x="0" y="148471"/>
                </a:lnTo>
                <a:lnTo>
                  <a:pt x="2333" y="160029"/>
                </a:lnTo>
                <a:lnTo>
                  <a:pt x="8697" y="169468"/>
                </a:lnTo>
                <a:lnTo>
                  <a:pt x="18136" y="175832"/>
                </a:lnTo>
                <a:lnTo>
                  <a:pt x="29696" y="178166"/>
                </a:lnTo>
                <a:lnTo>
                  <a:pt x="2006565" y="178166"/>
                </a:lnTo>
                <a:lnTo>
                  <a:pt x="2018123" y="175832"/>
                </a:lnTo>
                <a:lnTo>
                  <a:pt x="2027562" y="169468"/>
                </a:lnTo>
                <a:lnTo>
                  <a:pt x="2033926" y="160029"/>
                </a:lnTo>
                <a:lnTo>
                  <a:pt x="2036260" y="148471"/>
                </a:lnTo>
                <a:lnTo>
                  <a:pt x="2036260" y="29695"/>
                </a:lnTo>
                <a:lnTo>
                  <a:pt x="2033926" y="18136"/>
                </a:lnTo>
                <a:lnTo>
                  <a:pt x="2027562" y="8697"/>
                </a:lnTo>
                <a:lnTo>
                  <a:pt x="2018123" y="2333"/>
                </a:lnTo>
                <a:lnTo>
                  <a:pt x="2006565" y="0"/>
                </a:lnTo>
                <a:close/>
              </a:path>
            </a:pathLst>
          </a:custGeom>
          <a:solidFill>
            <a:srgbClr val="00517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761800" y="7800774"/>
            <a:ext cx="2036258" cy="17816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685190" y="7803412"/>
            <a:ext cx="2018715" cy="17816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118085" y="8173689"/>
            <a:ext cx="1143635" cy="1589405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5"/>
              </a:spcBef>
            </a:pPr>
            <a:r>
              <a:rPr dirty="0" sz="7900" spc="5">
                <a:solidFill>
                  <a:srgbClr val="00A2FF"/>
                </a:solidFill>
                <a:latin typeface="Arial"/>
                <a:cs typeface="Arial"/>
              </a:rPr>
              <a:t>01</a:t>
            </a:r>
            <a:endParaRPr sz="79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dirty="0" sz="2250" spc="60" b="1">
                <a:solidFill>
                  <a:srgbClr val="00A2FF"/>
                </a:solidFill>
                <a:latin typeface="Microsoft YaHei"/>
                <a:cs typeface="Microsoft YaHei"/>
              </a:rPr>
              <a:t>成本</a:t>
            </a:r>
            <a:endParaRPr sz="2250">
              <a:latin typeface="Microsoft YaHei"/>
              <a:cs typeface="Microsoft YaHe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63700" y="8173689"/>
            <a:ext cx="1144270" cy="1589405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5"/>
              </a:spcBef>
            </a:pPr>
            <a:r>
              <a:rPr dirty="0" sz="7900" spc="5">
                <a:solidFill>
                  <a:srgbClr val="16E7CF"/>
                </a:solidFill>
                <a:latin typeface="Arial"/>
                <a:cs typeface="Arial"/>
              </a:rPr>
              <a:t>02</a:t>
            </a:r>
            <a:endParaRPr sz="79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dirty="0" sz="2250" spc="60" b="1">
                <a:solidFill>
                  <a:srgbClr val="16E7CF"/>
                </a:solidFill>
                <a:latin typeface="Microsoft YaHei"/>
                <a:cs typeface="Microsoft YaHei"/>
              </a:rPr>
              <a:t>质量</a:t>
            </a:r>
            <a:endParaRPr sz="225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30500" y="8173689"/>
            <a:ext cx="1143635" cy="159258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5"/>
              </a:spcBef>
            </a:pPr>
            <a:r>
              <a:rPr dirty="0" sz="7900" spc="5">
                <a:solidFill>
                  <a:srgbClr val="00517F"/>
                </a:solidFill>
                <a:latin typeface="Arial"/>
                <a:cs typeface="Arial"/>
              </a:rPr>
              <a:t>03</a:t>
            </a:r>
            <a:endParaRPr sz="79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dirty="0" sz="2250" spc="60" b="1">
                <a:solidFill>
                  <a:srgbClr val="00517F"/>
                </a:solidFill>
                <a:latin typeface="Microsoft YaHei"/>
                <a:cs typeface="Microsoft YaHei"/>
              </a:rPr>
              <a:t>效率</a:t>
            </a:r>
            <a:endParaRPr sz="225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132710" y="8173689"/>
            <a:ext cx="1144270" cy="1589405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5"/>
              </a:spcBef>
            </a:pPr>
            <a:r>
              <a:rPr dirty="0" sz="7900" spc="5">
                <a:solidFill>
                  <a:srgbClr val="FAE232"/>
                </a:solidFill>
                <a:latin typeface="Arial"/>
                <a:cs typeface="Arial"/>
              </a:rPr>
              <a:t>04</a:t>
            </a:r>
            <a:endParaRPr sz="79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dirty="0" sz="2250" spc="60" b="1">
                <a:solidFill>
                  <a:srgbClr val="FAE232"/>
                </a:solidFill>
                <a:latin typeface="Microsoft YaHei"/>
                <a:cs typeface="Microsoft YaHei"/>
              </a:rPr>
              <a:t>价值</a:t>
            </a:r>
            <a:endParaRPr sz="2250">
              <a:latin typeface="Microsoft YaHei"/>
              <a:cs typeface="Microsoft YaHe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047331" y="8188767"/>
            <a:ext cx="1144270" cy="159258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5"/>
              </a:spcBef>
            </a:pPr>
            <a:r>
              <a:rPr dirty="0" sz="7900" spc="5">
                <a:solidFill>
                  <a:srgbClr val="FF644E"/>
                </a:solidFill>
                <a:latin typeface="Arial"/>
                <a:cs typeface="Arial"/>
              </a:rPr>
              <a:t>05</a:t>
            </a:r>
            <a:endParaRPr sz="79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dirty="0" sz="2250" spc="60" b="1">
                <a:solidFill>
                  <a:srgbClr val="FF644E"/>
                </a:solidFill>
                <a:latin typeface="Microsoft YaHei"/>
                <a:cs typeface="Microsoft YaHei"/>
              </a:rPr>
              <a:t>优化</a:t>
            </a:r>
            <a:endParaRPr sz="2250">
              <a:latin typeface="Microsoft YaHei"/>
              <a:cs typeface="Microsoft YaHe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59701" y="1791978"/>
            <a:ext cx="2414905" cy="5149850"/>
          </a:xfrm>
          <a:prstGeom prst="rect">
            <a:avLst/>
          </a:prstGeom>
          <a:solidFill>
            <a:srgbClr val="080808"/>
          </a:solidFill>
          <a:ln w="25130">
            <a:solidFill>
              <a:srgbClr val="0076BC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9000">
              <a:latin typeface="Times New Roman"/>
              <a:cs typeface="Times New Roman"/>
            </a:endParaRPr>
          </a:p>
          <a:p>
            <a:pPr marL="201930" marR="194310">
              <a:lnSpc>
                <a:spcPct val="100200"/>
              </a:lnSpc>
            </a:pPr>
            <a:r>
              <a:rPr dirty="0" sz="7900" spc="10">
                <a:solidFill>
                  <a:srgbClr val="FFFFFF"/>
                </a:solidFill>
                <a:latin typeface="SimSun"/>
                <a:cs typeface="SimSun"/>
              </a:rPr>
              <a:t>度量 体系</a:t>
            </a:r>
            <a:endParaRPr sz="7900">
              <a:latin typeface="SimSun"/>
              <a:cs typeface="SimSu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243593" y="1779278"/>
            <a:ext cx="6284595" cy="888365"/>
            <a:chOff x="5243593" y="1779278"/>
            <a:chExt cx="6284595" cy="888365"/>
          </a:xfrm>
        </p:grpSpPr>
        <p:sp>
          <p:nvSpPr>
            <p:cNvPr id="15" name="object 15"/>
            <p:cNvSpPr/>
            <p:nvPr/>
          </p:nvSpPr>
          <p:spPr>
            <a:xfrm>
              <a:off x="5256293" y="1791979"/>
              <a:ext cx="6186170" cy="862965"/>
            </a:xfrm>
            <a:custGeom>
              <a:avLst/>
              <a:gdLst/>
              <a:ahLst/>
              <a:cxnLst/>
              <a:rect l="l" t="t" r="r" b="b"/>
              <a:pathLst>
                <a:path w="6186170" h="862964">
                  <a:moveTo>
                    <a:pt x="0" y="862767"/>
                  </a:moveTo>
                  <a:lnTo>
                    <a:pt x="6185668" y="862767"/>
                  </a:lnTo>
                  <a:lnTo>
                    <a:pt x="6185668" y="0"/>
                  </a:lnTo>
                  <a:lnTo>
                    <a:pt x="0" y="0"/>
                  </a:lnTo>
                  <a:lnTo>
                    <a:pt x="0" y="862767"/>
                  </a:lnTo>
                  <a:close/>
                </a:path>
              </a:pathLst>
            </a:custGeom>
            <a:solidFill>
              <a:srgbClr val="0808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256293" y="1791978"/>
              <a:ext cx="6259195" cy="862965"/>
            </a:xfrm>
            <a:custGeom>
              <a:avLst/>
              <a:gdLst/>
              <a:ahLst/>
              <a:cxnLst/>
              <a:rect l="l" t="t" r="r" b="b"/>
              <a:pathLst>
                <a:path w="6259195" h="862964">
                  <a:moveTo>
                    <a:pt x="0" y="0"/>
                  </a:moveTo>
                  <a:lnTo>
                    <a:pt x="6258863" y="0"/>
                  </a:lnTo>
                  <a:lnTo>
                    <a:pt x="6258863" y="862767"/>
                  </a:lnTo>
                  <a:lnTo>
                    <a:pt x="0" y="862767"/>
                  </a:lnTo>
                  <a:lnTo>
                    <a:pt x="0" y="0"/>
                  </a:lnTo>
                  <a:close/>
                </a:path>
              </a:pathLst>
            </a:custGeom>
            <a:ln w="25130">
              <a:solidFill>
                <a:srgbClr val="0076B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5268858" y="1804543"/>
            <a:ext cx="6173470" cy="838200"/>
          </a:xfrm>
          <a:prstGeom prst="rect">
            <a:avLst/>
          </a:prstGeom>
          <a:solidFill>
            <a:srgbClr val="080808"/>
          </a:solidFill>
        </p:spPr>
        <p:txBody>
          <a:bodyPr wrap="square" lIns="0" tIns="0" rIns="0" bIns="0" rtlCol="0" vert="horz">
            <a:spAutoFit/>
          </a:bodyPr>
          <a:lstStyle/>
          <a:p>
            <a:pPr algn="ctr" marL="60325">
              <a:lnSpc>
                <a:spcPts val="6120"/>
              </a:lnSpc>
            </a:pPr>
            <a:r>
              <a:rPr dirty="0" sz="5250" spc="25">
                <a:solidFill>
                  <a:srgbClr val="FFFFFF"/>
                </a:solidFill>
                <a:latin typeface="SimSun"/>
                <a:cs typeface="SimSun"/>
              </a:rPr>
              <a:t>明确度量目的</a:t>
            </a:r>
            <a:endParaRPr sz="5250">
              <a:latin typeface="SimSun"/>
              <a:cs typeface="SimSu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228952" y="3170291"/>
            <a:ext cx="6284595" cy="888365"/>
            <a:chOff x="5228952" y="3170291"/>
            <a:chExt cx="6284595" cy="888365"/>
          </a:xfrm>
        </p:grpSpPr>
        <p:sp>
          <p:nvSpPr>
            <p:cNvPr id="19" name="object 19"/>
            <p:cNvSpPr/>
            <p:nvPr/>
          </p:nvSpPr>
          <p:spPr>
            <a:xfrm>
              <a:off x="5241652" y="3182991"/>
              <a:ext cx="6200775" cy="862965"/>
            </a:xfrm>
            <a:custGeom>
              <a:avLst/>
              <a:gdLst/>
              <a:ahLst/>
              <a:cxnLst/>
              <a:rect l="l" t="t" r="r" b="b"/>
              <a:pathLst>
                <a:path w="6200775" h="862964">
                  <a:moveTo>
                    <a:pt x="0" y="862767"/>
                  </a:moveTo>
                  <a:lnTo>
                    <a:pt x="6200309" y="862767"/>
                  </a:lnTo>
                  <a:lnTo>
                    <a:pt x="6200309" y="0"/>
                  </a:lnTo>
                  <a:lnTo>
                    <a:pt x="0" y="0"/>
                  </a:lnTo>
                  <a:lnTo>
                    <a:pt x="0" y="862767"/>
                  </a:lnTo>
                  <a:close/>
                </a:path>
              </a:pathLst>
            </a:custGeom>
            <a:solidFill>
              <a:srgbClr val="0808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41652" y="3182991"/>
              <a:ext cx="6259195" cy="862965"/>
            </a:xfrm>
            <a:custGeom>
              <a:avLst/>
              <a:gdLst/>
              <a:ahLst/>
              <a:cxnLst/>
              <a:rect l="l" t="t" r="r" b="b"/>
              <a:pathLst>
                <a:path w="6259195" h="862964">
                  <a:moveTo>
                    <a:pt x="0" y="0"/>
                  </a:moveTo>
                  <a:lnTo>
                    <a:pt x="6258863" y="0"/>
                  </a:lnTo>
                  <a:lnTo>
                    <a:pt x="6258863" y="862767"/>
                  </a:lnTo>
                  <a:lnTo>
                    <a:pt x="0" y="862767"/>
                  </a:lnTo>
                  <a:lnTo>
                    <a:pt x="0" y="0"/>
                  </a:lnTo>
                  <a:close/>
                </a:path>
              </a:pathLst>
            </a:custGeom>
            <a:ln w="25130">
              <a:solidFill>
                <a:srgbClr val="0076B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5254217" y="3195556"/>
            <a:ext cx="6188075" cy="838200"/>
          </a:xfrm>
          <a:prstGeom prst="rect">
            <a:avLst/>
          </a:prstGeom>
          <a:solidFill>
            <a:srgbClr val="080808"/>
          </a:solidFill>
        </p:spPr>
        <p:txBody>
          <a:bodyPr wrap="square" lIns="0" tIns="0" rIns="0" bIns="0" rtlCol="0" vert="horz">
            <a:spAutoFit/>
          </a:bodyPr>
          <a:lstStyle/>
          <a:p>
            <a:pPr algn="ctr" marL="45720">
              <a:lnSpc>
                <a:spcPts val="6140"/>
              </a:lnSpc>
            </a:pPr>
            <a:r>
              <a:rPr dirty="0" sz="5250" spc="25">
                <a:solidFill>
                  <a:srgbClr val="FFFFFF"/>
                </a:solidFill>
                <a:latin typeface="SimSun"/>
                <a:cs typeface="SimSun"/>
              </a:rPr>
              <a:t>度量目标的选取</a:t>
            </a:r>
            <a:endParaRPr sz="5250">
              <a:latin typeface="SimSun"/>
              <a:cs typeface="SimSu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243592" y="4537022"/>
            <a:ext cx="6284595" cy="888365"/>
            <a:chOff x="5243592" y="4537022"/>
            <a:chExt cx="6284595" cy="888365"/>
          </a:xfrm>
        </p:grpSpPr>
        <p:sp>
          <p:nvSpPr>
            <p:cNvPr id="23" name="object 23"/>
            <p:cNvSpPr/>
            <p:nvPr/>
          </p:nvSpPr>
          <p:spPr>
            <a:xfrm>
              <a:off x="5256292" y="4549722"/>
              <a:ext cx="6186170" cy="862965"/>
            </a:xfrm>
            <a:custGeom>
              <a:avLst/>
              <a:gdLst/>
              <a:ahLst/>
              <a:cxnLst/>
              <a:rect l="l" t="t" r="r" b="b"/>
              <a:pathLst>
                <a:path w="6186170" h="862964">
                  <a:moveTo>
                    <a:pt x="0" y="862767"/>
                  </a:moveTo>
                  <a:lnTo>
                    <a:pt x="6185669" y="862767"/>
                  </a:lnTo>
                  <a:lnTo>
                    <a:pt x="6185669" y="0"/>
                  </a:lnTo>
                  <a:lnTo>
                    <a:pt x="0" y="0"/>
                  </a:lnTo>
                  <a:lnTo>
                    <a:pt x="0" y="862767"/>
                  </a:lnTo>
                  <a:close/>
                </a:path>
              </a:pathLst>
            </a:custGeom>
            <a:solidFill>
              <a:srgbClr val="0808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256292" y="4549722"/>
              <a:ext cx="6259195" cy="862965"/>
            </a:xfrm>
            <a:custGeom>
              <a:avLst/>
              <a:gdLst/>
              <a:ahLst/>
              <a:cxnLst/>
              <a:rect l="l" t="t" r="r" b="b"/>
              <a:pathLst>
                <a:path w="6259195" h="862964">
                  <a:moveTo>
                    <a:pt x="0" y="0"/>
                  </a:moveTo>
                  <a:lnTo>
                    <a:pt x="6258863" y="0"/>
                  </a:lnTo>
                  <a:lnTo>
                    <a:pt x="6258863" y="862767"/>
                  </a:lnTo>
                  <a:lnTo>
                    <a:pt x="0" y="862767"/>
                  </a:lnTo>
                  <a:lnTo>
                    <a:pt x="0" y="0"/>
                  </a:lnTo>
                  <a:close/>
                </a:path>
              </a:pathLst>
            </a:custGeom>
            <a:ln w="25130">
              <a:solidFill>
                <a:srgbClr val="0076B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5268857" y="4562287"/>
            <a:ext cx="6173470" cy="838200"/>
          </a:xfrm>
          <a:prstGeom prst="rect">
            <a:avLst/>
          </a:prstGeom>
          <a:solidFill>
            <a:srgbClr val="080808"/>
          </a:solidFill>
        </p:spPr>
        <p:txBody>
          <a:bodyPr wrap="square" lIns="0" tIns="0" rIns="0" bIns="0" rtlCol="0" vert="horz">
            <a:spAutoFit/>
          </a:bodyPr>
          <a:lstStyle/>
          <a:p>
            <a:pPr algn="ctr" marL="60325">
              <a:lnSpc>
                <a:spcPts val="6135"/>
              </a:lnSpc>
            </a:pPr>
            <a:r>
              <a:rPr dirty="0" sz="5250" spc="25">
                <a:solidFill>
                  <a:srgbClr val="FFFFFF"/>
                </a:solidFill>
                <a:latin typeface="SimSun"/>
                <a:cs typeface="SimSun"/>
              </a:rPr>
              <a:t>度量指标的运营</a:t>
            </a:r>
            <a:endParaRPr sz="525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205789" y="6078529"/>
            <a:ext cx="6259195" cy="862965"/>
          </a:xfrm>
          <a:prstGeom prst="rect">
            <a:avLst/>
          </a:prstGeom>
          <a:solidFill>
            <a:srgbClr val="080808"/>
          </a:solidFill>
          <a:ln w="25130">
            <a:solidFill>
              <a:srgbClr val="0076BC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6235"/>
              </a:lnSpc>
            </a:pPr>
            <a:r>
              <a:rPr dirty="0" sz="5250" spc="25">
                <a:solidFill>
                  <a:srgbClr val="FFFFFF"/>
                </a:solidFill>
                <a:latin typeface="SimSun"/>
                <a:cs typeface="SimSun"/>
              </a:rPr>
              <a:t>度量的持续改进</a:t>
            </a:r>
            <a:endParaRPr sz="5250">
              <a:latin typeface="SimSun"/>
              <a:cs typeface="SimSu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1509640" y="1886844"/>
            <a:ext cx="6022340" cy="4933315"/>
            <a:chOff x="11509640" y="1886844"/>
            <a:chExt cx="6022340" cy="4933315"/>
          </a:xfrm>
        </p:grpSpPr>
        <p:sp>
          <p:nvSpPr>
            <p:cNvPr id="28" name="object 28"/>
            <p:cNvSpPr/>
            <p:nvPr/>
          </p:nvSpPr>
          <p:spPr>
            <a:xfrm>
              <a:off x="11522340" y="1899544"/>
              <a:ext cx="1031875" cy="4907915"/>
            </a:xfrm>
            <a:custGeom>
              <a:avLst/>
              <a:gdLst/>
              <a:ahLst/>
              <a:cxnLst/>
              <a:rect l="l" t="t" r="r" b="b"/>
              <a:pathLst>
                <a:path w="1031875" h="4907915">
                  <a:moveTo>
                    <a:pt x="15111" y="0"/>
                  </a:moveTo>
                  <a:lnTo>
                    <a:pt x="48988" y="34341"/>
                  </a:lnTo>
                  <a:lnTo>
                    <a:pt x="82290" y="69032"/>
                  </a:lnTo>
                  <a:lnTo>
                    <a:pt x="115019" y="104069"/>
                  </a:lnTo>
                  <a:lnTo>
                    <a:pt x="147173" y="139445"/>
                  </a:lnTo>
                  <a:lnTo>
                    <a:pt x="178753" y="175153"/>
                  </a:lnTo>
                  <a:lnTo>
                    <a:pt x="209758" y="211188"/>
                  </a:lnTo>
                  <a:lnTo>
                    <a:pt x="240190" y="247543"/>
                  </a:lnTo>
                  <a:lnTo>
                    <a:pt x="270047" y="284214"/>
                  </a:lnTo>
                  <a:lnTo>
                    <a:pt x="299331" y="321193"/>
                  </a:lnTo>
                  <a:lnTo>
                    <a:pt x="328040" y="358475"/>
                  </a:lnTo>
                  <a:lnTo>
                    <a:pt x="356174" y="396054"/>
                  </a:lnTo>
                  <a:lnTo>
                    <a:pt x="383735" y="433924"/>
                  </a:lnTo>
                  <a:lnTo>
                    <a:pt x="410722" y="472078"/>
                  </a:lnTo>
                  <a:lnTo>
                    <a:pt x="437134" y="510511"/>
                  </a:lnTo>
                  <a:lnTo>
                    <a:pt x="462972" y="549217"/>
                  </a:lnTo>
                  <a:lnTo>
                    <a:pt x="488236" y="588190"/>
                  </a:lnTo>
                  <a:lnTo>
                    <a:pt x="512926" y="627424"/>
                  </a:lnTo>
                  <a:lnTo>
                    <a:pt x="537041" y="666912"/>
                  </a:lnTo>
                  <a:lnTo>
                    <a:pt x="560583" y="706650"/>
                  </a:lnTo>
                  <a:lnTo>
                    <a:pt x="583550" y="746630"/>
                  </a:lnTo>
                  <a:lnTo>
                    <a:pt x="605943" y="786847"/>
                  </a:lnTo>
                  <a:lnTo>
                    <a:pt x="627762" y="827295"/>
                  </a:lnTo>
                  <a:lnTo>
                    <a:pt x="649007" y="867968"/>
                  </a:lnTo>
                  <a:lnTo>
                    <a:pt x="669677" y="908859"/>
                  </a:lnTo>
                  <a:lnTo>
                    <a:pt x="689773" y="949963"/>
                  </a:lnTo>
                  <a:lnTo>
                    <a:pt x="709296" y="991275"/>
                  </a:lnTo>
                  <a:lnTo>
                    <a:pt x="728243" y="1032787"/>
                  </a:lnTo>
                  <a:lnTo>
                    <a:pt x="746617" y="1074494"/>
                  </a:lnTo>
                  <a:lnTo>
                    <a:pt x="764417" y="1116390"/>
                  </a:lnTo>
                  <a:lnTo>
                    <a:pt x="781642" y="1158468"/>
                  </a:lnTo>
                  <a:lnTo>
                    <a:pt x="798294" y="1200724"/>
                  </a:lnTo>
                  <a:lnTo>
                    <a:pt x="814371" y="1243150"/>
                  </a:lnTo>
                  <a:lnTo>
                    <a:pt x="829873" y="1285742"/>
                  </a:lnTo>
                  <a:lnTo>
                    <a:pt x="844802" y="1328492"/>
                  </a:lnTo>
                  <a:lnTo>
                    <a:pt x="859157" y="1371395"/>
                  </a:lnTo>
                  <a:lnTo>
                    <a:pt x="872937" y="1414445"/>
                  </a:lnTo>
                  <a:lnTo>
                    <a:pt x="886143" y="1457636"/>
                  </a:lnTo>
                  <a:lnTo>
                    <a:pt x="898775" y="1500962"/>
                  </a:lnTo>
                  <a:lnTo>
                    <a:pt x="910833" y="1544417"/>
                  </a:lnTo>
                  <a:lnTo>
                    <a:pt x="922317" y="1587994"/>
                  </a:lnTo>
                  <a:lnTo>
                    <a:pt x="933226" y="1631689"/>
                  </a:lnTo>
                  <a:lnTo>
                    <a:pt x="943561" y="1675494"/>
                  </a:lnTo>
                  <a:lnTo>
                    <a:pt x="953322" y="1719405"/>
                  </a:lnTo>
                  <a:lnTo>
                    <a:pt x="962509" y="1763414"/>
                  </a:lnTo>
                  <a:lnTo>
                    <a:pt x="971122" y="1807516"/>
                  </a:lnTo>
                  <a:lnTo>
                    <a:pt x="979160" y="1851706"/>
                  </a:lnTo>
                  <a:lnTo>
                    <a:pt x="986625" y="1895976"/>
                  </a:lnTo>
                  <a:lnTo>
                    <a:pt x="993515" y="1940321"/>
                  </a:lnTo>
                  <a:lnTo>
                    <a:pt x="999831" y="1984735"/>
                  </a:lnTo>
                  <a:lnTo>
                    <a:pt x="1005573" y="2029212"/>
                  </a:lnTo>
                  <a:lnTo>
                    <a:pt x="1010740" y="2073746"/>
                  </a:lnTo>
                  <a:lnTo>
                    <a:pt x="1015334" y="2118331"/>
                  </a:lnTo>
                  <a:lnTo>
                    <a:pt x="1019353" y="2162961"/>
                  </a:lnTo>
                  <a:lnTo>
                    <a:pt x="1022798" y="2207630"/>
                  </a:lnTo>
                  <a:lnTo>
                    <a:pt x="1025669" y="2252331"/>
                  </a:lnTo>
                  <a:lnTo>
                    <a:pt x="1027966" y="2297060"/>
                  </a:lnTo>
                  <a:lnTo>
                    <a:pt x="1029688" y="2341810"/>
                  </a:lnTo>
                  <a:lnTo>
                    <a:pt x="1030837" y="2386575"/>
                  </a:lnTo>
                  <a:lnTo>
                    <a:pt x="1031411" y="2431349"/>
                  </a:lnTo>
                  <a:lnTo>
                    <a:pt x="1031411" y="2476126"/>
                  </a:lnTo>
                  <a:lnTo>
                    <a:pt x="1030837" y="2520899"/>
                  </a:lnTo>
                  <a:lnTo>
                    <a:pt x="1029688" y="2565664"/>
                  </a:lnTo>
                  <a:lnTo>
                    <a:pt x="1027966" y="2610414"/>
                  </a:lnTo>
                  <a:lnTo>
                    <a:pt x="1025669" y="2655143"/>
                  </a:lnTo>
                  <a:lnTo>
                    <a:pt x="1022798" y="2699845"/>
                  </a:lnTo>
                  <a:lnTo>
                    <a:pt x="1019353" y="2744514"/>
                  </a:lnTo>
                  <a:lnTo>
                    <a:pt x="1015334" y="2789144"/>
                  </a:lnTo>
                  <a:lnTo>
                    <a:pt x="1010740" y="2833729"/>
                  </a:lnTo>
                  <a:lnTo>
                    <a:pt x="1005573" y="2878262"/>
                  </a:lnTo>
                  <a:lnTo>
                    <a:pt x="999831" y="2922740"/>
                  </a:lnTo>
                  <a:lnTo>
                    <a:pt x="993515" y="2967154"/>
                  </a:lnTo>
                  <a:lnTo>
                    <a:pt x="986625" y="3011499"/>
                  </a:lnTo>
                  <a:lnTo>
                    <a:pt x="979160" y="3055769"/>
                  </a:lnTo>
                  <a:lnTo>
                    <a:pt x="971122" y="3099958"/>
                  </a:lnTo>
                  <a:lnTo>
                    <a:pt x="962509" y="3144060"/>
                  </a:lnTo>
                  <a:lnTo>
                    <a:pt x="953322" y="3188070"/>
                  </a:lnTo>
                  <a:lnTo>
                    <a:pt x="943561" y="3231980"/>
                  </a:lnTo>
                  <a:lnTo>
                    <a:pt x="933226" y="3275786"/>
                  </a:lnTo>
                  <a:lnTo>
                    <a:pt x="922317" y="3319480"/>
                  </a:lnTo>
                  <a:lnTo>
                    <a:pt x="910833" y="3363058"/>
                  </a:lnTo>
                  <a:lnTo>
                    <a:pt x="898775" y="3406513"/>
                  </a:lnTo>
                  <a:lnTo>
                    <a:pt x="886143" y="3449838"/>
                  </a:lnTo>
                  <a:lnTo>
                    <a:pt x="872937" y="3493029"/>
                  </a:lnTo>
                  <a:lnTo>
                    <a:pt x="859157" y="3536079"/>
                  </a:lnTo>
                  <a:lnTo>
                    <a:pt x="844802" y="3578982"/>
                  </a:lnTo>
                  <a:lnTo>
                    <a:pt x="829873" y="3621733"/>
                  </a:lnTo>
                  <a:lnTo>
                    <a:pt x="814371" y="3664324"/>
                  </a:lnTo>
                  <a:lnTo>
                    <a:pt x="798294" y="3706751"/>
                  </a:lnTo>
                  <a:lnTo>
                    <a:pt x="781642" y="3749006"/>
                  </a:lnTo>
                  <a:lnTo>
                    <a:pt x="764417" y="3791085"/>
                  </a:lnTo>
                  <a:lnTo>
                    <a:pt x="746617" y="3832981"/>
                  </a:lnTo>
                  <a:lnTo>
                    <a:pt x="728243" y="3874688"/>
                  </a:lnTo>
                  <a:lnTo>
                    <a:pt x="709296" y="3916200"/>
                  </a:lnTo>
                  <a:lnTo>
                    <a:pt x="689773" y="3957511"/>
                  </a:lnTo>
                  <a:lnTo>
                    <a:pt x="669677" y="3998615"/>
                  </a:lnTo>
                  <a:lnTo>
                    <a:pt x="649007" y="4039507"/>
                  </a:lnTo>
                  <a:lnTo>
                    <a:pt x="627762" y="4080180"/>
                  </a:lnTo>
                  <a:lnTo>
                    <a:pt x="605943" y="4120627"/>
                  </a:lnTo>
                  <a:lnTo>
                    <a:pt x="583550" y="4160844"/>
                  </a:lnTo>
                  <a:lnTo>
                    <a:pt x="560583" y="4200825"/>
                  </a:lnTo>
                  <a:lnTo>
                    <a:pt x="537041" y="4240562"/>
                  </a:lnTo>
                  <a:lnTo>
                    <a:pt x="512926" y="4280050"/>
                  </a:lnTo>
                  <a:lnTo>
                    <a:pt x="488236" y="4319284"/>
                  </a:lnTo>
                  <a:lnTo>
                    <a:pt x="462972" y="4358257"/>
                  </a:lnTo>
                  <a:lnTo>
                    <a:pt x="437134" y="4396963"/>
                  </a:lnTo>
                  <a:lnTo>
                    <a:pt x="410722" y="4435396"/>
                  </a:lnTo>
                  <a:lnTo>
                    <a:pt x="383735" y="4473551"/>
                  </a:lnTo>
                  <a:lnTo>
                    <a:pt x="356174" y="4511420"/>
                  </a:lnTo>
                  <a:lnTo>
                    <a:pt x="328040" y="4548999"/>
                  </a:lnTo>
                  <a:lnTo>
                    <a:pt x="299331" y="4586281"/>
                  </a:lnTo>
                  <a:lnTo>
                    <a:pt x="270047" y="4623261"/>
                  </a:lnTo>
                  <a:lnTo>
                    <a:pt x="240190" y="4659931"/>
                  </a:lnTo>
                  <a:lnTo>
                    <a:pt x="209758" y="4696287"/>
                  </a:lnTo>
                  <a:lnTo>
                    <a:pt x="178753" y="4732322"/>
                  </a:lnTo>
                  <a:lnTo>
                    <a:pt x="147173" y="4768030"/>
                  </a:lnTo>
                  <a:lnTo>
                    <a:pt x="115019" y="4803405"/>
                  </a:lnTo>
                  <a:lnTo>
                    <a:pt x="82290" y="4838442"/>
                  </a:lnTo>
                  <a:lnTo>
                    <a:pt x="48988" y="4873134"/>
                  </a:lnTo>
                  <a:lnTo>
                    <a:pt x="15111" y="4907475"/>
                  </a:lnTo>
                  <a:lnTo>
                    <a:pt x="0" y="4892360"/>
                  </a:lnTo>
                  <a:lnTo>
                    <a:pt x="33950" y="4857940"/>
                  </a:lnTo>
                  <a:lnTo>
                    <a:pt x="67321" y="4823165"/>
                  </a:lnTo>
                  <a:lnTo>
                    <a:pt x="100111" y="4788042"/>
                  </a:lnTo>
                  <a:lnTo>
                    <a:pt x="132321" y="4752576"/>
                  </a:lnTo>
                  <a:lnTo>
                    <a:pt x="163950" y="4716775"/>
                  </a:lnTo>
                  <a:lnTo>
                    <a:pt x="195000" y="4680643"/>
                  </a:lnTo>
                  <a:lnTo>
                    <a:pt x="225468" y="4644188"/>
                  </a:lnTo>
                  <a:lnTo>
                    <a:pt x="255357" y="4607414"/>
                  </a:lnTo>
                  <a:lnTo>
                    <a:pt x="284665" y="4570329"/>
                  </a:lnTo>
                  <a:lnTo>
                    <a:pt x="313392" y="4532939"/>
                  </a:lnTo>
                  <a:lnTo>
                    <a:pt x="341540" y="4495249"/>
                  </a:lnTo>
                  <a:lnTo>
                    <a:pt x="369107" y="4457265"/>
                  </a:lnTo>
                  <a:lnTo>
                    <a:pt x="396093" y="4418994"/>
                  </a:lnTo>
                  <a:lnTo>
                    <a:pt x="422500" y="4380443"/>
                  </a:lnTo>
                  <a:lnTo>
                    <a:pt x="448325" y="4341616"/>
                  </a:lnTo>
                  <a:lnTo>
                    <a:pt x="473571" y="4302520"/>
                  </a:lnTo>
                  <a:lnTo>
                    <a:pt x="498236" y="4263161"/>
                  </a:lnTo>
                  <a:lnTo>
                    <a:pt x="522321" y="4223546"/>
                  </a:lnTo>
                  <a:lnTo>
                    <a:pt x="545825" y="4183680"/>
                  </a:lnTo>
                  <a:lnTo>
                    <a:pt x="568750" y="4143570"/>
                  </a:lnTo>
                  <a:lnTo>
                    <a:pt x="591093" y="4103221"/>
                  </a:lnTo>
                  <a:lnTo>
                    <a:pt x="612857" y="4062641"/>
                  </a:lnTo>
                  <a:lnTo>
                    <a:pt x="634040" y="4021834"/>
                  </a:lnTo>
                  <a:lnTo>
                    <a:pt x="654642" y="3980807"/>
                  </a:lnTo>
                  <a:lnTo>
                    <a:pt x="674665" y="3939566"/>
                  </a:lnTo>
                  <a:lnTo>
                    <a:pt x="694107" y="3898117"/>
                  </a:lnTo>
                  <a:lnTo>
                    <a:pt x="712968" y="3856466"/>
                  </a:lnTo>
                  <a:lnTo>
                    <a:pt x="731250" y="3814620"/>
                  </a:lnTo>
                  <a:lnTo>
                    <a:pt x="748950" y="3772585"/>
                  </a:lnTo>
                  <a:lnTo>
                    <a:pt x="766071" y="3730366"/>
                  </a:lnTo>
                  <a:lnTo>
                    <a:pt x="782611" y="3687970"/>
                  </a:lnTo>
                  <a:lnTo>
                    <a:pt x="798571" y="3645403"/>
                  </a:lnTo>
                  <a:lnTo>
                    <a:pt x="813950" y="3602671"/>
                  </a:lnTo>
                  <a:lnTo>
                    <a:pt x="828750" y="3559780"/>
                  </a:lnTo>
                  <a:lnTo>
                    <a:pt x="842968" y="3516736"/>
                  </a:lnTo>
                  <a:lnTo>
                    <a:pt x="856607" y="3473545"/>
                  </a:lnTo>
                  <a:lnTo>
                    <a:pt x="869665" y="3430214"/>
                  </a:lnTo>
                  <a:lnTo>
                    <a:pt x="882142" y="3386748"/>
                  </a:lnTo>
                  <a:lnTo>
                    <a:pt x="894040" y="3343154"/>
                  </a:lnTo>
                  <a:lnTo>
                    <a:pt x="905357" y="3299438"/>
                  </a:lnTo>
                  <a:lnTo>
                    <a:pt x="916093" y="3255606"/>
                  </a:lnTo>
                  <a:lnTo>
                    <a:pt x="926250" y="3211664"/>
                  </a:lnTo>
                  <a:lnTo>
                    <a:pt x="935825" y="3167617"/>
                  </a:lnTo>
                  <a:lnTo>
                    <a:pt x="944821" y="3123474"/>
                  </a:lnTo>
                  <a:lnTo>
                    <a:pt x="953236" y="3079238"/>
                  </a:lnTo>
                  <a:lnTo>
                    <a:pt x="961071" y="3034917"/>
                  </a:lnTo>
                  <a:lnTo>
                    <a:pt x="968325" y="2990516"/>
                  </a:lnTo>
                  <a:lnTo>
                    <a:pt x="975000" y="2946042"/>
                  </a:lnTo>
                  <a:lnTo>
                    <a:pt x="981093" y="2901501"/>
                  </a:lnTo>
                  <a:lnTo>
                    <a:pt x="986607" y="2856898"/>
                  </a:lnTo>
                  <a:lnTo>
                    <a:pt x="991540" y="2812241"/>
                  </a:lnTo>
                  <a:lnTo>
                    <a:pt x="995892" y="2767535"/>
                  </a:lnTo>
                  <a:lnTo>
                    <a:pt x="999665" y="2722786"/>
                  </a:lnTo>
                  <a:lnTo>
                    <a:pt x="1002857" y="2678000"/>
                  </a:lnTo>
                  <a:lnTo>
                    <a:pt x="1005468" y="2633184"/>
                  </a:lnTo>
                  <a:lnTo>
                    <a:pt x="1007500" y="2588343"/>
                  </a:lnTo>
                  <a:lnTo>
                    <a:pt x="1008950" y="2543484"/>
                  </a:lnTo>
                  <a:lnTo>
                    <a:pt x="1009821" y="2498613"/>
                  </a:lnTo>
                  <a:lnTo>
                    <a:pt x="1010111" y="2453735"/>
                  </a:lnTo>
                  <a:lnTo>
                    <a:pt x="1009821" y="2408858"/>
                  </a:lnTo>
                  <a:lnTo>
                    <a:pt x="1008950" y="2363987"/>
                  </a:lnTo>
                  <a:lnTo>
                    <a:pt x="1007500" y="2319128"/>
                  </a:lnTo>
                  <a:lnTo>
                    <a:pt x="1005468" y="2274287"/>
                  </a:lnTo>
                  <a:lnTo>
                    <a:pt x="1002857" y="2229471"/>
                  </a:lnTo>
                  <a:lnTo>
                    <a:pt x="999665" y="2184685"/>
                  </a:lnTo>
                  <a:lnTo>
                    <a:pt x="995892" y="2139936"/>
                  </a:lnTo>
                  <a:lnTo>
                    <a:pt x="991540" y="2095230"/>
                  </a:lnTo>
                  <a:lnTo>
                    <a:pt x="986607" y="2050572"/>
                  </a:lnTo>
                  <a:lnTo>
                    <a:pt x="981093" y="2005970"/>
                  </a:lnTo>
                  <a:lnTo>
                    <a:pt x="975000" y="1961429"/>
                  </a:lnTo>
                  <a:lnTo>
                    <a:pt x="968325" y="1916955"/>
                  </a:lnTo>
                  <a:lnTo>
                    <a:pt x="961071" y="1872554"/>
                  </a:lnTo>
                  <a:lnTo>
                    <a:pt x="953236" y="1828233"/>
                  </a:lnTo>
                  <a:lnTo>
                    <a:pt x="944821" y="1783997"/>
                  </a:lnTo>
                  <a:lnTo>
                    <a:pt x="935825" y="1739853"/>
                  </a:lnTo>
                  <a:lnTo>
                    <a:pt x="926250" y="1695807"/>
                  </a:lnTo>
                  <a:lnTo>
                    <a:pt x="916093" y="1651865"/>
                  </a:lnTo>
                  <a:lnTo>
                    <a:pt x="905357" y="1608032"/>
                  </a:lnTo>
                  <a:lnTo>
                    <a:pt x="894040" y="1564316"/>
                  </a:lnTo>
                  <a:lnTo>
                    <a:pt x="882142" y="1520722"/>
                  </a:lnTo>
                  <a:lnTo>
                    <a:pt x="869665" y="1477257"/>
                  </a:lnTo>
                  <a:lnTo>
                    <a:pt x="856607" y="1433926"/>
                  </a:lnTo>
                  <a:lnTo>
                    <a:pt x="842968" y="1390735"/>
                  </a:lnTo>
                  <a:lnTo>
                    <a:pt x="828750" y="1347691"/>
                  </a:lnTo>
                  <a:lnTo>
                    <a:pt x="813950" y="1304800"/>
                  </a:lnTo>
                  <a:lnTo>
                    <a:pt x="798571" y="1262068"/>
                  </a:lnTo>
                  <a:lnTo>
                    <a:pt x="782611" y="1219501"/>
                  </a:lnTo>
                  <a:lnTo>
                    <a:pt x="766071" y="1177105"/>
                  </a:lnTo>
                  <a:lnTo>
                    <a:pt x="748950" y="1134886"/>
                  </a:lnTo>
                  <a:lnTo>
                    <a:pt x="731250" y="1092850"/>
                  </a:lnTo>
                  <a:lnTo>
                    <a:pt x="712968" y="1051004"/>
                  </a:lnTo>
                  <a:lnTo>
                    <a:pt x="694107" y="1009354"/>
                  </a:lnTo>
                  <a:lnTo>
                    <a:pt x="674665" y="967905"/>
                  </a:lnTo>
                  <a:lnTo>
                    <a:pt x="654642" y="926664"/>
                  </a:lnTo>
                  <a:lnTo>
                    <a:pt x="634040" y="885637"/>
                  </a:lnTo>
                  <a:lnTo>
                    <a:pt x="612857" y="844830"/>
                  </a:lnTo>
                  <a:lnTo>
                    <a:pt x="591093" y="804249"/>
                  </a:lnTo>
                  <a:lnTo>
                    <a:pt x="568750" y="763901"/>
                  </a:lnTo>
                  <a:lnTo>
                    <a:pt x="545825" y="723791"/>
                  </a:lnTo>
                  <a:lnTo>
                    <a:pt x="522321" y="683925"/>
                  </a:lnTo>
                  <a:lnTo>
                    <a:pt x="498236" y="644310"/>
                  </a:lnTo>
                  <a:lnTo>
                    <a:pt x="473571" y="604951"/>
                  </a:lnTo>
                  <a:lnTo>
                    <a:pt x="448325" y="565855"/>
                  </a:lnTo>
                  <a:lnTo>
                    <a:pt x="422500" y="527028"/>
                  </a:lnTo>
                  <a:lnTo>
                    <a:pt x="396093" y="488477"/>
                  </a:lnTo>
                  <a:lnTo>
                    <a:pt x="369107" y="450206"/>
                  </a:lnTo>
                  <a:lnTo>
                    <a:pt x="341540" y="412223"/>
                  </a:lnTo>
                  <a:lnTo>
                    <a:pt x="313392" y="374532"/>
                  </a:lnTo>
                  <a:lnTo>
                    <a:pt x="284665" y="337142"/>
                  </a:lnTo>
                  <a:lnTo>
                    <a:pt x="255357" y="300057"/>
                  </a:lnTo>
                  <a:lnTo>
                    <a:pt x="225468" y="263284"/>
                  </a:lnTo>
                  <a:lnTo>
                    <a:pt x="195000" y="226828"/>
                  </a:lnTo>
                  <a:lnTo>
                    <a:pt x="163950" y="190696"/>
                  </a:lnTo>
                  <a:lnTo>
                    <a:pt x="132321" y="154895"/>
                  </a:lnTo>
                  <a:lnTo>
                    <a:pt x="100111" y="119429"/>
                  </a:lnTo>
                  <a:lnTo>
                    <a:pt x="67321" y="84306"/>
                  </a:lnTo>
                  <a:lnTo>
                    <a:pt x="33950" y="49532"/>
                  </a:lnTo>
                  <a:lnTo>
                    <a:pt x="0" y="15111"/>
                  </a:lnTo>
                  <a:lnTo>
                    <a:pt x="15111" y="0"/>
                  </a:lnTo>
                  <a:close/>
                </a:path>
              </a:pathLst>
            </a:custGeom>
            <a:ln w="25130">
              <a:solidFill>
                <a:srgbClr val="0080C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2157601" y="2290918"/>
              <a:ext cx="5361940" cy="1031240"/>
            </a:xfrm>
            <a:custGeom>
              <a:avLst/>
              <a:gdLst/>
              <a:ahLst/>
              <a:cxnLst/>
              <a:rect l="l" t="t" r="r" b="b"/>
              <a:pathLst>
                <a:path w="5361940" h="1031239">
                  <a:moveTo>
                    <a:pt x="5361551" y="0"/>
                  </a:moveTo>
                  <a:lnTo>
                    <a:pt x="0" y="0"/>
                  </a:lnTo>
                  <a:lnTo>
                    <a:pt x="0" y="1031179"/>
                  </a:lnTo>
                  <a:lnTo>
                    <a:pt x="5361551" y="1031179"/>
                  </a:lnTo>
                  <a:lnTo>
                    <a:pt x="53615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2157601" y="2290918"/>
              <a:ext cx="5361940" cy="1031240"/>
            </a:xfrm>
            <a:custGeom>
              <a:avLst/>
              <a:gdLst/>
              <a:ahLst/>
              <a:cxnLst/>
              <a:rect l="l" t="t" r="r" b="b"/>
              <a:pathLst>
                <a:path w="5361940" h="1031239">
                  <a:moveTo>
                    <a:pt x="0" y="0"/>
                  </a:moveTo>
                  <a:lnTo>
                    <a:pt x="5361549" y="0"/>
                  </a:lnTo>
                  <a:lnTo>
                    <a:pt x="5361549" y="1031180"/>
                  </a:lnTo>
                  <a:lnTo>
                    <a:pt x="0" y="1031180"/>
                  </a:lnTo>
                  <a:lnTo>
                    <a:pt x="0" y="0"/>
                  </a:lnTo>
                  <a:close/>
                </a:path>
              </a:pathLst>
            </a:custGeom>
            <a:ln w="251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12963403" y="2430451"/>
            <a:ext cx="2601595" cy="6438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50" spc="5">
                <a:solidFill>
                  <a:srgbClr val="FFFFFF"/>
                </a:solidFill>
                <a:latin typeface="SimSun"/>
                <a:cs typeface="SimSun"/>
              </a:rPr>
              <a:t>更好的质量</a:t>
            </a:r>
            <a:endParaRPr sz="4050">
              <a:latin typeface="SimSun"/>
              <a:cs typeface="SimSun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1500412" y="2149321"/>
            <a:ext cx="6031865" cy="2732405"/>
            <a:chOff x="11500412" y="2149321"/>
            <a:chExt cx="6031865" cy="2732405"/>
          </a:xfrm>
        </p:grpSpPr>
        <p:sp>
          <p:nvSpPr>
            <p:cNvPr id="33" name="object 33"/>
            <p:cNvSpPr/>
            <p:nvPr/>
          </p:nvSpPr>
          <p:spPr>
            <a:xfrm>
              <a:off x="11513112" y="2162021"/>
              <a:ext cx="1289050" cy="1289050"/>
            </a:xfrm>
            <a:custGeom>
              <a:avLst/>
              <a:gdLst/>
              <a:ahLst/>
              <a:cxnLst/>
              <a:rect l="l" t="t" r="r" b="b"/>
              <a:pathLst>
                <a:path w="1289050" h="1289050">
                  <a:moveTo>
                    <a:pt x="644488" y="0"/>
                  </a:moveTo>
                  <a:lnTo>
                    <a:pt x="596389" y="1767"/>
                  </a:lnTo>
                  <a:lnTo>
                    <a:pt x="549250" y="6987"/>
                  </a:lnTo>
                  <a:lnTo>
                    <a:pt x="503196" y="15535"/>
                  </a:lnTo>
                  <a:lnTo>
                    <a:pt x="458351" y="27286"/>
                  </a:lnTo>
                  <a:lnTo>
                    <a:pt x="414840" y="42116"/>
                  </a:lnTo>
                  <a:lnTo>
                    <a:pt x="372788" y="59900"/>
                  </a:lnTo>
                  <a:lnTo>
                    <a:pt x="332319" y="80513"/>
                  </a:lnTo>
                  <a:lnTo>
                    <a:pt x="293557" y="103830"/>
                  </a:lnTo>
                  <a:lnTo>
                    <a:pt x="256628" y="129728"/>
                  </a:lnTo>
                  <a:lnTo>
                    <a:pt x="221656" y="158081"/>
                  </a:lnTo>
                  <a:lnTo>
                    <a:pt x="188766" y="188765"/>
                  </a:lnTo>
                  <a:lnTo>
                    <a:pt x="158082" y="221656"/>
                  </a:lnTo>
                  <a:lnTo>
                    <a:pt x="129729" y="256628"/>
                  </a:lnTo>
                  <a:lnTo>
                    <a:pt x="103831" y="293557"/>
                  </a:lnTo>
                  <a:lnTo>
                    <a:pt x="80513" y="332318"/>
                  </a:lnTo>
                  <a:lnTo>
                    <a:pt x="59900" y="372787"/>
                  </a:lnTo>
                  <a:lnTo>
                    <a:pt x="42116" y="414839"/>
                  </a:lnTo>
                  <a:lnTo>
                    <a:pt x="27287" y="458350"/>
                  </a:lnTo>
                  <a:lnTo>
                    <a:pt x="15535" y="503195"/>
                  </a:lnTo>
                  <a:lnTo>
                    <a:pt x="6987" y="549249"/>
                  </a:lnTo>
                  <a:lnTo>
                    <a:pt x="1767" y="596388"/>
                  </a:lnTo>
                  <a:lnTo>
                    <a:pt x="0" y="644487"/>
                  </a:lnTo>
                  <a:lnTo>
                    <a:pt x="1767" y="692586"/>
                  </a:lnTo>
                  <a:lnTo>
                    <a:pt x="6987" y="739724"/>
                  </a:lnTo>
                  <a:lnTo>
                    <a:pt x="15535" y="785778"/>
                  </a:lnTo>
                  <a:lnTo>
                    <a:pt x="27287" y="830623"/>
                  </a:lnTo>
                  <a:lnTo>
                    <a:pt x="42116" y="874134"/>
                  </a:lnTo>
                  <a:lnTo>
                    <a:pt x="59900" y="916187"/>
                  </a:lnTo>
                  <a:lnTo>
                    <a:pt x="80513" y="956656"/>
                  </a:lnTo>
                  <a:lnTo>
                    <a:pt x="103831" y="995417"/>
                  </a:lnTo>
                  <a:lnTo>
                    <a:pt x="129729" y="1032346"/>
                  </a:lnTo>
                  <a:lnTo>
                    <a:pt x="158082" y="1067318"/>
                  </a:lnTo>
                  <a:lnTo>
                    <a:pt x="188766" y="1100209"/>
                  </a:lnTo>
                  <a:lnTo>
                    <a:pt x="221656" y="1130893"/>
                  </a:lnTo>
                  <a:lnTo>
                    <a:pt x="256628" y="1159246"/>
                  </a:lnTo>
                  <a:lnTo>
                    <a:pt x="293557" y="1185144"/>
                  </a:lnTo>
                  <a:lnTo>
                    <a:pt x="332319" y="1208462"/>
                  </a:lnTo>
                  <a:lnTo>
                    <a:pt x="372788" y="1229075"/>
                  </a:lnTo>
                  <a:lnTo>
                    <a:pt x="414840" y="1246858"/>
                  </a:lnTo>
                  <a:lnTo>
                    <a:pt x="458351" y="1261688"/>
                  </a:lnTo>
                  <a:lnTo>
                    <a:pt x="503196" y="1273439"/>
                  </a:lnTo>
                  <a:lnTo>
                    <a:pt x="549250" y="1281987"/>
                  </a:lnTo>
                  <a:lnTo>
                    <a:pt x="596389" y="1287207"/>
                  </a:lnTo>
                  <a:lnTo>
                    <a:pt x="644488" y="1288975"/>
                  </a:lnTo>
                  <a:lnTo>
                    <a:pt x="692587" y="1287207"/>
                  </a:lnTo>
                  <a:lnTo>
                    <a:pt x="739726" y="1281987"/>
                  </a:lnTo>
                  <a:lnTo>
                    <a:pt x="785780" y="1273439"/>
                  </a:lnTo>
                  <a:lnTo>
                    <a:pt x="830625" y="1261688"/>
                  </a:lnTo>
                  <a:lnTo>
                    <a:pt x="874135" y="1246858"/>
                  </a:lnTo>
                  <a:lnTo>
                    <a:pt x="916188" y="1229075"/>
                  </a:lnTo>
                  <a:lnTo>
                    <a:pt x="956657" y="1208462"/>
                  </a:lnTo>
                  <a:lnTo>
                    <a:pt x="995418" y="1185144"/>
                  </a:lnTo>
                  <a:lnTo>
                    <a:pt x="1032347" y="1159246"/>
                  </a:lnTo>
                  <a:lnTo>
                    <a:pt x="1067319" y="1130893"/>
                  </a:lnTo>
                  <a:lnTo>
                    <a:pt x="1100210" y="1100209"/>
                  </a:lnTo>
                  <a:lnTo>
                    <a:pt x="1130894" y="1067318"/>
                  </a:lnTo>
                  <a:lnTo>
                    <a:pt x="1159247" y="1032346"/>
                  </a:lnTo>
                  <a:lnTo>
                    <a:pt x="1185145" y="995417"/>
                  </a:lnTo>
                  <a:lnTo>
                    <a:pt x="1208463" y="956656"/>
                  </a:lnTo>
                  <a:lnTo>
                    <a:pt x="1229076" y="916187"/>
                  </a:lnTo>
                  <a:lnTo>
                    <a:pt x="1246860" y="874134"/>
                  </a:lnTo>
                  <a:lnTo>
                    <a:pt x="1261689" y="830623"/>
                  </a:lnTo>
                  <a:lnTo>
                    <a:pt x="1273440" y="785778"/>
                  </a:lnTo>
                  <a:lnTo>
                    <a:pt x="1281988" y="739724"/>
                  </a:lnTo>
                  <a:lnTo>
                    <a:pt x="1287209" y="692586"/>
                  </a:lnTo>
                  <a:lnTo>
                    <a:pt x="1288976" y="644487"/>
                  </a:lnTo>
                  <a:lnTo>
                    <a:pt x="1287209" y="596388"/>
                  </a:lnTo>
                  <a:lnTo>
                    <a:pt x="1281988" y="549249"/>
                  </a:lnTo>
                  <a:lnTo>
                    <a:pt x="1273440" y="503195"/>
                  </a:lnTo>
                  <a:lnTo>
                    <a:pt x="1261689" y="458350"/>
                  </a:lnTo>
                  <a:lnTo>
                    <a:pt x="1246860" y="414839"/>
                  </a:lnTo>
                  <a:lnTo>
                    <a:pt x="1229076" y="372787"/>
                  </a:lnTo>
                  <a:lnTo>
                    <a:pt x="1208463" y="332318"/>
                  </a:lnTo>
                  <a:lnTo>
                    <a:pt x="1185145" y="293557"/>
                  </a:lnTo>
                  <a:lnTo>
                    <a:pt x="1159247" y="256628"/>
                  </a:lnTo>
                  <a:lnTo>
                    <a:pt x="1130894" y="221656"/>
                  </a:lnTo>
                  <a:lnTo>
                    <a:pt x="1100210" y="188765"/>
                  </a:lnTo>
                  <a:lnTo>
                    <a:pt x="1067319" y="158081"/>
                  </a:lnTo>
                  <a:lnTo>
                    <a:pt x="1032347" y="129728"/>
                  </a:lnTo>
                  <a:lnTo>
                    <a:pt x="995418" y="103830"/>
                  </a:lnTo>
                  <a:lnTo>
                    <a:pt x="956657" y="80513"/>
                  </a:lnTo>
                  <a:lnTo>
                    <a:pt x="916188" y="59900"/>
                  </a:lnTo>
                  <a:lnTo>
                    <a:pt x="874135" y="42116"/>
                  </a:lnTo>
                  <a:lnTo>
                    <a:pt x="830625" y="27286"/>
                  </a:lnTo>
                  <a:lnTo>
                    <a:pt x="785780" y="15535"/>
                  </a:lnTo>
                  <a:lnTo>
                    <a:pt x="739726" y="6987"/>
                  </a:lnTo>
                  <a:lnTo>
                    <a:pt x="692587" y="1767"/>
                  </a:lnTo>
                  <a:lnTo>
                    <a:pt x="6444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1513112" y="2162021"/>
              <a:ext cx="1289050" cy="1289050"/>
            </a:xfrm>
            <a:custGeom>
              <a:avLst/>
              <a:gdLst/>
              <a:ahLst/>
              <a:cxnLst/>
              <a:rect l="l" t="t" r="r" b="b"/>
              <a:pathLst>
                <a:path w="1289050" h="1289050">
                  <a:moveTo>
                    <a:pt x="0" y="644487"/>
                  </a:moveTo>
                  <a:lnTo>
                    <a:pt x="1767" y="596388"/>
                  </a:lnTo>
                  <a:lnTo>
                    <a:pt x="6987" y="549250"/>
                  </a:lnTo>
                  <a:lnTo>
                    <a:pt x="15535" y="503196"/>
                  </a:lnTo>
                  <a:lnTo>
                    <a:pt x="27286" y="458351"/>
                  </a:lnTo>
                  <a:lnTo>
                    <a:pt x="42116" y="414840"/>
                  </a:lnTo>
                  <a:lnTo>
                    <a:pt x="59900" y="372787"/>
                  </a:lnTo>
                  <a:lnTo>
                    <a:pt x="80513" y="332318"/>
                  </a:lnTo>
                  <a:lnTo>
                    <a:pt x="103830" y="293557"/>
                  </a:lnTo>
                  <a:lnTo>
                    <a:pt x="129728" y="256628"/>
                  </a:lnTo>
                  <a:lnTo>
                    <a:pt x="158081" y="221656"/>
                  </a:lnTo>
                  <a:lnTo>
                    <a:pt x="188766" y="188766"/>
                  </a:lnTo>
                  <a:lnTo>
                    <a:pt x="221656" y="158081"/>
                  </a:lnTo>
                  <a:lnTo>
                    <a:pt x="256628" y="129728"/>
                  </a:lnTo>
                  <a:lnTo>
                    <a:pt x="293557" y="103830"/>
                  </a:lnTo>
                  <a:lnTo>
                    <a:pt x="332318" y="80513"/>
                  </a:lnTo>
                  <a:lnTo>
                    <a:pt x="372787" y="59900"/>
                  </a:lnTo>
                  <a:lnTo>
                    <a:pt x="414840" y="42116"/>
                  </a:lnTo>
                  <a:lnTo>
                    <a:pt x="458351" y="27286"/>
                  </a:lnTo>
                  <a:lnTo>
                    <a:pt x="503196" y="15535"/>
                  </a:lnTo>
                  <a:lnTo>
                    <a:pt x="549250" y="6987"/>
                  </a:lnTo>
                  <a:lnTo>
                    <a:pt x="596388" y="1767"/>
                  </a:lnTo>
                  <a:lnTo>
                    <a:pt x="644487" y="0"/>
                  </a:lnTo>
                  <a:lnTo>
                    <a:pt x="692586" y="1767"/>
                  </a:lnTo>
                  <a:lnTo>
                    <a:pt x="739725" y="6987"/>
                  </a:lnTo>
                  <a:lnTo>
                    <a:pt x="785779" y="15535"/>
                  </a:lnTo>
                  <a:lnTo>
                    <a:pt x="830624" y="27286"/>
                  </a:lnTo>
                  <a:lnTo>
                    <a:pt x="874135" y="42116"/>
                  </a:lnTo>
                  <a:lnTo>
                    <a:pt x="916187" y="59900"/>
                  </a:lnTo>
                  <a:lnTo>
                    <a:pt x="956656" y="80513"/>
                  </a:lnTo>
                  <a:lnTo>
                    <a:pt x="995418" y="103830"/>
                  </a:lnTo>
                  <a:lnTo>
                    <a:pt x="1032347" y="129728"/>
                  </a:lnTo>
                  <a:lnTo>
                    <a:pt x="1067319" y="158081"/>
                  </a:lnTo>
                  <a:lnTo>
                    <a:pt x="1100209" y="188766"/>
                  </a:lnTo>
                  <a:lnTo>
                    <a:pt x="1130893" y="221656"/>
                  </a:lnTo>
                  <a:lnTo>
                    <a:pt x="1159246" y="256628"/>
                  </a:lnTo>
                  <a:lnTo>
                    <a:pt x="1185144" y="293557"/>
                  </a:lnTo>
                  <a:lnTo>
                    <a:pt x="1208462" y="332318"/>
                  </a:lnTo>
                  <a:lnTo>
                    <a:pt x="1229075" y="372787"/>
                  </a:lnTo>
                  <a:lnTo>
                    <a:pt x="1246858" y="414840"/>
                  </a:lnTo>
                  <a:lnTo>
                    <a:pt x="1261688" y="458351"/>
                  </a:lnTo>
                  <a:lnTo>
                    <a:pt x="1273439" y="503196"/>
                  </a:lnTo>
                  <a:lnTo>
                    <a:pt x="1281987" y="549250"/>
                  </a:lnTo>
                  <a:lnTo>
                    <a:pt x="1287207" y="596388"/>
                  </a:lnTo>
                  <a:lnTo>
                    <a:pt x="1288975" y="644487"/>
                  </a:lnTo>
                  <a:lnTo>
                    <a:pt x="1287207" y="692586"/>
                  </a:lnTo>
                  <a:lnTo>
                    <a:pt x="1281987" y="739725"/>
                  </a:lnTo>
                  <a:lnTo>
                    <a:pt x="1273439" y="785779"/>
                  </a:lnTo>
                  <a:lnTo>
                    <a:pt x="1261688" y="830624"/>
                  </a:lnTo>
                  <a:lnTo>
                    <a:pt x="1246858" y="874135"/>
                  </a:lnTo>
                  <a:lnTo>
                    <a:pt x="1229075" y="916187"/>
                  </a:lnTo>
                  <a:lnTo>
                    <a:pt x="1208462" y="956656"/>
                  </a:lnTo>
                  <a:lnTo>
                    <a:pt x="1185144" y="995418"/>
                  </a:lnTo>
                  <a:lnTo>
                    <a:pt x="1159246" y="1032347"/>
                  </a:lnTo>
                  <a:lnTo>
                    <a:pt x="1130893" y="1067319"/>
                  </a:lnTo>
                  <a:lnTo>
                    <a:pt x="1100209" y="1100209"/>
                  </a:lnTo>
                  <a:lnTo>
                    <a:pt x="1067319" y="1130893"/>
                  </a:lnTo>
                  <a:lnTo>
                    <a:pt x="1032347" y="1159246"/>
                  </a:lnTo>
                  <a:lnTo>
                    <a:pt x="995418" y="1185144"/>
                  </a:lnTo>
                  <a:lnTo>
                    <a:pt x="956656" y="1208462"/>
                  </a:lnTo>
                  <a:lnTo>
                    <a:pt x="916187" y="1229075"/>
                  </a:lnTo>
                  <a:lnTo>
                    <a:pt x="874135" y="1246858"/>
                  </a:lnTo>
                  <a:lnTo>
                    <a:pt x="830624" y="1261688"/>
                  </a:lnTo>
                  <a:lnTo>
                    <a:pt x="785779" y="1273439"/>
                  </a:lnTo>
                  <a:lnTo>
                    <a:pt x="739725" y="1281987"/>
                  </a:lnTo>
                  <a:lnTo>
                    <a:pt x="692586" y="1287207"/>
                  </a:lnTo>
                  <a:lnTo>
                    <a:pt x="644487" y="1288975"/>
                  </a:lnTo>
                  <a:lnTo>
                    <a:pt x="596388" y="1287207"/>
                  </a:lnTo>
                  <a:lnTo>
                    <a:pt x="549250" y="1281987"/>
                  </a:lnTo>
                  <a:lnTo>
                    <a:pt x="503196" y="1273439"/>
                  </a:lnTo>
                  <a:lnTo>
                    <a:pt x="458351" y="1261688"/>
                  </a:lnTo>
                  <a:lnTo>
                    <a:pt x="414840" y="1246858"/>
                  </a:lnTo>
                  <a:lnTo>
                    <a:pt x="372787" y="1229075"/>
                  </a:lnTo>
                  <a:lnTo>
                    <a:pt x="332318" y="1208462"/>
                  </a:lnTo>
                  <a:lnTo>
                    <a:pt x="293557" y="1185144"/>
                  </a:lnTo>
                  <a:lnTo>
                    <a:pt x="256628" y="1159246"/>
                  </a:lnTo>
                  <a:lnTo>
                    <a:pt x="221656" y="1130893"/>
                  </a:lnTo>
                  <a:lnTo>
                    <a:pt x="188766" y="1100209"/>
                  </a:lnTo>
                  <a:lnTo>
                    <a:pt x="158081" y="1067319"/>
                  </a:lnTo>
                  <a:lnTo>
                    <a:pt x="129728" y="1032347"/>
                  </a:lnTo>
                  <a:lnTo>
                    <a:pt x="103830" y="995418"/>
                  </a:lnTo>
                  <a:lnTo>
                    <a:pt x="80513" y="956656"/>
                  </a:lnTo>
                  <a:lnTo>
                    <a:pt x="59900" y="916187"/>
                  </a:lnTo>
                  <a:lnTo>
                    <a:pt x="42116" y="874135"/>
                  </a:lnTo>
                  <a:lnTo>
                    <a:pt x="27286" y="830624"/>
                  </a:lnTo>
                  <a:lnTo>
                    <a:pt x="15535" y="785779"/>
                  </a:lnTo>
                  <a:lnTo>
                    <a:pt x="6987" y="739725"/>
                  </a:lnTo>
                  <a:lnTo>
                    <a:pt x="1767" y="692586"/>
                  </a:lnTo>
                  <a:lnTo>
                    <a:pt x="0" y="644487"/>
                  </a:lnTo>
                  <a:close/>
                </a:path>
              </a:pathLst>
            </a:custGeom>
            <a:ln w="25130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2532435" y="3837689"/>
              <a:ext cx="4987290" cy="1031240"/>
            </a:xfrm>
            <a:custGeom>
              <a:avLst/>
              <a:gdLst/>
              <a:ahLst/>
              <a:cxnLst/>
              <a:rect l="l" t="t" r="r" b="b"/>
              <a:pathLst>
                <a:path w="4987290" h="1031239">
                  <a:moveTo>
                    <a:pt x="4986716" y="0"/>
                  </a:moveTo>
                  <a:lnTo>
                    <a:pt x="0" y="0"/>
                  </a:lnTo>
                  <a:lnTo>
                    <a:pt x="0" y="1031179"/>
                  </a:lnTo>
                  <a:lnTo>
                    <a:pt x="4986716" y="1031179"/>
                  </a:lnTo>
                  <a:lnTo>
                    <a:pt x="49867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2532435" y="3837689"/>
              <a:ext cx="4987290" cy="1031240"/>
            </a:xfrm>
            <a:custGeom>
              <a:avLst/>
              <a:gdLst/>
              <a:ahLst/>
              <a:cxnLst/>
              <a:rect l="l" t="t" r="r" b="b"/>
              <a:pathLst>
                <a:path w="4987290" h="1031239">
                  <a:moveTo>
                    <a:pt x="0" y="0"/>
                  </a:moveTo>
                  <a:lnTo>
                    <a:pt x="4986715" y="0"/>
                  </a:lnTo>
                  <a:lnTo>
                    <a:pt x="4986715" y="1031180"/>
                  </a:lnTo>
                  <a:lnTo>
                    <a:pt x="0" y="1031180"/>
                  </a:lnTo>
                  <a:lnTo>
                    <a:pt x="0" y="0"/>
                  </a:lnTo>
                  <a:close/>
                </a:path>
              </a:pathLst>
            </a:custGeom>
            <a:ln w="251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13338232" y="3977461"/>
            <a:ext cx="2601595" cy="6438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50" spc="5">
                <a:solidFill>
                  <a:srgbClr val="FFFFFF"/>
                </a:solidFill>
                <a:latin typeface="SimSun"/>
                <a:cs typeface="SimSun"/>
              </a:rPr>
              <a:t>更高的效率</a:t>
            </a:r>
            <a:endParaRPr sz="4050">
              <a:latin typeface="SimSun"/>
              <a:cs typeface="SimSun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1875247" y="3696091"/>
            <a:ext cx="5657215" cy="2732405"/>
            <a:chOff x="11875247" y="3696091"/>
            <a:chExt cx="5657215" cy="2732405"/>
          </a:xfrm>
        </p:grpSpPr>
        <p:sp>
          <p:nvSpPr>
            <p:cNvPr id="39" name="object 39"/>
            <p:cNvSpPr/>
            <p:nvPr/>
          </p:nvSpPr>
          <p:spPr>
            <a:xfrm>
              <a:off x="11887947" y="3708791"/>
              <a:ext cx="1289050" cy="1289050"/>
            </a:xfrm>
            <a:custGeom>
              <a:avLst/>
              <a:gdLst/>
              <a:ahLst/>
              <a:cxnLst/>
              <a:rect l="l" t="t" r="r" b="b"/>
              <a:pathLst>
                <a:path w="1289050" h="1289050">
                  <a:moveTo>
                    <a:pt x="644488" y="0"/>
                  </a:moveTo>
                  <a:lnTo>
                    <a:pt x="596389" y="1767"/>
                  </a:lnTo>
                  <a:lnTo>
                    <a:pt x="549250" y="6987"/>
                  </a:lnTo>
                  <a:lnTo>
                    <a:pt x="503196" y="15535"/>
                  </a:lnTo>
                  <a:lnTo>
                    <a:pt x="458351" y="27286"/>
                  </a:lnTo>
                  <a:lnTo>
                    <a:pt x="414840" y="42116"/>
                  </a:lnTo>
                  <a:lnTo>
                    <a:pt x="372788" y="59900"/>
                  </a:lnTo>
                  <a:lnTo>
                    <a:pt x="332319" y="80513"/>
                  </a:lnTo>
                  <a:lnTo>
                    <a:pt x="293557" y="103830"/>
                  </a:lnTo>
                  <a:lnTo>
                    <a:pt x="256628" y="129728"/>
                  </a:lnTo>
                  <a:lnTo>
                    <a:pt x="221656" y="158081"/>
                  </a:lnTo>
                  <a:lnTo>
                    <a:pt x="188766" y="188765"/>
                  </a:lnTo>
                  <a:lnTo>
                    <a:pt x="158082" y="221656"/>
                  </a:lnTo>
                  <a:lnTo>
                    <a:pt x="129729" y="256628"/>
                  </a:lnTo>
                  <a:lnTo>
                    <a:pt x="103831" y="293557"/>
                  </a:lnTo>
                  <a:lnTo>
                    <a:pt x="80513" y="332318"/>
                  </a:lnTo>
                  <a:lnTo>
                    <a:pt x="59900" y="372787"/>
                  </a:lnTo>
                  <a:lnTo>
                    <a:pt x="42116" y="414839"/>
                  </a:lnTo>
                  <a:lnTo>
                    <a:pt x="27287" y="458350"/>
                  </a:lnTo>
                  <a:lnTo>
                    <a:pt x="15535" y="503195"/>
                  </a:lnTo>
                  <a:lnTo>
                    <a:pt x="6987" y="549249"/>
                  </a:lnTo>
                  <a:lnTo>
                    <a:pt x="1767" y="596388"/>
                  </a:lnTo>
                  <a:lnTo>
                    <a:pt x="0" y="644487"/>
                  </a:lnTo>
                  <a:lnTo>
                    <a:pt x="1767" y="692586"/>
                  </a:lnTo>
                  <a:lnTo>
                    <a:pt x="6987" y="739725"/>
                  </a:lnTo>
                  <a:lnTo>
                    <a:pt x="15535" y="785779"/>
                  </a:lnTo>
                  <a:lnTo>
                    <a:pt x="27287" y="830624"/>
                  </a:lnTo>
                  <a:lnTo>
                    <a:pt x="42116" y="874135"/>
                  </a:lnTo>
                  <a:lnTo>
                    <a:pt x="59900" y="916187"/>
                  </a:lnTo>
                  <a:lnTo>
                    <a:pt x="80513" y="956656"/>
                  </a:lnTo>
                  <a:lnTo>
                    <a:pt x="103831" y="995418"/>
                  </a:lnTo>
                  <a:lnTo>
                    <a:pt x="129729" y="1032347"/>
                  </a:lnTo>
                  <a:lnTo>
                    <a:pt x="158082" y="1067319"/>
                  </a:lnTo>
                  <a:lnTo>
                    <a:pt x="188766" y="1100209"/>
                  </a:lnTo>
                  <a:lnTo>
                    <a:pt x="221656" y="1130893"/>
                  </a:lnTo>
                  <a:lnTo>
                    <a:pt x="256628" y="1159246"/>
                  </a:lnTo>
                  <a:lnTo>
                    <a:pt x="293557" y="1185144"/>
                  </a:lnTo>
                  <a:lnTo>
                    <a:pt x="332319" y="1208462"/>
                  </a:lnTo>
                  <a:lnTo>
                    <a:pt x="372788" y="1229075"/>
                  </a:lnTo>
                  <a:lnTo>
                    <a:pt x="414840" y="1246858"/>
                  </a:lnTo>
                  <a:lnTo>
                    <a:pt x="458351" y="1261688"/>
                  </a:lnTo>
                  <a:lnTo>
                    <a:pt x="503196" y="1273439"/>
                  </a:lnTo>
                  <a:lnTo>
                    <a:pt x="549250" y="1281987"/>
                  </a:lnTo>
                  <a:lnTo>
                    <a:pt x="596389" y="1287207"/>
                  </a:lnTo>
                  <a:lnTo>
                    <a:pt x="644488" y="1288975"/>
                  </a:lnTo>
                  <a:lnTo>
                    <a:pt x="692586" y="1287207"/>
                  </a:lnTo>
                  <a:lnTo>
                    <a:pt x="739725" y="1281987"/>
                  </a:lnTo>
                  <a:lnTo>
                    <a:pt x="785779" y="1273439"/>
                  </a:lnTo>
                  <a:lnTo>
                    <a:pt x="830623" y="1261688"/>
                  </a:lnTo>
                  <a:lnTo>
                    <a:pt x="874134" y="1246858"/>
                  </a:lnTo>
                  <a:lnTo>
                    <a:pt x="916186" y="1229075"/>
                  </a:lnTo>
                  <a:lnTo>
                    <a:pt x="956654" y="1208462"/>
                  </a:lnTo>
                  <a:lnTo>
                    <a:pt x="995415" y="1185144"/>
                  </a:lnTo>
                  <a:lnTo>
                    <a:pt x="1032344" y="1159246"/>
                  </a:lnTo>
                  <a:lnTo>
                    <a:pt x="1067316" y="1130893"/>
                  </a:lnTo>
                  <a:lnTo>
                    <a:pt x="1100206" y="1100209"/>
                  </a:lnTo>
                  <a:lnTo>
                    <a:pt x="1130890" y="1067319"/>
                  </a:lnTo>
                  <a:lnTo>
                    <a:pt x="1159243" y="1032347"/>
                  </a:lnTo>
                  <a:lnTo>
                    <a:pt x="1185140" y="995418"/>
                  </a:lnTo>
                  <a:lnTo>
                    <a:pt x="1208458" y="956656"/>
                  </a:lnTo>
                  <a:lnTo>
                    <a:pt x="1229070" y="916187"/>
                  </a:lnTo>
                  <a:lnTo>
                    <a:pt x="1246854" y="874135"/>
                  </a:lnTo>
                  <a:lnTo>
                    <a:pt x="1261683" y="830624"/>
                  </a:lnTo>
                  <a:lnTo>
                    <a:pt x="1273434" y="785779"/>
                  </a:lnTo>
                  <a:lnTo>
                    <a:pt x="1281982" y="739725"/>
                  </a:lnTo>
                  <a:lnTo>
                    <a:pt x="1287202" y="692586"/>
                  </a:lnTo>
                  <a:lnTo>
                    <a:pt x="1288970" y="644487"/>
                  </a:lnTo>
                  <a:lnTo>
                    <a:pt x="1287202" y="596388"/>
                  </a:lnTo>
                  <a:lnTo>
                    <a:pt x="1281982" y="549249"/>
                  </a:lnTo>
                  <a:lnTo>
                    <a:pt x="1273434" y="503195"/>
                  </a:lnTo>
                  <a:lnTo>
                    <a:pt x="1261683" y="458350"/>
                  </a:lnTo>
                  <a:lnTo>
                    <a:pt x="1246854" y="414839"/>
                  </a:lnTo>
                  <a:lnTo>
                    <a:pt x="1229070" y="372787"/>
                  </a:lnTo>
                  <a:lnTo>
                    <a:pt x="1208458" y="332318"/>
                  </a:lnTo>
                  <a:lnTo>
                    <a:pt x="1185140" y="293557"/>
                  </a:lnTo>
                  <a:lnTo>
                    <a:pt x="1159243" y="256628"/>
                  </a:lnTo>
                  <a:lnTo>
                    <a:pt x="1130890" y="221656"/>
                  </a:lnTo>
                  <a:lnTo>
                    <a:pt x="1100206" y="188765"/>
                  </a:lnTo>
                  <a:lnTo>
                    <a:pt x="1067316" y="158081"/>
                  </a:lnTo>
                  <a:lnTo>
                    <a:pt x="1032344" y="129728"/>
                  </a:lnTo>
                  <a:lnTo>
                    <a:pt x="995415" y="103830"/>
                  </a:lnTo>
                  <a:lnTo>
                    <a:pt x="956654" y="80513"/>
                  </a:lnTo>
                  <a:lnTo>
                    <a:pt x="916186" y="59900"/>
                  </a:lnTo>
                  <a:lnTo>
                    <a:pt x="874134" y="42116"/>
                  </a:lnTo>
                  <a:lnTo>
                    <a:pt x="830623" y="27286"/>
                  </a:lnTo>
                  <a:lnTo>
                    <a:pt x="785779" y="15535"/>
                  </a:lnTo>
                  <a:lnTo>
                    <a:pt x="739725" y="6987"/>
                  </a:lnTo>
                  <a:lnTo>
                    <a:pt x="692586" y="1767"/>
                  </a:lnTo>
                  <a:lnTo>
                    <a:pt x="6444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1887947" y="3708791"/>
              <a:ext cx="1289050" cy="1289050"/>
            </a:xfrm>
            <a:custGeom>
              <a:avLst/>
              <a:gdLst/>
              <a:ahLst/>
              <a:cxnLst/>
              <a:rect l="l" t="t" r="r" b="b"/>
              <a:pathLst>
                <a:path w="1289050" h="1289050">
                  <a:moveTo>
                    <a:pt x="0" y="644487"/>
                  </a:moveTo>
                  <a:lnTo>
                    <a:pt x="1767" y="596388"/>
                  </a:lnTo>
                  <a:lnTo>
                    <a:pt x="6987" y="549250"/>
                  </a:lnTo>
                  <a:lnTo>
                    <a:pt x="15535" y="503196"/>
                  </a:lnTo>
                  <a:lnTo>
                    <a:pt x="27286" y="458351"/>
                  </a:lnTo>
                  <a:lnTo>
                    <a:pt x="42116" y="414840"/>
                  </a:lnTo>
                  <a:lnTo>
                    <a:pt x="59900" y="372787"/>
                  </a:lnTo>
                  <a:lnTo>
                    <a:pt x="80513" y="332318"/>
                  </a:lnTo>
                  <a:lnTo>
                    <a:pt x="103830" y="293557"/>
                  </a:lnTo>
                  <a:lnTo>
                    <a:pt x="129728" y="256628"/>
                  </a:lnTo>
                  <a:lnTo>
                    <a:pt x="158081" y="221656"/>
                  </a:lnTo>
                  <a:lnTo>
                    <a:pt x="188766" y="188766"/>
                  </a:lnTo>
                  <a:lnTo>
                    <a:pt x="221656" y="158081"/>
                  </a:lnTo>
                  <a:lnTo>
                    <a:pt x="256628" y="129728"/>
                  </a:lnTo>
                  <a:lnTo>
                    <a:pt x="293557" y="103830"/>
                  </a:lnTo>
                  <a:lnTo>
                    <a:pt x="332318" y="80513"/>
                  </a:lnTo>
                  <a:lnTo>
                    <a:pt x="372787" y="59900"/>
                  </a:lnTo>
                  <a:lnTo>
                    <a:pt x="414840" y="42116"/>
                  </a:lnTo>
                  <a:lnTo>
                    <a:pt x="458351" y="27286"/>
                  </a:lnTo>
                  <a:lnTo>
                    <a:pt x="503196" y="15535"/>
                  </a:lnTo>
                  <a:lnTo>
                    <a:pt x="549250" y="6987"/>
                  </a:lnTo>
                  <a:lnTo>
                    <a:pt x="596388" y="1767"/>
                  </a:lnTo>
                  <a:lnTo>
                    <a:pt x="644487" y="0"/>
                  </a:lnTo>
                  <a:lnTo>
                    <a:pt x="692586" y="1767"/>
                  </a:lnTo>
                  <a:lnTo>
                    <a:pt x="739725" y="6987"/>
                  </a:lnTo>
                  <a:lnTo>
                    <a:pt x="785779" y="15535"/>
                  </a:lnTo>
                  <a:lnTo>
                    <a:pt x="830624" y="27286"/>
                  </a:lnTo>
                  <a:lnTo>
                    <a:pt x="874135" y="42116"/>
                  </a:lnTo>
                  <a:lnTo>
                    <a:pt x="916187" y="59900"/>
                  </a:lnTo>
                  <a:lnTo>
                    <a:pt x="956656" y="80513"/>
                  </a:lnTo>
                  <a:lnTo>
                    <a:pt x="995418" y="103830"/>
                  </a:lnTo>
                  <a:lnTo>
                    <a:pt x="1032347" y="129728"/>
                  </a:lnTo>
                  <a:lnTo>
                    <a:pt x="1067319" y="158081"/>
                  </a:lnTo>
                  <a:lnTo>
                    <a:pt x="1100209" y="188766"/>
                  </a:lnTo>
                  <a:lnTo>
                    <a:pt x="1130893" y="221656"/>
                  </a:lnTo>
                  <a:lnTo>
                    <a:pt x="1159246" y="256628"/>
                  </a:lnTo>
                  <a:lnTo>
                    <a:pt x="1185144" y="293557"/>
                  </a:lnTo>
                  <a:lnTo>
                    <a:pt x="1208462" y="332318"/>
                  </a:lnTo>
                  <a:lnTo>
                    <a:pt x="1229075" y="372787"/>
                  </a:lnTo>
                  <a:lnTo>
                    <a:pt x="1246858" y="414840"/>
                  </a:lnTo>
                  <a:lnTo>
                    <a:pt x="1261688" y="458351"/>
                  </a:lnTo>
                  <a:lnTo>
                    <a:pt x="1273439" y="503196"/>
                  </a:lnTo>
                  <a:lnTo>
                    <a:pt x="1281987" y="549250"/>
                  </a:lnTo>
                  <a:lnTo>
                    <a:pt x="1287207" y="596388"/>
                  </a:lnTo>
                  <a:lnTo>
                    <a:pt x="1288975" y="644487"/>
                  </a:lnTo>
                  <a:lnTo>
                    <a:pt x="1287207" y="692586"/>
                  </a:lnTo>
                  <a:lnTo>
                    <a:pt x="1281987" y="739725"/>
                  </a:lnTo>
                  <a:lnTo>
                    <a:pt x="1273439" y="785779"/>
                  </a:lnTo>
                  <a:lnTo>
                    <a:pt x="1261688" y="830624"/>
                  </a:lnTo>
                  <a:lnTo>
                    <a:pt x="1246858" y="874135"/>
                  </a:lnTo>
                  <a:lnTo>
                    <a:pt x="1229075" y="916187"/>
                  </a:lnTo>
                  <a:lnTo>
                    <a:pt x="1208462" y="956656"/>
                  </a:lnTo>
                  <a:lnTo>
                    <a:pt x="1185144" y="995418"/>
                  </a:lnTo>
                  <a:lnTo>
                    <a:pt x="1159246" y="1032347"/>
                  </a:lnTo>
                  <a:lnTo>
                    <a:pt x="1130893" y="1067319"/>
                  </a:lnTo>
                  <a:lnTo>
                    <a:pt x="1100209" y="1100209"/>
                  </a:lnTo>
                  <a:lnTo>
                    <a:pt x="1067319" y="1130893"/>
                  </a:lnTo>
                  <a:lnTo>
                    <a:pt x="1032347" y="1159246"/>
                  </a:lnTo>
                  <a:lnTo>
                    <a:pt x="995418" y="1185144"/>
                  </a:lnTo>
                  <a:lnTo>
                    <a:pt x="956656" y="1208462"/>
                  </a:lnTo>
                  <a:lnTo>
                    <a:pt x="916187" y="1229075"/>
                  </a:lnTo>
                  <a:lnTo>
                    <a:pt x="874135" y="1246858"/>
                  </a:lnTo>
                  <a:lnTo>
                    <a:pt x="830624" y="1261688"/>
                  </a:lnTo>
                  <a:lnTo>
                    <a:pt x="785779" y="1273439"/>
                  </a:lnTo>
                  <a:lnTo>
                    <a:pt x="739725" y="1281987"/>
                  </a:lnTo>
                  <a:lnTo>
                    <a:pt x="692586" y="1287207"/>
                  </a:lnTo>
                  <a:lnTo>
                    <a:pt x="644487" y="1288975"/>
                  </a:lnTo>
                  <a:lnTo>
                    <a:pt x="596388" y="1287207"/>
                  </a:lnTo>
                  <a:lnTo>
                    <a:pt x="549250" y="1281987"/>
                  </a:lnTo>
                  <a:lnTo>
                    <a:pt x="503196" y="1273439"/>
                  </a:lnTo>
                  <a:lnTo>
                    <a:pt x="458351" y="1261688"/>
                  </a:lnTo>
                  <a:lnTo>
                    <a:pt x="414840" y="1246858"/>
                  </a:lnTo>
                  <a:lnTo>
                    <a:pt x="372787" y="1229075"/>
                  </a:lnTo>
                  <a:lnTo>
                    <a:pt x="332318" y="1208462"/>
                  </a:lnTo>
                  <a:lnTo>
                    <a:pt x="293557" y="1185144"/>
                  </a:lnTo>
                  <a:lnTo>
                    <a:pt x="256628" y="1159246"/>
                  </a:lnTo>
                  <a:lnTo>
                    <a:pt x="221656" y="1130893"/>
                  </a:lnTo>
                  <a:lnTo>
                    <a:pt x="188766" y="1100209"/>
                  </a:lnTo>
                  <a:lnTo>
                    <a:pt x="158081" y="1067319"/>
                  </a:lnTo>
                  <a:lnTo>
                    <a:pt x="129728" y="1032347"/>
                  </a:lnTo>
                  <a:lnTo>
                    <a:pt x="103830" y="995418"/>
                  </a:lnTo>
                  <a:lnTo>
                    <a:pt x="80513" y="956656"/>
                  </a:lnTo>
                  <a:lnTo>
                    <a:pt x="59900" y="916187"/>
                  </a:lnTo>
                  <a:lnTo>
                    <a:pt x="42116" y="874135"/>
                  </a:lnTo>
                  <a:lnTo>
                    <a:pt x="27286" y="830624"/>
                  </a:lnTo>
                  <a:lnTo>
                    <a:pt x="15535" y="785779"/>
                  </a:lnTo>
                  <a:lnTo>
                    <a:pt x="6987" y="739725"/>
                  </a:lnTo>
                  <a:lnTo>
                    <a:pt x="1767" y="692586"/>
                  </a:lnTo>
                  <a:lnTo>
                    <a:pt x="0" y="644487"/>
                  </a:lnTo>
                  <a:close/>
                </a:path>
              </a:pathLst>
            </a:custGeom>
            <a:ln w="25130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2157600" y="5384461"/>
              <a:ext cx="5361940" cy="1031240"/>
            </a:xfrm>
            <a:custGeom>
              <a:avLst/>
              <a:gdLst/>
              <a:ahLst/>
              <a:cxnLst/>
              <a:rect l="l" t="t" r="r" b="b"/>
              <a:pathLst>
                <a:path w="5361940" h="1031239">
                  <a:moveTo>
                    <a:pt x="5361551" y="0"/>
                  </a:moveTo>
                  <a:lnTo>
                    <a:pt x="0" y="0"/>
                  </a:lnTo>
                  <a:lnTo>
                    <a:pt x="0" y="1031179"/>
                  </a:lnTo>
                  <a:lnTo>
                    <a:pt x="5361551" y="1031179"/>
                  </a:lnTo>
                  <a:lnTo>
                    <a:pt x="53615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2157601" y="5384461"/>
              <a:ext cx="5361940" cy="1031240"/>
            </a:xfrm>
            <a:custGeom>
              <a:avLst/>
              <a:gdLst/>
              <a:ahLst/>
              <a:cxnLst/>
              <a:rect l="l" t="t" r="r" b="b"/>
              <a:pathLst>
                <a:path w="5361940" h="1031239">
                  <a:moveTo>
                    <a:pt x="0" y="0"/>
                  </a:moveTo>
                  <a:lnTo>
                    <a:pt x="5361549" y="0"/>
                  </a:lnTo>
                  <a:lnTo>
                    <a:pt x="5361549" y="1031180"/>
                  </a:lnTo>
                  <a:lnTo>
                    <a:pt x="0" y="1031180"/>
                  </a:lnTo>
                  <a:lnTo>
                    <a:pt x="0" y="0"/>
                  </a:lnTo>
                  <a:close/>
                </a:path>
              </a:pathLst>
            </a:custGeom>
            <a:ln w="251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12963403" y="5524472"/>
            <a:ext cx="3632200" cy="6438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50" spc="5">
                <a:solidFill>
                  <a:srgbClr val="FFFFFF"/>
                </a:solidFill>
                <a:latin typeface="SimSun"/>
                <a:cs typeface="SimSun"/>
              </a:rPr>
              <a:t>更短的交付周期</a:t>
            </a:r>
            <a:endParaRPr sz="4050">
              <a:latin typeface="SimSun"/>
              <a:cs typeface="SimSun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1500547" y="5242997"/>
            <a:ext cx="1314450" cy="1314450"/>
            <a:chOff x="11500547" y="5242997"/>
            <a:chExt cx="1314450" cy="1314450"/>
          </a:xfrm>
        </p:grpSpPr>
        <p:sp>
          <p:nvSpPr>
            <p:cNvPr id="45" name="object 45"/>
            <p:cNvSpPr/>
            <p:nvPr/>
          </p:nvSpPr>
          <p:spPr>
            <a:xfrm>
              <a:off x="11513112" y="5255562"/>
              <a:ext cx="1289050" cy="1289050"/>
            </a:xfrm>
            <a:custGeom>
              <a:avLst/>
              <a:gdLst/>
              <a:ahLst/>
              <a:cxnLst/>
              <a:rect l="l" t="t" r="r" b="b"/>
              <a:pathLst>
                <a:path w="1289050" h="1289050">
                  <a:moveTo>
                    <a:pt x="644488" y="0"/>
                  </a:moveTo>
                  <a:lnTo>
                    <a:pt x="596389" y="1767"/>
                  </a:lnTo>
                  <a:lnTo>
                    <a:pt x="549250" y="6987"/>
                  </a:lnTo>
                  <a:lnTo>
                    <a:pt x="503196" y="15535"/>
                  </a:lnTo>
                  <a:lnTo>
                    <a:pt x="458351" y="27287"/>
                  </a:lnTo>
                  <a:lnTo>
                    <a:pt x="414840" y="42116"/>
                  </a:lnTo>
                  <a:lnTo>
                    <a:pt x="372788" y="59900"/>
                  </a:lnTo>
                  <a:lnTo>
                    <a:pt x="332319" y="80513"/>
                  </a:lnTo>
                  <a:lnTo>
                    <a:pt x="293557" y="103831"/>
                  </a:lnTo>
                  <a:lnTo>
                    <a:pt x="256628" y="129729"/>
                  </a:lnTo>
                  <a:lnTo>
                    <a:pt x="221656" y="158082"/>
                  </a:lnTo>
                  <a:lnTo>
                    <a:pt x="188766" y="188766"/>
                  </a:lnTo>
                  <a:lnTo>
                    <a:pt x="158082" y="221656"/>
                  </a:lnTo>
                  <a:lnTo>
                    <a:pt x="129729" y="256628"/>
                  </a:lnTo>
                  <a:lnTo>
                    <a:pt x="103831" y="293557"/>
                  </a:lnTo>
                  <a:lnTo>
                    <a:pt x="80513" y="332319"/>
                  </a:lnTo>
                  <a:lnTo>
                    <a:pt x="59900" y="372788"/>
                  </a:lnTo>
                  <a:lnTo>
                    <a:pt x="42116" y="414840"/>
                  </a:lnTo>
                  <a:lnTo>
                    <a:pt x="27287" y="458351"/>
                  </a:lnTo>
                  <a:lnTo>
                    <a:pt x="15535" y="503196"/>
                  </a:lnTo>
                  <a:lnTo>
                    <a:pt x="6987" y="549250"/>
                  </a:lnTo>
                  <a:lnTo>
                    <a:pt x="1767" y="596389"/>
                  </a:lnTo>
                  <a:lnTo>
                    <a:pt x="0" y="644488"/>
                  </a:lnTo>
                  <a:lnTo>
                    <a:pt x="1767" y="692587"/>
                  </a:lnTo>
                  <a:lnTo>
                    <a:pt x="6987" y="739726"/>
                  </a:lnTo>
                  <a:lnTo>
                    <a:pt x="15535" y="785780"/>
                  </a:lnTo>
                  <a:lnTo>
                    <a:pt x="27287" y="830624"/>
                  </a:lnTo>
                  <a:lnTo>
                    <a:pt x="42116" y="874135"/>
                  </a:lnTo>
                  <a:lnTo>
                    <a:pt x="59900" y="916188"/>
                  </a:lnTo>
                  <a:lnTo>
                    <a:pt x="80513" y="956657"/>
                  </a:lnTo>
                  <a:lnTo>
                    <a:pt x="103831" y="995418"/>
                  </a:lnTo>
                  <a:lnTo>
                    <a:pt x="129729" y="1032347"/>
                  </a:lnTo>
                  <a:lnTo>
                    <a:pt x="158082" y="1067319"/>
                  </a:lnTo>
                  <a:lnTo>
                    <a:pt x="188766" y="1100209"/>
                  </a:lnTo>
                  <a:lnTo>
                    <a:pt x="221656" y="1130893"/>
                  </a:lnTo>
                  <a:lnTo>
                    <a:pt x="256628" y="1159247"/>
                  </a:lnTo>
                  <a:lnTo>
                    <a:pt x="293557" y="1185144"/>
                  </a:lnTo>
                  <a:lnTo>
                    <a:pt x="332319" y="1208462"/>
                  </a:lnTo>
                  <a:lnTo>
                    <a:pt x="372788" y="1229075"/>
                  </a:lnTo>
                  <a:lnTo>
                    <a:pt x="414840" y="1246858"/>
                  </a:lnTo>
                  <a:lnTo>
                    <a:pt x="458351" y="1261688"/>
                  </a:lnTo>
                  <a:lnTo>
                    <a:pt x="503196" y="1273439"/>
                  </a:lnTo>
                  <a:lnTo>
                    <a:pt x="549250" y="1281987"/>
                  </a:lnTo>
                  <a:lnTo>
                    <a:pt x="596389" y="1287207"/>
                  </a:lnTo>
                  <a:lnTo>
                    <a:pt x="644488" y="1288975"/>
                  </a:lnTo>
                  <a:lnTo>
                    <a:pt x="692587" y="1287207"/>
                  </a:lnTo>
                  <a:lnTo>
                    <a:pt x="739726" y="1281987"/>
                  </a:lnTo>
                  <a:lnTo>
                    <a:pt x="785780" y="1273439"/>
                  </a:lnTo>
                  <a:lnTo>
                    <a:pt x="830625" y="1261688"/>
                  </a:lnTo>
                  <a:lnTo>
                    <a:pt x="874135" y="1246858"/>
                  </a:lnTo>
                  <a:lnTo>
                    <a:pt x="916188" y="1229075"/>
                  </a:lnTo>
                  <a:lnTo>
                    <a:pt x="956657" y="1208462"/>
                  </a:lnTo>
                  <a:lnTo>
                    <a:pt x="995418" y="1185144"/>
                  </a:lnTo>
                  <a:lnTo>
                    <a:pt x="1032347" y="1159247"/>
                  </a:lnTo>
                  <a:lnTo>
                    <a:pt x="1067319" y="1130893"/>
                  </a:lnTo>
                  <a:lnTo>
                    <a:pt x="1100210" y="1100209"/>
                  </a:lnTo>
                  <a:lnTo>
                    <a:pt x="1130894" y="1067319"/>
                  </a:lnTo>
                  <a:lnTo>
                    <a:pt x="1159247" y="1032347"/>
                  </a:lnTo>
                  <a:lnTo>
                    <a:pt x="1185145" y="995418"/>
                  </a:lnTo>
                  <a:lnTo>
                    <a:pt x="1208463" y="956657"/>
                  </a:lnTo>
                  <a:lnTo>
                    <a:pt x="1229076" y="916188"/>
                  </a:lnTo>
                  <a:lnTo>
                    <a:pt x="1246860" y="874135"/>
                  </a:lnTo>
                  <a:lnTo>
                    <a:pt x="1261689" y="830624"/>
                  </a:lnTo>
                  <a:lnTo>
                    <a:pt x="1273440" y="785780"/>
                  </a:lnTo>
                  <a:lnTo>
                    <a:pt x="1281988" y="739726"/>
                  </a:lnTo>
                  <a:lnTo>
                    <a:pt x="1287209" y="692587"/>
                  </a:lnTo>
                  <a:lnTo>
                    <a:pt x="1288976" y="644488"/>
                  </a:lnTo>
                  <a:lnTo>
                    <a:pt x="1287209" y="596389"/>
                  </a:lnTo>
                  <a:lnTo>
                    <a:pt x="1281988" y="549250"/>
                  </a:lnTo>
                  <a:lnTo>
                    <a:pt x="1273440" y="503196"/>
                  </a:lnTo>
                  <a:lnTo>
                    <a:pt x="1261689" y="458351"/>
                  </a:lnTo>
                  <a:lnTo>
                    <a:pt x="1246860" y="414840"/>
                  </a:lnTo>
                  <a:lnTo>
                    <a:pt x="1229076" y="372788"/>
                  </a:lnTo>
                  <a:lnTo>
                    <a:pt x="1208463" y="332319"/>
                  </a:lnTo>
                  <a:lnTo>
                    <a:pt x="1185145" y="293557"/>
                  </a:lnTo>
                  <a:lnTo>
                    <a:pt x="1159247" y="256628"/>
                  </a:lnTo>
                  <a:lnTo>
                    <a:pt x="1130894" y="221656"/>
                  </a:lnTo>
                  <a:lnTo>
                    <a:pt x="1100210" y="188766"/>
                  </a:lnTo>
                  <a:lnTo>
                    <a:pt x="1067319" y="158082"/>
                  </a:lnTo>
                  <a:lnTo>
                    <a:pt x="1032347" y="129729"/>
                  </a:lnTo>
                  <a:lnTo>
                    <a:pt x="995418" y="103831"/>
                  </a:lnTo>
                  <a:lnTo>
                    <a:pt x="956657" y="80513"/>
                  </a:lnTo>
                  <a:lnTo>
                    <a:pt x="916188" y="59900"/>
                  </a:lnTo>
                  <a:lnTo>
                    <a:pt x="874135" y="42116"/>
                  </a:lnTo>
                  <a:lnTo>
                    <a:pt x="830625" y="27287"/>
                  </a:lnTo>
                  <a:lnTo>
                    <a:pt x="785780" y="15535"/>
                  </a:lnTo>
                  <a:lnTo>
                    <a:pt x="739726" y="6987"/>
                  </a:lnTo>
                  <a:lnTo>
                    <a:pt x="692587" y="1767"/>
                  </a:lnTo>
                  <a:lnTo>
                    <a:pt x="6444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1513112" y="5255562"/>
              <a:ext cx="1289050" cy="1289050"/>
            </a:xfrm>
            <a:custGeom>
              <a:avLst/>
              <a:gdLst/>
              <a:ahLst/>
              <a:cxnLst/>
              <a:rect l="l" t="t" r="r" b="b"/>
              <a:pathLst>
                <a:path w="1289050" h="1289050">
                  <a:moveTo>
                    <a:pt x="0" y="644487"/>
                  </a:moveTo>
                  <a:lnTo>
                    <a:pt x="1767" y="596388"/>
                  </a:lnTo>
                  <a:lnTo>
                    <a:pt x="6987" y="549250"/>
                  </a:lnTo>
                  <a:lnTo>
                    <a:pt x="15535" y="503196"/>
                  </a:lnTo>
                  <a:lnTo>
                    <a:pt x="27286" y="458351"/>
                  </a:lnTo>
                  <a:lnTo>
                    <a:pt x="42116" y="414840"/>
                  </a:lnTo>
                  <a:lnTo>
                    <a:pt x="59900" y="372787"/>
                  </a:lnTo>
                  <a:lnTo>
                    <a:pt x="80513" y="332318"/>
                  </a:lnTo>
                  <a:lnTo>
                    <a:pt x="103830" y="293557"/>
                  </a:lnTo>
                  <a:lnTo>
                    <a:pt x="129728" y="256628"/>
                  </a:lnTo>
                  <a:lnTo>
                    <a:pt x="158081" y="221656"/>
                  </a:lnTo>
                  <a:lnTo>
                    <a:pt x="188766" y="188766"/>
                  </a:lnTo>
                  <a:lnTo>
                    <a:pt x="221656" y="158081"/>
                  </a:lnTo>
                  <a:lnTo>
                    <a:pt x="256628" y="129728"/>
                  </a:lnTo>
                  <a:lnTo>
                    <a:pt x="293557" y="103830"/>
                  </a:lnTo>
                  <a:lnTo>
                    <a:pt x="332318" y="80513"/>
                  </a:lnTo>
                  <a:lnTo>
                    <a:pt x="372787" y="59900"/>
                  </a:lnTo>
                  <a:lnTo>
                    <a:pt x="414840" y="42116"/>
                  </a:lnTo>
                  <a:lnTo>
                    <a:pt x="458351" y="27286"/>
                  </a:lnTo>
                  <a:lnTo>
                    <a:pt x="503196" y="15535"/>
                  </a:lnTo>
                  <a:lnTo>
                    <a:pt x="549250" y="6987"/>
                  </a:lnTo>
                  <a:lnTo>
                    <a:pt x="596388" y="1767"/>
                  </a:lnTo>
                  <a:lnTo>
                    <a:pt x="644487" y="0"/>
                  </a:lnTo>
                  <a:lnTo>
                    <a:pt x="692586" y="1767"/>
                  </a:lnTo>
                  <a:lnTo>
                    <a:pt x="739725" y="6987"/>
                  </a:lnTo>
                  <a:lnTo>
                    <a:pt x="785779" y="15535"/>
                  </a:lnTo>
                  <a:lnTo>
                    <a:pt x="830624" y="27286"/>
                  </a:lnTo>
                  <a:lnTo>
                    <a:pt x="874135" y="42116"/>
                  </a:lnTo>
                  <a:lnTo>
                    <a:pt x="916187" y="59900"/>
                  </a:lnTo>
                  <a:lnTo>
                    <a:pt x="956656" y="80513"/>
                  </a:lnTo>
                  <a:lnTo>
                    <a:pt x="995418" y="103830"/>
                  </a:lnTo>
                  <a:lnTo>
                    <a:pt x="1032347" y="129728"/>
                  </a:lnTo>
                  <a:lnTo>
                    <a:pt x="1067319" y="158081"/>
                  </a:lnTo>
                  <a:lnTo>
                    <a:pt x="1100209" y="188766"/>
                  </a:lnTo>
                  <a:lnTo>
                    <a:pt x="1130893" y="221656"/>
                  </a:lnTo>
                  <a:lnTo>
                    <a:pt x="1159246" y="256628"/>
                  </a:lnTo>
                  <a:lnTo>
                    <a:pt x="1185144" y="293557"/>
                  </a:lnTo>
                  <a:lnTo>
                    <a:pt x="1208462" y="332318"/>
                  </a:lnTo>
                  <a:lnTo>
                    <a:pt x="1229075" y="372787"/>
                  </a:lnTo>
                  <a:lnTo>
                    <a:pt x="1246858" y="414840"/>
                  </a:lnTo>
                  <a:lnTo>
                    <a:pt x="1261688" y="458351"/>
                  </a:lnTo>
                  <a:lnTo>
                    <a:pt x="1273439" y="503196"/>
                  </a:lnTo>
                  <a:lnTo>
                    <a:pt x="1281987" y="549250"/>
                  </a:lnTo>
                  <a:lnTo>
                    <a:pt x="1287207" y="596388"/>
                  </a:lnTo>
                  <a:lnTo>
                    <a:pt x="1288975" y="644487"/>
                  </a:lnTo>
                  <a:lnTo>
                    <a:pt x="1287207" y="692586"/>
                  </a:lnTo>
                  <a:lnTo>
                    <a:pt x="1281987" y="739725"/>
                  </a:lnTo>
                  <a:lnTo>
                    <a:pt x="1273439" y="785779"/>
                  </a:lnTo>
                  <a:lnTo>
                    <a:pt x="1261688" y="830624"/>
                  </a:lnTo>
                  <a:lnTo>
                    <a:pt x="1246858" y="874135"/>
                  </a:lnTo>
                  <a:lnTo>
                    <a:pt x="1229075" y="916187"/>
                  </a:lnTo>
                  <a:lnTo>
                    <a:pt x="1208462" y="956656"/>
                  </a:lnTo>
                  <a:lnTo>
                    <a:pt x="1185144" y="995418"/>
                  </a:lnTo>
                  <a:lnTo>
                    <a:pt x="1159246" y="1032347"/>
                  </a:lnTo>
                  <a:lnTo>
                    <a:pt x="1130893" y="1067319"/>
                  </a:lnTo>
                  <a:lnTo>
                    <a:pt x="1100209" y="1100209"/>
                  </a:lnTo>
                  <a:lnTo>
                    <a:pt x="1067319" y="1130893"/>
                  </a:lnTo>
                  <a:lnTo>
                    <a:pt x="1032347" y="1159246"/>
                  </a:lnTo>
                  <a:lnTo>
                    <a:pt x="995418" y="1185144"/>
                  </a:lnTo>
                  <a:lnTo>
                    <a:pt x="956656" y="1208462"/>
                  </a:lnTo>
                  <a:lnTo>
                    <a:pt x="916187" y="1229075"/>
                  </a:lnTo>
                  <a:lnTo>
                    <a:pt x="874135" y="1246858"/>
                  </a:lnTo>
                  <a:lnTo>
                    <a:pt x="830624" y="1261688"/>
                  </a:lnTo>
                  <a:lnTo>
                    <a:pt x="785779" y="1273439"/>
                  </a:lnTo>
                  <a:lnTo>
                    <a:pt x="739725" y="1281987"/>
                  </a:lnTo>
                  <a:lnTo>
                    <a:pt x="692586" y="1287207"/>
                  </a:lnTo>
                  <a:lnTo>
                    <a:pt x="644487" y="1288975"/>
                  </a:lnTo>
                  <a:lnTo>
                    <a:pt x="596388" y="1287207"/>
                  </a:lnTo>
                  <a:lnTo>
                    <a:pt x="549250" y="1281987"/>
                  </a:lnTo>
                  <a:lnTo>
                    <a:pt x="503196" y="1273439"/>
                  </a:lnTo>
                  <a:lnTo>
                    <a:pt x="458351" y="1261688"/>
                  </a:lnTo>
                  <a:lnTo>
                    <a:pt x="414840" y="1246858"/>
                  </a:lnTo>
                  <a:lnTo>
                    <a:pt x="372787" y="1229075"/>
                  </a:lnTo>
                  <a:lnTo>
                    <a:pt x="332318" y="1208462"/>
                  </a:lnTo>
                  <a:lnTo>
                    <a:pt x="293557" y="1185144"/>
                  </a:lnTo>
                  <a:lnTo>
                    <a:pt x="256628" y="1159246"/>
                  </a:lnTo>
                  <a:lnTo>
                    <a:pt x="221656" y="1130893"/>
                  </a:lnTo>
                  <a:lnTo>
                    <a:pt x="188766" y="1100209"/>
                  </a:lnTo>
                  <a:lnTo>
                    <a:pt x="158081" y="1067319"/>
                  </a:lnTo>
                  <a:lnTo>
                    <a:pt x="129728" y="1032347"/>
                  </a:lnTo>
                  <a:lnTo>
                    <a:pt x="103830" y="995418"/>
                  </a:lnTo>
                  <a:lnTo>
                    <a:pt x="80513" y="956656"/>
                  </a:lnTo>
                  <a:lnTo>
                    <a:pt x="59900" y="916187"/>
                  </a:lnTo>
                  <a:lnTo>
                    <a:pt x="42116" y="874135"/>
                  </a:lnTo>
                  <a:lnTo>
                    <a:pt x="27286" y="830624"/>
                  </a:lnTo>
                  <a:lnTo>
                    <a:pt x="15535" y="785779"/>
                  </a:lnTo>
                  <a:lnTo>
                    <a:pt x="6987" y="739725"/>
                  </a:lnTo>
                  <a:lnTo>
                    <a:pt x="1767" y="692586"/>
                  </a:lnTo>
                  <a:lnTo>
                    <a:pt x="0" y="644487"/>
                  </a:lnTo>
                  <a:close/>
                </a:path>
              </a:pathLst>
            </a:custGeom>
            <a:ln w="25130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xfrm>
            <a:off x="243214" y="307458"/>
            <a:ext cx="4050029" cy="82486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5"/>
              <a:t>度量体系建设</a:t>
            </a:r>
          </a:p>
        </p:txBody>
      </p:sp>
      <p:sp>
        <p:nvSpPr>
          <p:cNvPr id="48" name="object 4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42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pc="20"/>
              <a:t>厂商：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84179" y="6160892"/>
            <a:ext cx="496570" cy="495934"/>
          </a:xfrm>
          <a:custGeom>
            <a:avLst/>
            <a:gdLst/>
            <a:ahLst/>
            <a:cxnLst/>
            <a:rect l="l" t="t" r="r" b="b"/>
            <a:pathLst>
              <a:path w="496570" h="495934">
                <a:moveTo>
                  <a:pt x="496322" y="478088"/>
                </a:moveTo>
                <a:lnTo>
                  <a:pt x="0" y="478088"/>
                </a:lnTo>
                <a:lnTo>
                  <a:pt x="0" y="495670"/>
                </a:lnTo>
                <a:lnTo>
                  <a:pt x="496322" y="495670"/>
                </a:lnTo>
                <a:lnTo>
                  <a:pt x="496322" y="478088"/>
                </a:lnTo>
                <a:close/>
              </a:path>
              <a:path w="496570" h="495934">
                <a:moveTo>
                  <a:pt x="163183" y="279278"/>
                </a:moveTo>
                <a:lnTo>
                  <a:pt x="161829" y="279278"/>
                </a:lnTo>
                <a:lnTo>
                  <a:pt x="160474" y="279954"/>
                </a:lnTo>
                <a:lnTo>
                  <a:pt x="52137" y="304299"/>
                </a:lnTo>
                <a:lnTo>
                  <a:pt x="48073" y="305651"/>
                </a:lnTo>
                <a:lnTo>
                  <a:pt x="45366" y="309032"/>
                </a:lnTo>
                <a:lnTo>
                  <a:pt x="45366" y="478088"/>
                </a:lnTo>
                <a:lnTo>
                  <a:pt x="62971" y="478088"/>
                </a:lnTo>
                <a:lnTo>
                  <a:pt x="62971" y="320528"/>
                </a:lnTo>
                <a:lnTo>
                  <a:pt x="153704" y="299566"/>
                </a:lnTo>
                <a:lnTo>
                  <a:pt x="265520" y="299566"/>
                </a:lnTo>
                <a:lnTo>
                  <a:pt x="198393" y="286717"/>
                </a:lnTo>
                <a:lnTo>
                  <a:pt x="198393" y="282659"/>
                </a:lnTo>
                <a:lnTo>
                  <a:pt x="180788" y="282659"/>
                </a:lnTo>
                <a:lnTo>
                  <a:pt x="164538" y="279954"/>
                </a:lnTo>
                <a:lnTo>
                  <a:pt x="163860" y="279954"/>
                </a:lnTo>
                <a:lnTo>
                  <a:pt x="163183" y="279278"/>
                </a:lnTo>
                <a:close/>
              </a:path>
              <a:path w="496570" h="495934">
                <a:moveTo>
                  <a:pt x="171309" y="299566"/>
                </a:moveTo>
                <a:lnTo>
                  <a:pt x="153704" y="299566"/>
                </a:lnTo>
                <a:lnTo>
                  <a:pt x="153704" y="478088"/>
                </a:lnTo>
                <a:lnTo>
                  <a:pt x="171309" y="478088"/>
                </a:lnTo>
                <a:lnTo>
                  <a:pt x="171309" y="299566"/>
                </a:lnTo>
                <a:close/>
              </a:path>
              <a:path w="496570" h="495934">
                <a:moveTo>
                  <a:pt x="265520" y="299566"/>
                </a:moveTo>
                <a:lnTo>
                  <a:pt x="171309" y="299566"/>
                </a:lnTo>
                <a:lnTo>
                  <a:pt x="279646" y="320528"/>
                </a:lnTo>
                <a:lnTo>
                  <a:pt x="279646" y="478088"/>
                </a:lnTo>
                <a:lnTo>
                  <a:pt x="297928" y="478088"/>
                </a:lnTo>
                <a:lnTo>
                  <a:pt x="297928" y="302270"/>
                </a:lnTo>
                <a:lnTo>
                  <a:pt x="279646" y="302270"/>
                </a:lnTo>
                <a:lnTo>
                  <a:pt x="265520" y="299566"/>
                </a:lnTo>
                <a:close/>
              </a:path>
              <a:path w="496570" h="495934">
                <a:moveTo>
                  <a:pt x="346561" y="85879"/>
                </a:moveTo>
                <a:lnTo>
                  <a:pt x="297928" y="85879"/>
                </a:lnTo>
                <a:lnTo>
                  <a:pt x="406266" y="129833"/>
                </a:lnTo>
                <a:lnTo>
                  <a:pt x="406266" y="478088"/>
                </a:lnTo>
                <a:lnTo>
                  <a:pt x="424548" y="478088"/>
                </a:lnTo>
                <a:lnTo>
                  <a:pt x="424548" y="120367"/>
                </a:lnTo>
                <a:lnTo>
                  <a:pt x="421840" y="116985"/>
                </a:lnTo>
                <a:lnTo>
                  <a:pt x="418454" y="115633"/>
                </a:lnTo>
                <a:lnTo>
                  <a:pt x="346561" y="85879"/>
                </a:lnTo>
                <a:close/>
              </a:path>
              <a:path w="496570" h="495934">
                <a:moveTo>
                  <a:pt x="144244" y="432733"/>
                </a:moveTo>
                <a:lnTo>
                  <a:pt x="72502" y="432733"/>
                </a:lnTo>
                <a:lnTo>
                  <a:pt x="72502" y="450994"/>
                </a:lnTo>
                <a:lnTo>
                  <a:pt x="144244" y="450994"/>
                </a:lnTo>
                <a:lnTo>
                  <a:pt x="144244" y="432733"/>
                </a:lnTo>
                <a:close/>
              </a:path>
              <a:path w="496570" h="495934">
                <a:moveTo>
                  <a:pt x="144244" y="387404"/>
                </a:moveTo>
                <a:lnTo>
                  <a:pt x="72502" y="387404"/>
                </a:lnTo>
                <a:lnTo>
                  <a:pt x="72502" y="405665"/>
                </a:lnTo>
                <a:lnTo>
                  <a:pt x="144244" y="405665"/>
                </a:lnTo>
                <a:lnTo>
                  <a:pt x="144244" y="387404"/>
                </a:lnTo>
                <a:close/>
              </a:path>
              <a:path w="496570" h="495934">
                <a:moveTo>
                  <a:pt x="144244" y="342837"/>
                </a:moveTo>
                <a:lnTo>
                  <a:pt x="72502" y="342837"/>
                </a:lnTo>
                <a:lnTo>
                  <a:pt x="72502" y="360338"/>
                </a:lnTo>
                <a:lnTo>
                  <a:pt x="144244" y="360338"/>
                </a:lnTo>
                <a:lnTo>
                  <a:pt x="144244" y="342837"/>
                </a:lnTo>
                <a:close/>
              </a:path>
              <a:path w="496570" h="495934">
                <a:moveTo>
                  <a:pt x="343295" y="83850"/>
                </a:moveTo>
                <a:lnTo>
                  <a:pt x="279646" y="83850"/>
                </a:lnTo>
                <a:lnTo>
                  <a:pt x="279646" y="302270"/>
                </a:lnTo>
                <a:lnTo>
                  <a:pt x="297928" y="302270"/>
                </a:lnTo>
                <a:lnTo>
                  <a:pt x="297928" y="85879"/>
                </a:lnTo>
                <a:lnTo>
                  <a:pt x="346561" y="85879"/>
                </a:lnTo>
                <a:lnTo>
                  <a:pt x="343295" y="84527"/>
                </a:lnTo>
                <a:lnTo>
                  <a:pt x="343295" y="83850"/>
                </a:lnTo>
                <a:close/>
              </a:path>
              <a:path w="496570" h="495934">
                <a:moveTo>
                  <a:pt x="292512" y="63564"/>
                </a:moveTo>
                <a:lnTo>
                  <a:pt x="286418" y="63564"/>
                </a:lnTo>
                <a:lnTo>
                  <a:pt x="187559" y="89260"/>
                </a:lnTo>
                <a:lnTo>
                  <a:pt x="183497" y="90612"/>
                </a:lnTo>
                <a:lnTo>
                  <a:pt x="180788" y="93994"/>
                </a:lnTo>
                <a:lnTo>
                  <a:pt x="180788" y="282659"/>
                </a:lnTo>
                <a:lnTo>
                  <a:pt x="198393" y="282659"/>
                </a:lnTo>
                <a:lnTo>
                  <a:pt x="198393" y="105489"/>
                </a:lnTo>
                <a:lnTo>
                  <a:pt x="279646" y="83850"/>
                </a:lnTo>
                <a:lnTo>
                  <a:pt x="343295" y="83850"/>
                </a:lnTo>
                <a:lnTo>
                  <a:pt x="343295" y="77087"/>
                </a:lnTo>
                <a:lnTo>
                  <a:pt x="325012" y="77087"/>
                </a:lnTo>
                <a:lnTo>
                  <a:pt x="292512" y="63564"/>
                </a:lnTo>
                <a:close/>
              </a:path>
              <a:path w="496570" h="495934">
                <a:moveTo>
                  <a:pt x="270880" y="261639"/>
                </a:moveTo>
                <a:lnTo>
                  <a:pt x="207833" y="261639"/>
                </a:lnTo>
                <a:lnTo>
                  <a:pt x="207833" y="279248"/>
                </a:lnTo>
                <a:lnTo>
                  <a:pt x="270880" y="279248"/>
                </a:lnTo>
                <a:lnTo>
                  <a:pt x="270880" y="261639"/>
                </a:lnTo>
                <a:close/>
              </a:path>
              <a:path w="496570" h="495934">
                <a:moveTo>
                  <a:pt x="270880" y="216420"/>
                </a:moveTo>
                <a:lnTo>
                  <a:pt x="207833" y="216420"/>
                </a:lnTo>
                <a:lnTo>
                  <a:pt x="207833" y="234574"/>
                </a:lnTo>
                <a:lnTo>
                  <a:pt x="270880" y="234574"/>
                </a:lnTo>
                <a:lnTo>
                  <a:pt x="270880" y="216420"/>
                </a:lnTo>
                <a:close/>
              </a:path>
              <a:path w="496570" h="495934">
                <a:moveTo>
                  <a:pt x="270880" y="171092"/>
                </a:moveTo>
                <a:lnTo>
                  <a:pt x="207833" y="171092"/>
                </a:lnTo>
                <a:lnTo>
                  <a:pt x="207833" y="189354"/>
                </a:lnTo>
                <a:lnTo>
                  <a:pt x="270880" y="189354"/>
                </a:lnTo>
                <a:lnTo>
                  <a:pt x="270880" y="171092"/>
                </a:lnTo>
                <a:close/>
              </a:path>
              <a:path w="496570" h="495934">
                <a:moveTo>
                  <a:pt x="270880" y="126417"/>
                </a:moveTo>
                <a:lnTo>
                  <a:pt x="207833" y="126417"/>
                </a:lnTo>
                <a:lnTo>
                  <a:pt x="207833" y="144027"/>
                </a:lnTo>
                <a:lnTo>
                  <a:pt x="270880" y="144027"/>
                </a:lnTo>
                <a:lnTo>
                  <a:pt x="270880" y="126417"/>
                </a:lnTo>
                <a:close/>
              </a:path>
              <a:path w="496570" h="495934">
                <a:moveTo>
                  <a:pt x="333816" y="0"/>
                </a:moveTo>
                <a:lnTo>
                  <a:pt x="323299" y="2134"/>
                </a:lnTo>
                <a:lnTo>
                  <a:pt x="314686" y="7945"/>
                </a:lnTo>
                <a:lnTo>
                  <a:pt x="308867" y="16546"/>
                </a:lnTo>
                <a:lnTo>
                  <a:pt x="306730" y="27048"/>
                </a:lnTo>
                <a:lnTo>
                  <a:pt x="308159" y="35342"/>
                </a:lnTo>
                <a:lnTo>
                  <a:pt x="312063" y="42686"/>
                </a:lnTo>
                <a:lnTo>
                  <a:pt x="317871" y="48634"/>
                </a:lnTo>
                <a:lnTo>
                  <a:pt x="325012" y="52745"/>
                </a:lnTo>
                <a:lnTo>
                  <a:pt x="325012" y="77087"/>
                </a:lnTo>
                <a:lnTo>
                  <a:pt x="343295" y="77087"/>
                </a:lnTo>
                <a:lnTo>
                  <a:pt x="343295" y="52745"/>
                </a:lnTo>
                <a:lnTo>
                  <a:pt x="350331" y="48634"/>
                </a:lnTo>
                <a:lnTo>
                  <a:pt x="355906" y="42686"/>
                </a:lnTo>
                <a:lnTo>
                  <a:pt x="359329" y="35839"/>
                </a:lnTo>
                <a:lnTo>
                  <a:pt x="329076" y="35839"/>
                </a:lnTo>
                <a:lnTo>
                  <a:pt x="325012" y="31782"/>
                </a:lnTo>
                <a:lnTo>
                  <a:pt x="325012" y="22314"/>
                </a:lnTo>
                <a:lnTo>
                  <a:pt x="329076" y="18258"/>
                </a:lnTo>
                <a:lnTo>
                  <a:pt x="359111" y="18258"/>
                </a:lnTo>
                <a:lnTo>
                  <a:pt x="358762" y="16546"/>
                </a:lnTo>
                <a:lnTo>
                  <a:pt x="352943" y="7945"/>
                </a:lnTo>
                <a:lnTo>
                  <a:pt x="344332" y="2134"/>
                </a:lnTo>
                <a:lnTo>
                  <a:pt x="333816" y="0"/>
                </a:lnTo>
                <a:close/>
              </a:path>
              <a:path w="496570" h="495934">
                <a:moveTo>
                  <a:pt x="289125" y="62888"/>
                </a:moveTo>
                <a:lnTo>
                  <a:pt x="288448" y="63564"/>
                </a:lnTo>
                <a:lnTo>
                  <a:pt x="289803" y="63564"/>
                </a:lnTo>
                <a:lnTo>
                  <a:pt x="289125" y="62888"/>
                </a:lnTo>
                <a:close/>
              </a:path>
              <a:path w="496570" h="495934">
                <a:moveTo>
                  <a:pt x="359111" y="18258"/>
                </a:moveTo>
                <a:lnTo>
                  <a:pt x="339232" y="18258"/>
                </a:lnTo>
                <a:lnTo>
                  <a:pt x="343295" y="22314"/>
                </a:lnTo>
                <a:lnTo>
                  <a:pt x="343295" y="31782"/>
                </a:lnTo>
                <a:lnTo>
                  <a:pt x="339232" y="35839"/>
                </a:lnTo>
                <a:lnTo>
                  <a:pt x="359329" y="35839"/>
                </a:lnTo>
                <a:lnTo>
                  <a:pt x="359577" y="35342"/>
                </a:lnTo>
                <a:lnTo>
                  <a:pt x="360899" y="27048"/>
                </a:lnTo>
                <a:lnTo>
                  <a:pt x="359111" y="182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228102" y="6145070"/>
            <a:ext cx="496570" cy="495300"/>
          </a:xfrm>
          <a:custGeom>
            <a:avLst/>
            <a:gdLst/>
            <a:ahLst/>
            <a:cxnLst/>
            <a:rect l="l" t="t" r="r" b="b"/>
            <a:pathLst>
              <a:path w="496570" h="495300">
                <a:moveTo>
                  <a:pt x="248124" y="0"/>
                </a:moveTo>
                <a:lnTo>
                  <a:pt x="198180" y="5079"/>
                </a:lnTo>
                <a:lnTo>
                  <a:pt x="151633" y="20319"/>
                </a:lnTo>
                <a:lnTo>
                  <a:pt x="109490" y="43179"/>
                </a:lnTo>
                <a:lnTo>
                  <a:pt x="72754" y="72389"/>
                </a:lnTo>
                <a:lnTo>
                  <a:pt x="42432" y="109219"/>
                </a:lnTo>
                <a:lnTo>
                  <a:pt x="19529" y="152399"/>
                </a:lnTo>
                <a:lnTo>
                  <a:pt x="5049" y="198119"/>
                </a:lnTo>
                <a:lnTo>
                  <a:pt x="0" y="247649"/>
                </a:lnTo>
                <a:lnTo>
                  <a:pt x="5049" y="298449"/>
                </a:lnTo>
                <a:lnTo>
                  <a:pt x="19529" y="344169"/>
                </a:lnTo>
                <a:lnTo>
                  <a:pt x="42432" y="386079"/>
                </a:lnTo>
                <a:lnTo>
                  <a:pt x="72754" y="422909"/>
                </a:lnTo>
                <a:lnTo>
                  <a:pt x="109490" y="453389"/>
                </a:lnTo>
                <a:lnTo>
                  <a:pt x="151633" y="476249"/>
                </a:lnTo>
                <a:lnTo>
                  <a:pt x="198180" y="491489"/>
                </a:lnTo>
                <a:lnTo>
                  <a:pt x="248124" y="495299"/>
                </a:lnTo>
                <a:lnTo>
                  <a:pt x="298072" y="491489"/>
                </a:lnTo>
                <a:lnTo>
                  <a:pt x="344627" y="476249"/>
                </a:lnTo>
                <a:lnTo>
                  <a:pt x="248124" y="476249"/>
                </a:lnTo>
                <a:lnTo>
                  <a:pt x="202103" y="472439"/>
                </a:lnTo>
                <a:lnTo>
                  <a:pt x="159205" y="458469"/>
                </a:lnTo>
                <a:lnTo>
                  <a:pt x="120360" y="436879"/>
                </a:lnTo>
                <a:lnTo>
                  <a:pt x="86494" y="408939"/>
                </a:lnTo>
                <a:lnTo>
                  <a:pt x="58538" y="375919"/>
                </a:lnTo>
                <a:lnTo>
                  <a:pt x="37419" y="336549"/>
                </a:lnTo>
                <a:lnTo>
                  <a:pt x="24067" y="294639"/>
                </a:lnTo>
                <a:lnTo>
                  <a:pt x="19410" y="247649"/>
                </a:lnTo>
                <a:lnTo>
                  <a:pt x="24067" y="201929"/>
                </a:lnTo>
                <a:lnTo>
                  <a:pt x="37419" y="158749"/>
                </a:lnTo>
                <a:lnTo>
                  <a:pt x="58538" y="120649"/>
                </a:lnTo>
                <a:lnTo>
                  <a:pt x="86494" y="86359"/>
                </a:lnTo>
                <a:lnTo>
                  <a:pt x="120360" y="58419"/>
                </a:lnTo>
                <a:lnTo>
                  <a:pt x="159205" y="38099"/>
                </a:lnTo>
                <a:lnTo>
                  <a:pt x="202103" y="24129"/>
                </a:lnTo>
                <a:lnTo>
                  <a:pt x="248124" y="20319"/>
                </a:lnTo>
                <a:lnTo>
                  <a:pt x="342549" y="20319"/>
                </a:lnTo>
                <a:lnTo>
                  <a:pt x="302454" y="6349"/>
                </a:lnTo>
                <a:lnTo>
                  <a:pt x="248124" y="0"/>
                </a:lnTo>
                <a:close/>
              </a:path>
              <a:path w="496570" h="495300">
                <a:moveTo>
                  <a:pt x="480764" y="173989"/>
                </a:moveTo>
                <a:lnTo>
                  <a:pt x="475602" y="175259"/>
                </a:lnTo>
                <a:lnTo>
                  <a:pt x="470368" y="177799"/>
                </a:lnTo>
                <a:lnTo>
                  <a:pt x="467314" y="182879"/>
                </a:lnTo>
                <a:lnTo>
                  <a:pt x="468768" y="187959"/>
                </a:lnTo>
                <a:lnTo>
                  <a:pt x="472299" y="201929"/>
                </a:lnTo>
                <a:lnTo>
                  <a:pt x="474821" y="217169"/>
                </a:lnTo>
                <a:lnTo>
                  <a:pt x="476334" y="232409"/>
                </a:lnTo>
                <a:lnTo>
                  <a:pt x="476839" y="247649"/>
                </a:lnTo>
                <a:lnTo>
                  <a:pt x="472184" y="294639"/>
                </a:lnTo>
                <a:lnTo>
                  <a:pt x="458840" y="336549"/>
                </a:lnTo>
                <a:lnTo>
                  <a:pt x="437730" y="375919"/>
                </a:lnTo>
                <a:lnTo>
                  <a:pt x="409782" y="408939"/>
                </a:lnTo>
                <a:lnTo>
                  <a:pt x="375921" y="436879"/>
                </a:lnTo>
                <a:lnTo>
                  <a:pt x="337074" y="458469"/>
                </a:lnTo>
                <a:lnTo>
                  <a:pt x="294166" y="472439"/>
                </a:lnTo>
                <a:lnTo>
                  <a:pt x="248124" y="476249"/>
                </a:lnTo>
                <a:lnTo>
                  <a:pt x="344627" y="476249"/>
                </a:lnTo>
                <a:lnTo>
                  <a:pt x="386782" y="453389"/>
                </a:lnTo>
                <a:lnTo>
                  <a:pt x="423531" y="422909"/>
                </a:lnTo>
                <a:lnTo>
                  <a:pt x="453867" y="386079"/>
                </a:lnTo>
                <a:lnTo>
                  <a:pt x="476782" y="344169"/>
                </a:lnTo>
                <a:lnTo>
                  <a:pt x="491269" y="298449"/>
                </a:lnTo>
                <a:lnTo>
                  <a:pt x="496322" y="247649"/>
                </a:lnTo>
                <a:lnTo>
                  <a:pt x="495765" y="231139"/>
                </a:lnTo>
                <a:lnTo>
                  <a:pt x="494105" y="214629"/>
                </a:lnTo>
                <a:lnTo>
                  <a:pt x="491353" y="198119"/>
                </a:lnTo>
                <a:lnTo>
                  <a:pt x="487525" y="182879"/>
                </a:lnTo>
                <a:lnTo>
                  <a:pt x="486071" y="177799"/>
                </a:lnTo>
                <a:lnTo>
                  <a:pt x="480764" y="173989"/>
                </a:lnTo>
                <a:close/>
              </a:path>
              <a:path w="496570" h="495300">
                <a:moveTo>
                  <a:pt x="253508" y="429259"/>
                </a:moveTo>
                <a:lnTo>
                  <a:pt x="242741" y="429259"/>
                </a:lnTo>
                <a:lnTo>
                  <a:pt x="238449" y="433069"/>
                </a:lnTo>
                <a:lnTo>
                  <a:pt x="238449" y="457199"/>
                </a:lnTo>
                <a:lnTo>
                  <a:pt x="242741" y="461009"/>
                </a:lnTo>
                <a:lnTo>
                  <a:pt x="253508" y="461009"/>
                </a:lnTo>
                <a:lnTo>
                  <a:pt x="257874" y="457199"/>
                </a:lnTo>
                <a:lnTo>
                  <a:pt x="257874" y="433069"/>
                </a:lnTo>
                <a:lnTo>
                  <a:pt x="253508" y="429259"/>
                </a:lnTo>
                <a:close/>
              </a:path>
              <a:path w="496570" h="495300">
                <a:moveTo>
                  <a:pt x="150526" y="416559"/>
                </a:moveTo>
                <a:lnTo>
                  <a:pt x="139798" y="416559"/>
                </a:lnTo>
                <a:lnTo>
                  <a:pt x="135450" y="420369"/>
                </a:lnTo>
                <a:lnTo>
                  <a:pt x="135450" y="431799"/>
                </a:lnTo>
                <a:lnTo>
                  <a:pt x="139798" y="435609"/>
                </a:lnTo>
                <a:lnTo>
                  <a:pt x="150526" y="435609"/>
                </a:lnTo>
                <a:lnTo>
                  <a:pt x="154875" y="431799"/>
                </a:lnTo>
                <a:lnTo>
                  <a:pt x="154875" y="420369"/>
                </a:lnTo>
                <a:lnTo>
                  <a:pt x="150526" y="416559"/>
                </a:lnTo>
                <a:close/>
              </a:path>
              <a:path w="496570" h="495300">
                <a:moveTo>
                  <a:pt x="356512" y="416559"/>
                </a:moveTo>
                <a:lnTo>
                  <a:pt x="345751" y="416559"/>
                </a:lnTo>
                <a:lnTo>
                  <a:pt x="341391" y="420369"/>
                </a:lnTo>
                <a:lnTo>
                  <a:pt x="341391" y="431799"/>
                </a:lnTo>
                <a:lnTo>
                  <a:pt x="345751" y="435609"/>
                </a:lnTo>
                <a:lnTo>
                  <a:pt x="356512" y="435609"/>
                </a:lnTo>
                <a:lnTo>
                  <a:pt x="360873" y="431799"/>
                </a:lnTo>
                <a:lnTo>
                  <a:pt x="360873" y="420369"/>
                </a:lnTo>
                <a:lnTo>
                  <a:pt x="356512" y="416559"/>
                </a:lnTo>
                <a:close/>
              </a:path>
              <a:path w="496570" h="495300">
                <a:moveTo>
                  <a:pt x="75135" y="341629"/>
                </a:moveTo>
                <a:lnTo>
                  <a:pt x="64407" y="341629"/>
                </a:lnTo>
                <a:lnTo>
                  <a:pt x="60059" y="345439"/>
                </a:lnTo>
                <a:lnTo>
                  <a:pt x="60059" y="356869"/>
                </a:lnTo>
                <a:lnTo>
                  <a:pt x="64407" y="360679"/>
                </a:lnTo>
                <a:lnTo>
                  <a:pt x="75135" y="360679"/>
                </a:lnTo>
                <a:lnTo>
                  <a:pt x="79484" y="356869"/>
                </a:lnTo>
                <a:lnTo>
                  <a:pt x="79484" y="345439"/>
                </a:lnTo>
                <a:lnTo>
                  <a:pt x="75135" y="341629"/>
                </a:lnTo>
                <a:close/>
              </a:path>
              <a:path w="496570" h="495300">
                <a:moveTo>
                  <a:pt x="431903" y="341629"/>
                </a:moveTo>
                <a:lnTo>
                  <a:pt x="421143" y="341629"/>
                </a:lnTo>
                <a:lnTo>
                  <a:pt x="416781" y="345439"/>
                </a:lnTo>
                <a:lnTo>
                  <a:pt x="416781" y="356869"/>
                </a:lnTo>
                <a:lnTo>
                  <a:pt x="421143" y="360679"/>
                </a:lnTo>
                <a:lnTo>
                  <a:pt x="431903" y="360679"/>
                </a:lnTo>
                <a:lnTo>
                  <a:pt x="436263" y="356869"/>
                </a:lnTo>
                <a:lnTo>
                  <a:pt x="436263" y="345439"/>
                </a:lnTo>
                <a:lnTo>
                  <a:pt x="431903" y="341629"/>
                </a:lnTo>
                <a:close/>
              </a:path>
              <a:path w="496570" h="495300">
                <a:moveTo>
                  <a:pt x="220384" y="156209"/>
                </a:moveTo>
                <a:lnTo>
                  <a:pt x="176650" y="156209"/>
                </a:lnTo>
                <a:lnTo>
                  <a:pt x="192653" y="160019"/>
                </a:lnTo>
                <a:lnTo>
                  <a:pt x="205737" y="168909"/>
                </a:lnTo>
                <a:lnTo>
                  <a:pt x="214568" y="181609"/>
                </a:lnTo>
                <a:lnTo>
                  <a:pt x="217809" y="196849"/>
                </a:lnTo>
                <a:lnTo>
                  <a:pt x="215635" y="219709"/>
                </a:lnTo>
                <a:lnTo>
                  <a:pt x="209255" y="240029"/>
                </a:lnTo>
                <a:lnTo>
                  <a:pt x="198880" y="260349"/>
                </a:lnTo>
                <a:lnTo>
                  <a:pt x="184722" y="276859"/>
                </a:lnTo>
                <a:lnTo>
                  <a:pt x="116148" y="345439"/>
                </a:lnTo>
                <a:lnTo>
                  <a:pt x="115276" y="349249"/>
                </a:lnTo>
                <a:lnTo>
                  <a:pt x="118330" y="356869"/>
                </a:lnTo>
                <a:lnTo>
                  <a:pt x="121893" y="359409"/>
                </a:lnTo>
                <a:lnTo>
                  <a:pt x="232933" y="359409"/>
                </a:lnTo>
                <a:lnTo>
                  <a:pt x="237296" y="355599"/>
                </a:lnTo>
                <a:lnTo>
                  <a:pt x="237296" y="344169"/>
                </a:lnTo>
                <a:lnTo>
                  <a:pt x="232933" y="340359"/>
                </a:lnTo>
                <a:lnTo>
                  <a:pt x="149236" y="340359"/>
                </a:lnTo>
                <a:lnTo>
                  <a:pt x="198465" y="290829"/>
                </a:lnTo>
                <a:lnTo>
                  <a:pt x="215086" y="270509"/>
                </a:lnTo>
                <a:lnTo>
                  <a:pt x="227261" y="247649"/>
                </a:lnTo>
                <a:lnTo>
                  <a:pt x="234746" y="223519"/>
                </a:lnTo>
                <a:lnTo>
                  <a:pt x="237296" y="196849"/>
                </a:lnTo>
                <a:lnTo>
                  <a:pt x="232524" y="173989"/>
                </a:lnTo>
                <a:lnTo>
                  <a:pt x="220384" y="156209"/>
                </a:lnTo>
                <a:close/>
              </a:path>
              <a:path w="496570" h="495300">
                <a:moveTo>
                  <a:pt x="356433" y="293369"/>
                </a:moveTo>
                <a:lnTo>
                  <a:pt x="337020" y="293369"/>
                </a:lnTo>
                <a:lnTo>
                  <a:pt x="337020" y="355599"/>
                </a:lnTo>
                <a:lnTo>
                  <a:pt x="341382" y="359409"/>
                </a:lnTo>
                <a:lnTo>
                  <a:pt x="352143" y="359409"/>
                </a:lnTo>
                <a:lnTo>
                  <a:pt x="356433" y="355599"/>
                </a:lnTo>
                <a:lnTo>
                  <a:pt x="356433" y="293369"/>
                </a:lnTo>
                <a:close/>
              </a:path>
              <a:path w="496570" h="495300">
                <a:moveTo>
                  <a:pt x="345090" y="135889"/>
                </a:moveTo>
                <a:lnTo>
                  <a:pt x="340656" y="138429"/>
                </a:lnTo>
                <a:lnTo>
                  <a:pt x="256750" y="278129"/>
                </a:lnTo>
                <a:lnTo>
                  <a:pt x="254933" y="280669"/>
                </a:lnTo>
                <a:lnTo>
                  <a:pt x="254933" y="284479"/>
                </a:lnTo>
                <a:lnTo>
                  <a:pt x="256606" y="288289"/>
                </a:lnTo>
                <a:lnTo>
                  <a:pt x="258351" y="290829"/>
                </a:lnTo>
                <a:lnTo>
                  <a:pt x="261622" y="293369"/>
                </a:lnTo>
                <a:lnTo>
                  <a:pt x="388788" y="293369"/>
                </a:lnTo>
                <a:lnTo>
                  <a:pt x="393150" y="288289"/>
                </a:lnTo>
                <a:lnTo>
                  <a:pt x="393150" y="278129"/>
                </a:lnTo>
                <a:lnTo>
                  <a:pt x="388788" y="273049"/>
                </a:lnTo>
                <a:lnTo>
                  <a:pt x="282198" y="273049"/>
                </a:lnTo>
                <a:lnTo>
                  <a:pt x="337020" y="181609"/>
                </a:lnTo>
                <a:lnTo>
                  <a:pt x="356433" y="181609"/>
                </a:lnTo>
                <a:lnTo>
                  <a:pt x="356433" y="142239"/>
                </a:lnTo>
                <a:lnTo>
                  <a:pt x="353524" y="138429"/>
                </a:lnTo>
                <a:lnTo>
                  <a:pt x="345090" y="135889"/>
                </a:lnTo>
                <a:close/>
              </a:path>
              <a:path w="496570" h="495300">
                <a:moveTo>
                  <a:pt x="356433" y="181609"/>
                </a:moveTo>
                <a:lnTo>
                  <a:pt x="337020" y="181609"/>
                </a:lnTo>
                <a:lnTo>
                  <a:pt x="337020" y="273049"/>
                </a:lnTo>
                <a:lnTo>
                  <a:pt x="356433" y="273049"/>
                </a:lnTo>
                <a:lnTo>
                  <a:pt x="356433" y="181609"/>
                </a:lnTo>
                <a:close/>
              </a:path>
              <a:path w="496570" h="495300">
                <a:moveTo>
                  <a:pt x="62504" y="238759"/>
                </a:moveTo>
                <a:lnTo>
                  <a:pt x="37094" y="238759"/>
                </a:lnTo>
                <a:lnTo>
                  <a:pt x="32738" y="242569"/>
                </a:lnTo>
                <a:lnTo>
                  <a:pt x="32738" y="253999"/>
                </a:lnTo>
                <a:lnTo>
                  <a:pt x="37094" y="257809"/>
                </a:lnTo>
                <a:lnTo>
                  <a:pt x="62504" y="257809"/>
                </a:lnTo>
                <a:lnTo>
                  <a:pt x="66861" y="253999"/>
                </a:lnTo>
                <a:lnTo>
                  <a:pt x="66861" y="242569"/>
                </a:lnTo>
                <a:lnTo>
                  <a:pt x="62504" y="238759"/>
                </a:lnTo>
                <a:close/>
              </a:path>
              <a:path w="496570" h="495300">
                <a:moveTo>
                  <a:pt x="459220" y="238759"/>
                </a:moveTo>
                <a:lnTo>
                  <a:pt x="433768" y="238759"/>
                </a:lnTo>
                <a:lnTo>
                  <a:pt x="429404" y="242569"/>
                </a:lnTo>
                <a:lnTo>
                  <a:pt x="429404" y="253999"/>
                </a:lnTo>
                <a:lnTo>
                  <a:pt x="433768" y="257809"/>
                </a:lnTo>
                <a:lnTo>
                  <a:pt x="459220" y="257809"/>
                </a:lnTo>
                <a:lnTo>
                  <a:pt x="463584" y="253999"/>
                </a:lnTo>
                <a:lnTo>
                  <a:pt x="463584" y="242569"/>
                </a:lnTo>
                <a:lnTo>
                  <a:pt x="459220" y="238759"/>
                </a:lnTo>
                <a:close/>
              </a:path>
              <a:path w="496570" h="495300">
                <a:moveTo>
                  <a:pt x="176650" y="137159"/>
                </a:moveTo>
                <a:lnTo>
                  <a:pt x="153104" y="142239"/>
                </a:lnTo>
                <a:lnTo>
                  <a:pt x="133846" y="154939"/>
                </a:lnTo>
                <a:lnTo>
                  <a:pt x="120847" y="173989"/>
                </a:lnTo>
                <a:lnTo>
                  <a:pt x="116076" y="196849"/>
                </a:lnTo>
                <a:lnTo>
                  <a:pt x="116076" y="203199"/>
                </a:lnTo>
                <a:lnTo>
                  <a:pt x="120439" y="207009"/>
                </a:lnTo>
                <a:lnTo>
                  <a:pt x="131128" y="207009"/>
                </a:lnTo>
                <a:lnTo>
                  <a:pt x="135491" y="203199"/>
                </a:lnTo>
                <a:lnTo>
                  <a:pt x="135491" y="196849"/>
                </a:lnTo>
                <a:lnTo>
                  <a:pt x="138732" y="181609"/>
                </a:lnTo>
                <a:lnTo>
                  <a:pt x="147562" y="168909"/>
                </a:lnTo>
                <a:lnTo>
                  <a:pt x="160647" y="160019"/>
                </a:lnTo>
                <a:lnTo>
                  <a:pt x="176650" y="156209"/>
                </a:lnTo>
                <a:lnTo>
                  <a:pt x="220384" y="156209"/>
                </a:lnTo>
                <a:lnTo>
                  <a:pt x="219517" y="154939"/>
                </a:lnTo>
                <a:lnTo>
                  <a:pt x="200238" y="142239"/>
                </a:lnTo>
                <a:lnTo>
                  <a:pt x="176650" y="137159"/>
                </a:lnTo>
                <a:close/>
              </a:path>
              <a:path w="496570" h="495300">
                <a:moveTo>
                  <a:pt x="75135" y="135889"/>
                </a:moveTo>
                <a:lnTo>
                  <a:pt x="64407" y="135889"/>
                </a:lnTo>
                <a:lnTo>
                  <a:pt x="60059" y="139699"/>
                </a:lnTo>
                <a:lnTo>
                  <a:pt x="60059" y="151129"/>
                </a:lnTo>
                <a:lnTo>
                  <a:pt x="64407" y="154939"/>
                </a:lnTo>
                <a:lnTo>
                  <a:pt x="75135" y="154939"/>
                </a:lnTo>
                <a:lnTo>
                  <a:pt x="79484" y="151129"/>
                </a:lnTo>
                <a:lnTo>
                  <a:pt x="79484" y="139699"/>
                </a:lnTo>
                <a:lnTo>
                  <a:pt x="75135" y="135889"/>
                </a:lnTo>
                <a:close/>
              </a:path>
              <a:path w="496570" h="495300">
                <a:moveTo>
                  <a:pt x="431903" y="135889"/>
                </a:moveTo>
                <a:lnTo>
                  <a:pt x="421143" y="135889"/>
                </a:lnTo>
                <a:lnTo>
                  <a:pt x="416781" y="139699"/>
                </a:lnTo>
                <a:lnTo>
                  <a:pt x="416781" y="151129"/>
                </a:lnTo>
                <a:lnTo>
                  <a:pt x="421143" y="154939"/>
                </a:lnTo>
                <a:lnTo>
                  <a:pt x="431903" y="154939"/>
                </a:lnTo>
                <a:lnTo>
                  <a:pt x="436263" y="151129"/>
                </a:lnTo>
                <a:lnTo>
                  <a:pt x="436263" y="139699"/>
                </a:lnTo>
                <a:lnTo>
                  <a:pt x="431903" y="135889"/>
                </a:lnTo>
                <a:close/>
              </a:path>
              <a:path w="496570" h="495300">
                <a:moveTo>
                  <a:pt x="342549" y="20319"/>
                </a:moveTo>
                <a:lnTo>
                  <a:pt x="248124" y="20319"/>
                </a:lnTo>
                <a:lnTo>
                  <a:pt x="298948" y="25399"/>
                </a:lnTo>
                <a:lnTo>
                  <a:pt x="346596" y="41909"/>
                </a:lnTo>
                <a:lnTo>
                  <a:pt x="389391" y="68579"/>
                </a:lnTo>
                <a:lnTo>
                  <a:pt x="425657" y="104139"/>
                </a:lnTo>
                <a:lnTo>
                  <a:pt x="405374" y="104139"/>
                </a:lnTo>
                <a:lnTo>
                  <a:pt x="401012" y="107949"/>
                </a:lnTo>
                <a:lnTo>
                  <a:pt x="401012" y="119379"/>
                </a:lnTo>
                <a:lnTo>
                  <a:pt x="405374" y="123189"/>
                </a:lnTo>
                <a:lnTo>
                  <a:pt x="453720" y="123189"/>
                </a:lnTo>
                <a:lnTo>
                  <a:pt x="458081" y="119379"/>
                </a:lnTo>
                <a:lnTo>
                  <a:pt x="458081" y="88899"/>
                </a:lnTo>
                <a:lnTo>
                  <a:pt x="438671" y="88899"/>
                </a:lnTo>
                <a:lnTo>
                  <a:pt x="399472" y="52069"/>
                </a:lnTo>
                <a:lnTo>
                  <a:pt x="353484" y="24129"/>
                </a:lnTo>
                <a:lnTo>
                  <a:pt x="342549" y="20319"/>
                </a:lnTo>
                <a:close/>
              </a:path>
              <a:path w="496570" h="495300">
                <a:moveTo>
                  <a:pt x="453720" y="66039"/>
                </a:moveTo>
                <a:lnTo>
                  <a:pt x="442959" y="66039"/>
                </a:lnTo>
                <a:lnTo>
                  <a:pt x="438671" y="71119"/>
                </a:lnTo>
                <a:lnTo>
                  <a:pt x="438671" y="88899"/>
                </a:lnTo>
                <a:lnTo>
                  <a:pt x="458081" y="88899"/>
                </a:lnTo>
                <a:lnTo>
                  <a:pt x="458081" y="71119"/>
                </a:lnTo>
                <a:lnTo>
                  <a:pt x="453720" y="66039"/>
                </a:lnTo>
                <a:close/>
              </a:path>
              <a:path w="496570" h="495300">
                <a:moveTo>
                  <a:pt x="150526" y="59689"/>
                </a:moveTo>
                <a:lnTo>
                  <a:pt x="139798" y="59689"/>
                </a:lnTo>
                <a:lnTo>
                  <a:pt x="135450" y="64769"/>
                </a:lnTo>
                <a:lnTo>
                  <a:pt x="135450" y="74929"/>
                </a:lnTo>
                <a:lnTo>
                  <a:pt x="139798" y="80009"/>
                </a:lnTo>
                <a:lnTo>
                  <a:pt x="150526" y="80009"/>
                </a:lnTo>
                <a:lnTo>
                  <a:pt x="154875" y="74929"/>
                </a:lnTo>
                <a:lnTo>
                  <a:pt x="154875" y="64769"/>
                </a:lnTo>
                <a:lnTo>
                  <a:pt x="150526" y="59689"/>
                </a:lnTo>
                <a:close/>
              </a:path>
              <a:path w="496570" h="495300">
                <a:moveTo>
                  <a:pt x="356512" y="59689"/>
                </a:moveTo>
                <a:lnTo>
                  <a:pt x="345751" y="59689"/>
                </a:lnTo>
                <a:lnTo>
                  <a:pt x="341391" y="64769"/>
                </a:lnTo>
                <a:lnTo>
                  <a:pt x="341391" y="74929"/>
                </a:lnTo>
                <a:lnTo>
                  <a:pt x="345751" y="80009"/>
                </a:lnTo>
                <a:lnTo>
                  <a:pt x="356512" y="80009"/>
                </a:lnTo>
                <a:lnTo>
                  <a:pt x="360873" y="74929"/>
                </a:lnTo>
                <a:lnTo>
                  <a:pt x="360873" y="64769"/>
                </a:lnTo>
                <a:lnTo>
                  <a:pt x="356512" y="59689"/>
                </a:lnTo>
                <a:close/>
              </a:path>
              <a:path w="496570" h="495300">
                <a:moveTo>
                  <a:pt x="253508" y="35559"/>
                </a:moveTo>
                <a:lnTo>
                  <a:pt x="242741" y="35559"/>
                </a:lnTo>
                <a:lnTo>
                  <a:pt x="238449" y="39369"/>
                </a:lnTo>
                <a:lnTo>
                  <a:pt x="238449" y="62229"/>
                </a:lnTo>
                <a:lnTo>
                  <a:pt x="242741" y="67309"/>
                </a:lnTo>
                <a:lnTo>
                  <a:pt x="253508" y="67309"/>
                </a:lnTo>
                <a:lnTo>
                  <a:pt x="257874" y="62229"/>
                </a:lnTo>
                <a:lnTo>
                  <a:pt x="257874" y="39369"/>
                </a:lnTo>
                <a:lnTo>
                  <a:pt x="253508" y="355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45125" y="6146137"/>
            <a:ext cx="496570" cy="496570"/>
          </a:xfrm>
          <a:custGeom>
            <a:avLst/>
            <a:gdLst/>
            <a:ahLst/>
            <a:cxnLst/>
            <a:rect l="l" t="t" r="r" b="b"/>
            <a:pathLst>
              <a:path w="496570" h="496570">
                <a:moveTo>
                  <a:pt x="327191" y="289407"/>
                </a:moveTo>
                <a:lnTo>
                  <a:pt x="318031" y="289407"/>
                </a:lnTo>
                <a:lnTo>
                  <a:pt x="314397" y="293110"/>
                </a:lnTo>
                <a:lnTo>
                  <a:pt x="314397" y="421628"/>
                </a:lnTo>
                <a:lnTo>
                  <a:pt x="312434" y="431255"/>
                </a:lnTo>
                <a:lnTo>
                  <a:pt x="307091" y="439126"/>
                </a:lnTo>
                <a:lnTo>
                  <a:pt x="299184" y="444438"/>
                </a:lnTo>
                <a:lnTo>
                  <a:pt x="289534" y="446387"/>
                </a:lnTo>
                <a:lnTo>
                  <a:pt x="169214" y="446387"/>
                </a:lnTo>
                <a:lnTo>
                  <a:pt x="165508" y="450091"/>
                </a:lnTo>
                <a:lnTo>
                  <a:pt x="165508" y="459166"/>
                </a:lnTo>
                <a:lnTo>
                  <a:pt x="169214" y="462870"/>
                </a:lnTo>
                <a:lnTo>
                  <a:pt x="289534" y="462870"/>
                </a:lnTo>
                <a:lnTo>
                  <a:pt x="305627" y="459622"/>
                </a:lnTo>
                <a:lnTo>
                  <a:pt x="318777" y="450771"/>
                </a:lnTo>
                <a:lnTo>
                  <a:pt x="327646" y="437660"/>
                </a:lnTo>
                <a:lnTo>
                  <a:pt x="330899" y="421628"/>
                </a:lnTo>
                <a:lnTo>
                  <a:pt x="330899" y="293110"/>
                </a:lnTo>
                <a:lnTo>
                  <a:pt x="327191" y="289407"/>
                </a:lnTo>
                <a:close/>
              </a:path>
              <a:path w="496570" h="496570">
                <a:moveTo>
                  <a:pt x="407966" y="156413"/>
                </a:moveTo>
                <a:lnTo>
                  <a:pt x="402731" y="156413"/>
                </a:lnTo>
                <a:lnTo>
                  <a:pt x="399532" y="159680"/>
                </a:lnTo>
                <a:lnTo>
                  <a:pt x="396260" y="162875"/>
                </a:lnTo>
                <a:lnTo>
                  <a:pt x="396260" y="168101"/>
                </a:lnTo>
                <a:lnTo>
                  <a:pt x="468095" y="239824"/>
                </a:lnTo>
                <a:lnTo>
                  <a:pt x="185702" y="239824"/>
                </a:lnTo>
                <a:lnTo>
                  <a:pt x="181994" y="243525"/>
                </a:lnTo>
                <a:lnTo>
                  <a:pt x="181994" y="252673"/>
                </a:lnTo>
                <a:lnTo>
                  <a:pt x="185702" y="256375"/>
                </a:lnTo>
                <a:lnTo>
                  <a:pt x="468095" y="256375"/>
                </a:lnTo>
                <a:lnTo>
                  <a:pt x="399532" y="324902"/>
                </a:lnTo>
                <a:lnTo>
                  <a:pt x="396260" y="328096"/>
                </a:lnTo>
                <a:lnTo>
                  <a:pt x="396260" y="333323"/>
                </a:lnTo>
                <a:lnTo>
                  <a:pt x="399532" y="336517"/>
                </a:lnTo>
                <a:lnTo>
                  <a:pt x="401132" y="338187"/>
                </a:lnTo>
                <a:lnTo>
                  <a:pt x="403240" y="338985"/>
                </a:lnTo>
                <a:lnTo>
                  <a:pt x="407457" y="338985"/>
                </a:lnTo>
                <a:lnTo>
                  <a:pt x="494705" y="253180"/>
                </a:lnTo>
                <a:lnTo>
                  <a:pt x="496522" y="249260"/>
                </a:lnTo>
                <a:lnTo>
                  <a:pt x="496522" y="247010"/>
                </a:lnTo>
                <a:lnTo>
                  <a:pt x="495723" y="244978"/>
                </a:lnTo>
                <a:lnTo>
                  <a:pt x="495287" y="243960"/>
                </a:lnTo>
                <a:lnTo>
                  <a:pt x="494705" y="243017"/>
                </a:lnTo>
                <a:lnTo>
                  <a:pt x="493904" y="242292"/>
                </a:lnTo>
                <a:lnTo>
                  <a:pt x="407966" y="156413"/>
                </a:lnTo>
                <a:close/>
              </a:path>
              <a:path w="496570" h="496570">
                <a:moveTo>
                  <a:pt x="289532" y="33336"/>
                </a:moveTo>
                <a:lnTo>
                  <a:pt x="168120" y="33336"/>
                </a:lnTo>
                <a:lnTo>
                  <a:pt x="164412" y="37039"/>
                </a:lnTo>
                <a:lnTo>
                  <a:pt x="164412" y="46186"/>
                </a:lnTo>
                <a:lnTo>
                  <a:pt x="168120" y="49890"/>
                </a:lnTo>
                <a:lnTo>
                  <a:pt x="289532" y="49890"/>
                </a:lnTo>
                <a:lnTo>
                  <a:pt x="299184" y="51839"/>
                </a:lnTo>
                <a:lnTo>
                  <a:pt x="307091" y="57151"/>
                </a:lnTo>
                <a:lnTo>
                  <a:pt x="312434" y="65022"/>
                </a:lnTo>
                <a:lnTo>
                  <a:pt x="314397" y="74650"/>
                </a:lnTo>
                <a:lnTo>
                  <a:pt x="314397" y="203095"/>
                </a:lnTo>
                <a:lnTo>
                  <a:pt x="318033" y="206798"/>
                </a:lnTo>
                <a:lnTo>
                  <a:pt x="327192" y="206798"/>
                </a:lnTo>
                <a:lnTo>
                  <a:pt x="330900" y="203095"/>
                </a:lnTo>
                <a:lnTo>
                  <a:pt x="330900" y="74650"/>
                </a:lnTo>
                <a:lnTo>
                  <a:pt x="327647" y="58576"/>
                </a:lnTo>
                <a:lnTo>
                  <a:pt x="318777" y="45443"/>
                </a:lnTo>
                <a:lnTo>
                  <a:pt x="305627" y="36585"/>
                </a:lnTo>
                <a:lnTo>
                  <a:pt x="289532" y="33336"/>
                </a:lnTo>
                <a:close/>
              </a:path>
              <a:path w="496570" h="496570">
                <a:moveTo>
                  <a:pt x="119090" y="0"/>
                </a:moveTo>
                <a:lnTo>
                  <a:pt x="30246" y="33846"/>
                </a:lnTo>
                <a:lnTo>
                  <a:pt x="1628" y="60319"/>
                </a:lnTo>
                <a:lnTo>
                  <a:pt x="0" y="74649"/>
                </a:lnTo>
                <a:lnTo>
                  <a:pt x="0" y="421687"/>
                </a:lnTo>
                <a:lnTo>
                  <a:pt x="30027" y="462345"/>
                </a:lnTo>
                <a:lnTo>
                  <a:pt x="108624" y="493781"/>
                </a:lnTo>
                <a:lnTo>
                  <a:pt x="116403" y="495960"/>
                </a:lnTo>
                <a:lnTo>
                  <a:pt x="120184" y="495960"/>
                </a:lnTo>
                <a:lnTo>
                  <a:pt x="131697" y="493495"/>
                </a:lnTo>
                <a:lnTo>
                  <a:pt x="140789" y="486640"/>
                </a:lnTo>
                <a:lnTo>
                  <a:pt x="144885" y="479480"/>
                </a:lnTo>
                <a:lnTo>
                  <a:pt x="118367" y="479480"/>
                </a:lnTo>
                <a:lnTo>
                  <a:pt x="116476" y="479044"/>
                </a:lnTo>
                <a:lnTo>
                  <a:pt x="35990" y="446953"/>
                </a:lnTo>
                <a:lnTo>
                  <a:pt x="16578" y="421687"/>
                </a:lnTo>
                <a:lnTo>
                  <a:pt x="16578" y="74649"/>
                </a:lnTo>
                <a:lnTo>
                  <a:pt x="116476" y="17220"/>
                </a:lnTo>
                <a:lnTo>
                  <a:pt x="118367" y="16857"/>
                </a:lnTo>
                <a:lnTo>
                  <a:pt x="144827" y="16857"/>
                </a:lnTo>
                <a:lnTo>
                  <a:pt x="141823" y="11120"/>
                </a:lnTo>
                <a:lnTo>
                  <a:pt x="133906" y="4113"/>
                </a:lnTo>
                <a:lnTo>
                  <a:pt x="123905" y="655"/>
                </a:lnTo>
                <a:lnTo>
                  <a:pt x="119090" y="0"/>
                </a:lnTo>
                <a:close/>
              </a:path>
              <a:path w="496570" h="496570">
                <a:moveTo>
                  <a:pt x="144827" y="16857"/>
                </a:moveTo>
                <a:lnTo>
                  <a:pt x="127456" y="16857"/>
                </a:lnTo>
                <a:lnTo>
                  <a:pt x="132327" y="23463"/>
                </a:lnTo>
                <a:lnTo>
                  <a:pt x="132327" y="472799"/>
                </a:lnTo>
                <a:lnTo>
                  <a:pt x="127456" y="479480"/>
                </a:lnTo>
                <a:lnTo>
                  <a:pt x="144885" y="479480"/>
                </a:lnTo>
                <a:lnTo>
                  <a:pt x="146758" y="476204"/>
                </a:lnTo>
                <a:lnTo>
                  <a:pt x="148904" y="462998"/>
                </a:lnTo>
                <a:lnTo>
                  <a:pt x="148904" y="33337"/>
                </a:lnTo>
                <a:lnTo>
                  <a:pt x="147030" y="21065"/>
                </a:lnTo>
                <a:lnTo>
                  <a:pt x="144827" y="16857"/>
                </a:lnTo>
                <a:close/>
              </a:path>
              <a:path w="496570" h="496570">
                <a:moveTo>
                  <a:pt x="112114" y="215042"/>
                </a:moveTo>
                <a:lnTo>
                  <a:pt x="102971" y="215042"/>
                </a:lnTo>
                <a:lnTo>
                  <a:pt x="99270" y="218743"/>
                </a:lnTo>
                <a:lnTo>
                  <a:pt x="99270" y="277403"/>
                </a:lnTo>
                <a:lnTo>
                  <a:pt x="102971" y="281106"/>
                </a:lnTo>
                <a:lnTo>
                  <a:pt x="112114" y="281106"/>
                </a:lnTo>
                <a:lnTo>
                  <a:pt x="115815" y="277403"/>
                </a:lnTo>
                <a:lnTo>
                  <a:pt x="115815" y="218743"/>
                </a:lnTo>
                <a:lnTo>
                  <a:pt x="112114" y="2150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062150" y="6276247"/>
            <a:ext cx="497840" cy="457834"/>
          </a:xfrm>
          <a:custGeom>
            <a:avLst/>
            <a:gdLst/>
            <a:ahLst/>
            <a:cxnLst/>
            <a:rect l="l" t="t" r="r" b="b"/>
            <a:pathLst>
              <a:path w="497840" h="457834">
                <a:moveTo>
                  <a:pt x="229626" y="0"/>
                </a:moveTo>
                <a:lnTo>
                  <a:pt x="183384" y="4661"/>
                </a:lnTo>
                <a:lnTo>
                  <a:pt x="140298" y="18023"/>
                </a:lnTo>
                <a:lnTo>
                  <a:pt x="101295" y="39149"/>
                </a:lnTo>
                <a:lnTo>
                  <a:pt x="67303" y="67103"/>
                </a:lnTo>
                <a:lnTo>
                  <a:pt x="39249" y="100949"/>
                </a:lnTo>
                <a:lnTo>
                  <a:pt x="18062" y="139752"/>
                </a:lnTo>
                <a:lnTo>
                  <a:pt x="4670" y="182576"/>
                </a:lnTo>
                <a:lnTo>
                  <a:pt x="0" y="228485"/>
                </a:lnTo>
                <a:lnTo>
                  <a:pt x="4670" y="274655"/>
                </a:lnTo>
                <a:lnTo>
                  <a:pt x="18062" y="317676"/>
                </a:lnTo>
                <a:lnTo>
                  <a:pt x="39249" y="356620"/>
                </a:lnTo>
                <a:lnTo>
                  <a:pt x="67303" y="390560"/>
                </a:lnTo>
                <a:lnTo>
                  <a:pt x="101295" y="418571"/>
                </a:lnTo>
                <a:lnTo>
                  <a:pt x="140298" y="439726"/>
                </a:lnTo>
                <a:lnTo>
                  <a:pt x="183384" y="453099"/>
                </a:lnTo>
                <a:lnTo>
                  <a:pt x="229626" y="457762"/>
                </a:lnTo>
                <a:lnTo>
                  <a:pt x="277663" y="452671"/>
                </a:lnTo>
                <a:lnTo>
                  <a:pt x="322963" y="437902"/>
                </a:lnTo>
                <a:lnTo>
                  <a:pt x="361262" y="415860"/>
                </a:lnTo>
                <a:lnTo>
                  <a:pt x="229626" y="415860"/>
                </a:lnTo>
                <a:lnTo>
                  <a:pt x="179710" y="409173"/>
                </a:lnTo>
                <a:lnTo>
                  <a:pt x="134874" y="390297"/>
                </a:lnTo>
                <a:lnTo>
                  <a:pt x="96900" y="361011"/>
                </a:lnTo>
                <a:lnTo>
                  <a:pt x="67569" y="323095"/>
                </a:lnTo>
                <a:lnTo>
                  <a:pt x="48664" y="278327"/>
                </a:lnTo>
                <a:lnTo>
                  <a:pt x="41967" y="228485"/>
                </a:lnTo>
                <a:lnTo>
                  <a:pt x="48664" y="178919"/>
                </a:lnTo>
                <a:lnTo>
                  <a:pt x="67569" y="134227"/>
                </a:lnTo>
                <a:lnTo>
                  <a:pt x="96900" y="96256"/>
                </a:lnTo>
                <a:lnTo>
                  <a:pt x="134874" y="66850"/>
                </a:lnTo>
                <a:lnTo>
                  <a:pt x="179710" y="47853"/>
                </a:lnTo>
                <a:lnTo>
                  <a:pt x="229626" y="41111"/>
                </a:lnTo>
                <a:lnTo>
                  <a:pt x="360182" y="41111"/>
                </a:lnTo>
                <a:lnTo>
                  <a:pt x="359027" y="40141"/>
                </a:lnTo>
                <a:lnTo>
                  <a:pt x="319713" y="18476"/>
                </a:lnTo>
                <a:lnTo>
                  <a:pt x="276242" y="4778"/>
                </a:lnTo>
                <a:lnTo>
                  <a:pt x="229626" y="0"/>
                </a:lnTo>
                <a:close/>
              </a:path>
              <a:path w="497840" h="457834">
                <a:moveTo>
                  <a:pt x="412437" y="312117"/>
                </a:moveTo>
                <a:lnTo>
                  <a:pt x="404422" y="312685"/>
                </a:lnTo>
                <a:lnTo>
                  <a:pt x="397297" y="316218"/>
                </a:lnTo>
                <a:lnTo>
                  <a:pt x="391954" y="322567"/>
                </a:lnTo>
                <a:lnTo>
                  <a:pt x="361913" y="361493"/>
                </a:lnTo>
                <a:lnTo>
                  <a:pt x="323262" y="390857"/>
                </a:lnTo>
                <a:lnTo>
                  <a:pt x="278376" y="409399"/>
                </a:lnTo>
                <a:lnTo>
                  <a:pt x="229626" y="415860"/>
                </a:lnTo>
                <a:lnTo>
                  <a:pt x="361262" y="415860"/>
                </a:lnTo>
                <a:lnTo>
                  <a:pt x="364120" y="414215"/>
                </a:lnTo>
                <a:lnTo>
                  <a:pt x="399728" y="382370"/>
                </a:lnTo>
                <a:lnTo>
                  <a:pt x="428380" y="343124"/>
                </a:lnTo>
                <a:lnTo>
                  <a:pt x="430928" y="335564"/>
                </a:lnTo>
                <a:lnTo>
                  <a:pt x="430358" y="327707"/>
                </a:lnTo>
                <a:lnTo>
                  <a:pt x="426816" y="320443"/>
                </a:lnTo>
                <a:lnTo>
                  <a:pt x="420452" y="314661"/>
                </a:lnTo>
                <a:lnTo>
                  <a:pt x="412437" y="312117"/>
                </a:lnTo>
                <a:close/>
              </a:path>
              <a:path w="497840" h="457834">
                <a:moveTo>
                  <a:pt x="151233" y="189760"/>
                </a:moveTo>
                <a:lnTo>
                  <a:pt x="138920" y="192243"/>
                </a:lnTo>
                <a:lnTo>
                  <a:pt x="128835" y="198951"/>
                </a:lnTo>
                <a:lnTo>
                  <a:pt x="122021" y="208772"/>
                </a:lnTo>
                <a:lnTo>
                  <a:pt x="119518" y="220594"/>
                </a:lnTo>
                <a:lnTo>
                  <a:pt x="119521" y="298882"/>
                </a:lnTo>
                <a:lnTo>
                  <a:pt x="122028" y="311156"/>
                </a:lnTo>
                <a:lnTo>
                  <a:pt x="128842" y="321208"/>
                </a:lnTo>
                <a:lnTo>
                  <a:pt x="138926" y="327999"/>
                </a:lnTo>
                <a:lnTo>
                  <a:pt x="151233" y="330493"/>
                </a:lnTo>
                <a:lnTo>
                  <a:pt x="163415" y="327998"/>
                </a:lnTo>
                <a:lnTo>
                  <a:pt x="173223" y="321203"/>
                </a:lnTo>
                <a:lnTo>
                  <a:pt x="179764" y="311147"/>
                </a:lnTo>
                <a:lnTo>
                  <a:pt x="182140" y="298882"/>
                </a:lnTo>
                <a:lnTo>
                  <a:pt x="182143" y="220594"/>
                </a:lnTo>
                <a:lnTo>
                  <a:pt x="179764" y="208772"/>
                </a:lnTo>
                <a:lnTo>
                  <a:pt x="173223" y="198951"/>
                </a:lnTo>
                <a:lnTo>
                  <a:pt x="163415" y="192243"/>
                </a:lnTo>
                <a:lnTo>
                  <a:pt x="151233" y="189760"/>
                </a:lnTo>
                <a:close/>
              </a:path>
              <a:path w="497840" h="457834">
                <a:moveTo>
                  <a:pt x="229664" y="158133"/>
                </a:moveTo>
                <a:lnTo>
                  <a:pt x="217376" y="160629"/>
                </a:lnTo>
                <a:lnTo>
                  <a:pt x="207312" y="167424"/>
                </a:lnTo>
                <a:lnTo>
                  <a:pt x="200511" y="177480"/>
                </a:lnTo>
                <a:lnTo>
                  <a:pt x="198015" y="189746"/>
                </a:lnTo>
                <a:lnTo>
                  <a:pt x="198015" y="298882"/>
                </a:lnTo>
                <a:lnTo>
                  <a:pt x="200516" y="311156"/>
                </a:lnTo>
                <a:lnTo>
                  <a:pt x="207318" y="321208"/>
                </a:lnTo>
                <a:lnTo>
                  <a:pt x="217382" y="327999"/>
                </a:lnTo>
                <a:lnTo>
                  <a:pt x="229664" y="330493"/>
                </a:lnTo>
                <a:lnTo>
                  <a:pt x="241826" y="327998"/>
                </a:lnTo>
                <a:lnTo>
                  <a:pt x="251614" y="321203"/>
                </a:lnTo>
                <a:lnTo>
                  <a:pt x="258139" y="311147"/>
                </a:lnTo>
                <a:lnTo>
                  <a:pt x="260508" y="298882"/>
                </a:lnTo>
                <a:lnTo>
                  <a:pt x="260508" y="189746"/>
                </a:lnTo>
                <a:lnTo>
                  <a:pt x="258027" y="177480"/>
                </a:lnTo>
                <a:lnTo>
                  <a:pt x="251316" y="167424"/>
                </a:lnTo>
                <a:lnTo>
                  <a:pt x="241491" y="160629"/>
                </a:lnTo>
                <a:lnTo>
                  <a:pt x="229664" y="158133"/>
                </a:lnTo>
                <a:close/>
              </a:path>
              <a:path w="497840" h="457834">
                <a:moveTo>
                  <a:pt x="307303" y="127397"/>
                </a:moveTo>
                <a:lnTo>
                  <a:pt x="276398" y="158133"/>
                </a:lnTo>
                <a:lnTo>
                  <a:pt x="276381" y="298882"/>
                </a:lnTo>
                <a:lnTo>
                  <a:pt x="278871" y="311156"/>
                </a:lnTo>
                <a:lnTo>
                  <a:pt x="285599" y="321208"/>
                </a:lnTo>
                <a:lnTo>
                  <a:pt x="295448" y="327999"/>
                </a:lnTo>
                <a:lnTo>
                  <a:pt x="307303" y="330493"/>
                </a:lnTo>
                <a:lnTo>
                  <a:pt x="319611" y="327998"/>
                </a:lnTo>
                <a:lnTo>
                  <a:pt x="329693" y="321203"/>
                </a:lnTo>
                <a:lnTo>
                  <a:pt x="336504" y="311147"/>
                </a:lnTo>
                <a:lnTo>
                  <a:pt x="339005" y="298882"/>
                </a:lnTo>
                <a:lnTo>
                  <a:pt x="338987" y="158133"/>
                </a:lnTo>
                <a:lnTo>
                  <a:pt x="336502" y="146400"/>
                </a:lnTo>
                <a:lnTo>
                  <a:pt x="329689" y="136583"/>
                </a:lnTo>
                <a:lnTo>
                  <a:pt x="319609" y="129879"/>
                </a:lnTo>
                <a:lnTo>
                  <a:pt x="307303" y="127397"/>
                </a:lnTo>
                <a:close/>
              </a:path>
              <a:path w="497840" h="457834">
                <a:moveTo>
                  <a:pt x="490137" y="187375"/>
                </a:moveTo>
                <a:lnTo>
                  <a:pt x="377693" y="187375"/>
                </a:lnTo>
                <a:lnTo>
                  <a:pt x="373728" y="189760"/>
                </a:lnTo>
                <a:lnTo>
                  <a:pt x="372152" y="192908"/>
                </a:lnTo>
                <a:lnTo>
                  <a:pt x="370568" y="196861"/>
                </a:lnTo>
                <a:lnTo>
                  <a:pt x="370568" y="200814"/>
                </a:lnTo>
                <a:lnTo>
                  <a:pt x="373735" y="203977"/>
                </a:lnTo>
                <a:lnTo>
                  <a:pt x="426005" y="266435"/>
                </a:lnTo>
                <a:lnTo>
                  <a:pt x="427589" y="268806"/>
                </a:lnTo>
                <a:lnTo>
                  <a:pt x="430755" y="270387"/>
                </a:lnTo>
                <a:lnTo>
                  <a:pt x="437088" y="270387"/>
                </a:lnTo>
                <a:lnTo>
                  <a:pt x="494095" y="203977"/>
                </a:lnTo>
                <a:lnTo>
                  <a:pt x="497262" y="196861"/>
                </a:lnTo>
                <a:lnTo>
                  <a:pt x="494887" y="192908"/>
                </a:lnTo>
                <a:lnTo>
                  <a:pt x="493304" y="189746"/>
                </a:lnTo>
                <a:lnTo>
                  <a:pt x="490137" y="187375"/>
                </a:lnTo>
                <a:close/>
              </a:path>
              <a:path w="497840" h="457834">
                <a:moveTo>
                  <a:pt x="360182" y="41111"/>
                </a:moveTo>
                <a:lnTo>
                  <a:pt x="229626" y="41111"/>
                </a:lnTo>
                <a:lnTo>
                  <a:pt x="280880" y="48277"/>
                </a:lnTo>
                <a:lnTo>
                  <a:pt x="326850" y="68460"/>
                </a:lnTo>
                <a:lnTo>
                  <a:pt x="365485" y="99686"/>
                </a:lnTo>
                <a:lnTo>
                  <a:pt x="394731" y="139982"/>
                </a:lnTo>
                <a:lnTo>
                  <a:pt x="412536" y="187375"/>
                </a:lnTo>
                <a:lnTo>
                  <a:pt x="454503" y="187375"/>
                </a:lnTo>
                <a:lnTo>
                  <a:pt x="441924" y="143389"/>
                </a:lnTo>
                <a:lnTo>
                  <a:pt x="421144" y="103551"/>
                </a:lnTo>
                <a:lnTo>
                  <a:pt x="393175" y="68817"/>
                </a:lnTo>
                <a:lnTo>
                  <a:pt x="360182" y="411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01392" y="10431012"/>
            <a:ext cx="2104899" cy="7147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19670" y="420543"/>
            <a:ext cx="1633855" cy="50800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150" spc="15"/>
              <a:t>自我介绍</a:t>
            </a:r>
            <a:endParaRPr sz="3150"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499" y="2187062"/>
            <a:ext cx="7023181" cy="493766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60745" y="3479807"/>
            <a:ext cx="5673090" cy="494665"/>
            <a:chOff x="360745" y="3479807"/>
            <a:chExt cx="5673090" cy="494665"/>
          </a:xfrm>
        </p:grpSpPr>
        <p:sp>
          <p:nvSpPr>
            <p:cNvPr id="10" name="object 10"/>
            <p:cNvSpPr/>
            <p:nvPr/>
          </p:nvSpPr>
          <p:spPr>
            <a:xfrm>
              <a:off x="360743" y="3485215"/>
              <a:ext cx="982980" cy="488950"/>
            </a:xfrm>
            <a:custGeom>
              <a:avLst/>
              <a:gdLst/>
              <a:ahLst/>
              <a:cxnLst/>
              <a:rect l="l" t="t" r="r" b="b"/>
              <a:pathLst>
                <a:path w="982980" h="488950">
                  <a:moveTo>
                    <a:pt x="432409" y="155587"/>
                  </a:moveTo>
                  <a:lnTo>
                    <a:pt x="297434" y="155587"/>
                  </a:lnTo>
                  <a:lnTo>
                    <a:pt x="313601" y="138709"/>
                  </a:lnTo>
                  <a:lnTo>
                    <a:pt x="329704" y="121475"/>
                  </a:lnTo>
                  <a:lnTo>
                    <a:pt x="345744" y="103860"/>
                  </a:lnTo>
                  <a:lnTo>
                    <a:pt x="359981" y="87858"/>
                  </a:lnTo>
                  <a:lnTo>
                    <a:pt x="361734" y="85890"/>
                  </a:lnTo>
                  <a:lnTo>
                    <a:pt x="361734" y="53009"/>
                  </a:lnTo>
                  <a:lnTo>
                    <a:pt x="166382" y="53009"/>
                  </a:lnTo>
                  <a:lnTo>
                    <a:pt x="173990" y="43802"/>
                  </a:lnTo>
                  <a:lnTo>
                    <a:pt x="181597" y="34353"/>
                  </a:lnTo>
                  <a:lnTo>
                    <a:pt x="189204" y="24663"/>
                  </a:lnTo>
                  <a:lnTo>
                    <a:pt x="196811" y="14719"/>
                  </a:lnTo>
                  <a:lnTo>
                    <a:pt x="157060" y="0"/>
                  </a:lnTo>
                  <a:lnTo>
                    <a:pt x="125526" y="39941"/>
                  </a:lnTo>
                  <a:lnTo>
                    <a:pt x="88836" y="78778"/>
                  </a:lnTo>
                  <a:lnTo>
                    <a:pt x="46990" y="116509"/>
                  </a:lnTo>
                  <a:lnTo>
                    <a:pt x="0" y="153136"/>
                  </a:lnTo>
                  <a:lnTo>
                    <a:pt x="8610" y="161226"/>
                  </a:lnTo>
                  <a:lnTo>
                    <a:pt x="16319" y="168833"/>
                  </a:lnTo>
                  <a:lnTo>
                    <a:pt x="23101" y="175958"/>
                  </a:lnTo>
                  <a:lnTo>
                    <a:pt x="28956" y="182587"/>
                  </a:lnTo>
                  <a:lnTo>
                    <a:pt x="56222" y="162115"/>
                  </a:lnTo>
                  <a:lnTo>
                    <a:pt x="83070" y="139509"/>
                  </a:lnTo>
                  <a:lnTo>
                    <a:pt x="109474" y="114757"/>
                  </a:lnTo>
                  <a:lnTo>
                    <a:pt x="135458" y="87858"/>
                  </a:lnTo>
                  <a:lnTo>
                    <a:pt x="309219" y="87858"/>
                  </a:lnTo>
                  <a:lnTo>
                    <a:pt x="291388" y="108470"/>
                  </a:lnTo>
                  <a:lnTo>
                    <a:pt x="275221" y="126631"/>
                  </a:lnTo>
                  <a:lnTo>
                    <a:pt x="260718" y="142328"/>
                  </a:lnTo>
                  <a:lnTo>
                    <a:pt x="247865" y="155587"/>
                  </a:lnTo>
                  <a:lnTo>
                    <a:pt x="68224" y="155587"/>
                  </a:lnTo>
                  <a:lnTo>
                    <a:pt x="68224" y="371551"/>
                  </a:lnTo>
                  <a:lnTo>
                    <a:pt x="107480" y="371551"/>
                  </a:lnTo>
                  <a:lnTo>
                    <a:pt x="107480" y="190436"/>
                  </a:lnTo>
                  <a:lnTo>
                    <a:pt x="393141" y="190436"/>
                  </a:lnTo>
                  <a:lnTo>
                    <a:pt x="393141" y="368604"/>
                  </a:lnTo>
                  <a:lnTo>
                    <a:pt x="432409" y="368604"/>
                  </a:lnTo>
                  <a:lnTo>
                    <a:pt x="432409" y="190436"/>
                  </a:lnTo>
                  <a:lnTo>
                    <a:pt x="432409" y="155587"/>
                  </a:lnTo>
                  <a:close/>
                </a:path>
                <a:path w="982980" h="488950">
                  <a:moveTo>
                    <a:pt x="476580" y="451548"/>
                  </a:moveTo>
                  <a:lnTo>
                    <a:pt x="436549" y="428269"/>
                  </a:lnTo>
                  <a:lnTo>
                    <a:pt x="395389" y="405536"/>
                  </a:lnTo>
                  <a:lnTo>
                    <a:pt x="353072" y="383349"/>
                  </a:lnTo>
                  <a:lnTo>
                    <a:pt x="340220" y="376948"/>
                  </a:lnTo>
                  <a:lnTo>
                    <a:pt x="309626" y="361708"/>
                  </a:lnTo>
                  <a:lnTo>
                    <a:pt x="265036" y="340626"/>
                  </a:lnTo>
                  <a:lnTo>
                    <a:pt x="266966" y="328269"/>
                  </a:lnTo>
                  <a:lnTo>
                    <a:pt x="268351" y="314731"/>
                  </a:lnTo>
                  <a:lnTo>
                    <a:pt x="269176" y="300037"/>
                  </a:lnTo>
                  <a:lnTo>
                    <a:pt x="269455" y="284187"/>
                  </a:lnTo>
                  <a:lnTo>
                    <a:pt x="269455" y="213995"/>
                  </a:lnTo>
                  <a:lnTo>
                    <a:pt x="229704" y="213995"/>
                  </a:lnTo>
                  <a:lnTo>
                    <a:pt x="229704" y="293014"/>
                  </a:lnTo>
                  <a:lnTo>
                    <a:pt x="227406" y="324586"/>
                  </a:lnTo>
                  <a:lnTo>
                    <a:pt x="208991" y="370967"/>
                  </a:lnTo>
                  <a:lnTo>
                    <a:pt x="159385" y="405104"/>
                  </a:lnTo>
                  <a:lnTo>
                    <a:pt x="117297" y="422351"/>
                  </a:lnTo>
                  <a:lnTo>
                    <a:pt x="66624" y="437502"/>
                  </a:lnTo>
                  <a:lnTo>
                    <a:pt x="7353" y="450570"/>
                  </a:lnTo>
                  <a:lnTo>
                    <a:pt x="13373" y="460324"/>
                  </a:lnTo>
                  <a:lnTo>
                    <a:pt x="19138" y="469963"/>
                  </a:lnTo>
                  <a:lnTo>
                    <a:pt x="24663" y="479463"/>
                  </a:lnTo>
                  <a:lnTo>
                    <a:pt x="29933" y="488861"/>
                  </a:lnTo>
                  <a:lnTo>
                    <a:pt x="98882" y="471817"/>
                  </a:lnTo>
                  <a:lnTo>
                    <a:pt x="155740" y="452107"/>
                  </a:lnTo>
                  <a:lnTo>
                    <a:pt x="200507" y="429717"/>
                  </a:lnTo>
                  <a:lnTo>
                    <a:pt x="233172" y="404672"/>
                  </a:lnTo>
                  <a:lnTo>
                    <a:pt x="253746" y="376948"/>
                  </a:lnTo>
                  <a:lnTo>
                    <a:pt x="301028" y="401180"/>
                  </a:lnTo>
                  <a:lnTo>
                    <a:pt x="349580" y="427748"/>
                  </a:lnTo>
                  <a:lnTo>
                    <a:pt x="399427" y="456641"/>
                  </a:lnTo>
                  <a:lnTo>
                    <a:pt x="450570" y="487870"/>
                  </a:lnTo>
                  <a:lnTo>
                    <a:pt x="476580" y="451548"/>
                  </a:lnTo>
                  <a:close/>
                </a:path>
                <a:path w="982980" h="488950">
                  <a:moveTo>
                    <a:pt x="922248" y="259156"/>
                  </a:moveTo>
                  <a:lnTo>
                    <a:pt x="570331" y="259156"/>
                  </a:lnTo>
                  <a:lnTo>
                    <a:pt x="570331" y="395605"/>
                  </a:lnTo>
                  <a:lnTo>
                    <a:pt x="607631" y="395605"/>
                  </a:lnTo>
                  <a:lnTo>
                    <a:pt x="607631" y="290563"/>
                  </a:lnTo>
                  <a:lnTo>
                    <a:pt x="884948" y="290563"/>
                  </a:lnTo>
                  <a:lnTo>
                    <a:pt x="884948" y="394614"/>
                  </a:lnTo>
                  <a:lnTo>
                    <a:pt x="922248" y="394614"/>
                  </a:lnTo>
                  <a:lnTo>
                    <a:pt x="922248" y="290563"/>
                  </a:lnTo>
                  <a:lnTo>
                    <a:pt x="922248" y="259156"/>
                  </a:lnTo>
                  <a:close/>
                </a:path>
                <a:path w="982980" h="488950">
                  <a:moveTo>
                    <a:pt x="972312" y="448119"/>
                  </a:moveTo>
                  <a:lnTo>
                    <a:pt x="928636" y="432650"/>
                  </a:lnTo>
                  <a:lnTo>
                    <a:pt x="878573" y="415721"/>
                  </a:lnTo>
                  <a:lnTo>
                    <a:pt x="863523" y="410819"/>
                  </a:lnTo>
                  <a:lnTo>
                    <a:pt x="759294" y="377444"/>
                  </a:lnTo>
                  <a:lnTo>
                    <a:pt x="762088" y="364007"/>
                  </a:lnTo>
                  <a:lnTo>
                    <a:pt x="764082" y="348234"/>
                  </a:lnTo>
                  <a:lnTo>
                    <a:pt x="765276" y="330136"/>
                  </a:lnTo>
                  <a:lnTo>
                    <a:pt x="765683" y="309702"/>
                  </a:lnTo>
                  <a:lnTo>
                    <a:pt x="727887" y="309702"/>
                  </a:lnTo>
                  <a:lnTo>
                    <a:pt x="727481" y="336397"/>
                  </a:lnTo>
                  <a:lnTo>
                    <a:pt x="725309" y="358546"/>
                  </a:lnTo>
                  <a:lnTo>
                    <a:pt x="697534" y="407949"/>
                  </a:lnTo>
                  <a:lnTo>
                    <a:pt x="624738" y="435279"/>
                  </a:lnTo>
                  <a:lnTo>
                    <a:pt x="570014" y="443877"/>
                  </a:lnTo>
                  <a:lnTo>
                    <a:pt x="503085" y="449097"/>
                  </a:lnTo>
                  <a:lnTo>
                    <a:pt x="509257" y="458241"/>
                  </a:lnTo>
                  <a:lnTo>
                    <a:pt x="514997" y="467499"/>
                  </a:lnTo>
                  <a:lnTo>
                    <a:pt x="520293" y="476897"/>
                  </a:lnTo>
                  <a:lnTo>
                    <a:pt x="525170" y="486397"/>
                  </a:lnTo>
                  <a:lnTo>
                    <a:pt x="591769" y="478663"/>
                  </a:lnTo>
                  <a:lnTo>
                    <a:pt x="647052" y="467233"/>
                  </a:lnTo>
                  <a:lnTo>
                    <a:pt x="691032" y="452120"/>
                  </a:lnTo>
                  <a:lnTo>
                    <a:pt x="723709" y="433311"/>
                  </a:lnTo>
                  <a:lnTo>
                    <a:pt x="745070" y="410819"/>
                  </a:lnTo>
                  <a:lnTo>
                    <a:pt x="806145" y="430237"/>
                  </a:lnTo>
                  <a:lnTo>
                    <a:pt x="861263" y="449224"/>
                  </a:lnTo>
                  <a:lnTo>
                    <a:pt x="910437" y="467779"/>
                  </a:lnTo>
                  <a:lnTo>
                    <a:pt x="953668" y="485914"/>
                  </a:lnTo>
                  <a:lnTo>
                    <a:pt x="972312" y="448119"/>
                  </a:lnTo>
                  <a:close/>
                </a:path>
                <a:path w="982980" h="488950">
                  <a:moveTo>
                    <a:pt x="982624" y="189369"/>
                  </a:moveTo>
                  <a:lnTo>
                    <a:pt x="765683" y="189369"/>
                  </a:lnTo>
                  <a:lnTo>
                    <a:pt x="765683" y="148729"/>
                  </a:lnTo>
                  <a:lnTo>
                    <a:pt x="934034" y="148729"/>
                  </a:lnTo>
                  <a:lnTo>
                    <a:pt x="934034" y="118249"/>
                  </a:lnTo>
                  <a:lnTo>
                    <a:pt x="765683" y="118249"/>
                  </a:lnTo>
                  <a:lnTo>
                    <a:pt x="765683" y="77609"/>
                  </a:lnTo>
                  <a:lnTo>
                    <a:pt x="959065" y="77609"/>
                  </a:lnTo>
                  <a:lnTo>
                    <a:pt x="959065" y="47129"/>
                  </a:lnTo>
                  <a:lnTo>
                    <a:pt x="765683" y="47129"/>
                  </a:lnTo>
                  <a:lnTo>
                    <a:pt x="765683" y="3949"/>
                  </a:lnTo>
                  <a:lnTo>
                    <a:pt x="727392" y="3949"/>
                  </a:lnTo>
                  <a:lnTo>
                    <a:pt x="727392" y="47129"/>
                  </a:lnTo>
                  <a:lnTo>
                    <a:pt x="533514" y="47129"/>
                  </a:lnTo>
                  <a:lnTo>
                    <a:pt x="533514" y="77609"/>
                  </a:lnTo>
                  <a:lnTo>
                    <a:pt x="727392" y="77609"/>
                  </a:lnTo>
                  <a:lnTo>
                    <a:pt x="727392" y="118249"/>
                  </a:lnTo>
                  <a:lnTo>
                    <a:pt x="559041" y="118249"/>
                  </a:lnTo>
                  <a:lnTo>
                    <a:pt x="559041" y="148729"/>
                  </a:lnTo>
                  <a:lnTo>
                    <a:pt x="727392" y="148729"/>
                  </a:lnTo>
                  <a:lnTo>
                    <a:pt x="727392" y="189369"/>
                  </a:lnTo>
                  <a:lnTo>
                    <a:pt x="510451" y="189369"/>
                  </a:lnTo>
                  <a:lnTo>
                    <a:pt x="510451" y="219849"/>
                  </a:lnTo>
                  <a:lnTo>
                    <a:pt x="982624" y="219849"/>
                  </a:lnTo>
                  <a:lnTo>
                    <a:pt x="982624" y="1893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349" y="3479807"/>
              <a:ext cx="4662325" cy="494258"/>
            </a:xfrm>
            <a:prstGeom prst="rect">
              <a:avLst/>
            </a:prstGeom>
          </p:spPr>
        </p:pic>
      </p:grp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11625617" y="3519646"/>
          <a:ext cx="276860" cy="4152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979"/>
              </a:tblGrid>
              <a:tr h="127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76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13" name="object 13"/>
          <p:cNvGrpSpPr/>
          <p:nvPr/>
        </p:nvGrpSpPr>
        <p:grpSpPr>
          <a:xfrm>
            <a:off x="6388539" y="3480297"/>
            <a:ext cx="5229225" cy="494030"/>
            <a:chOff x="6388539" y="3480297"/>
            <a:chExt cx="5229225" cy="494030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88539" y="3480297"/>
              <a:ext cx="4011984" cy="49376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429964" y="3486689"/>
              <a:ext cx="1188085" cy="486409"/>
            </a:xfrm>
            <a:custGeom>
              <a:avLst/>
              <a:gdLst/>
              <a:ahLst/>
              <a:cxnLst/>
              <a:rect l="l" t="t" r="r" b="b"/>
              <a:pathLst>
                <a:path w="1188084" h="486410">
                  <a:moveTo>
                    <a:pt x="205663" y="329831"/>
                  </a:moveTo>
                  <a:lnTo>
                    <a:pt x="204495" y="321386"/>
                  </a:lnTo>
                  <a:lnTo>
                    <a:pt x="203454" y="310807"/>
                  </a:lnTo>
                  <a:lnTo>
                    <a:pt x="202526" y="298081"/>
                  </a:lnTo>
                  <a:lnTo>
                    <a:pt x="201726" y="283197"/>
                  </a:lnTo>
                  <a:lnTo>
                    <a:pt x="124548" y="331419"/>
                  </a:lnTo>
                  <a:lnTo>
                    <a:pt x="62826" y="369087"/>
                  </a:lnTo>
                  <a:lnTo>
                    <a:pt x="62826" y="18161"/>
                  </a:lnTo>
                  <a:lnTo>
                    <a:pt x="22580" y="18161"/>
                  </a:lnTo>
                  <a:lnTo>
                    <a:pt x="22580" y="359283"/>
                  </a:lnTo>
                  <a:lnTo>
                    <a:pt x="21348" y="373240"/>
                  </a:lnTo>
                  <a:lnTo>
                    <a:pt x="17183" y="386156"/>
                  </a:lnTo>
                  <a:lnTo>
                    <a:pt x="10071" y="398018"/>
                  </a:lnTo>
                  <a:lnTo>
                    <a:pt x="0" y="408851"/>
                  </a:lnTo>
                  <a:lnTo>
                    <a:pt x="27978" y="447624"/>
                  </a:lnTo>
                  <a:lnTo>
                    <a:pt x="58902" y="423087"/>
                  </a:lnTo>
                  <a:lnTo>
                    <a:pt x="143395" y="369087"/>
                  </a:lnTo>
                  <a:lnTo>
                    <a:pt x="205663" y="329831"/>
                  </a:lnTo>
                  <a:close/>
                </a:path>
                <a:path w="1188084" h="486410">
                  <a:moveTo>
                    <a:pt x="254736" y="124663"/>
                  </a:moveTo>
                  <a:lnTo>
                    <a:pt x="235077" y="89636"/>
                  </a:lnTo>
                  <a:lnTo>
                    <a:pt x="216331" y="57175"/>
                  </a:lnTo>
                  <a:lnTo>
                    <a:pt x="198513" y="27292"/>
                  </a:lnTo>
                  <a:lnTo>
                    <a:pt x="181610" y="0"/>
                  </a:lnTo>
                  <a:lnTo>
                    <a:pt x="146761" y="18643"/>
                  </a:lnTo>
                  <a:lnTo>
                    <a:pt x="162890" y="46126"/>
                  </a:lnTo>
                  <a:lnTo>
                    <a:pt x="179895" y="76568"/>
                  </a:lnTo>
                  <a:lnTo>
                    <a:pt x="197739" y="109943"/>
                  </a:lnTo>
                  <a:lnTo>
                    <a:pt x="216458" y="146265"/>
                  </a:lnTo>
                  <a:lnTo>
                    <a:pt x="254736" y="124663"/>
                  </a:lnTo>
                  <a:close/>
                </a:path>
                <a:path w="1188084" h="486410">
                  <a:moveTo>
                    <a:pt x="474141" y="438785"/>
                  </a:moveTo>
                  <a:lnTo>
                    <a:pt x="446709" y="408241"/>
                  </a:lnTo>
                  <a:lnTo>
                    <a:pt x="418426" y="377444"/>
                  </a:lnTo>
                  <a:lnTo>
                    <a:pt x="389280" y="346392"/>
                  </a:lnTo>
                  <a:lnTo>
                    <a:pt x="359283" y="315099"/>
                  </a:lnTo>
                  <a:lnTo>
                    <a:pt x="374535" y="271729"/>
                  </a:lnTo>
                  <a:lnTo>
                    <a:pt x="385419" y="221361"/>
                  </a:lnTo>
                  <a:lnTo>
                    <a:pt x="391960" y="163995"/>
                  </a:lnTo>
                  <a:lnTo>
                    <a:pt x="394131" y="99631"/>
                  </a:lnTo>
                  <a:lnTo>
                    <a:pt x="394131" y="11290"/>
                  </a:lnTo>
                  <a:lnTo>
                    <a:pt x="353885" y="11290"/>
                  </a:lnTo>
                  <a:lnTo>
                    <a:pt x="353860" y="99631"/>
                  </a:lnTo>
                  <a:lnTo>
                    <a:pt x="352412" y="154787"/>
                  </a:lnTo>
                  <a:lnTo>
                    <a:pt x="347205" y="204978"/>
                  </a:lnTo>
                  <a:lnTo>
                    <a:pt x="338277" y="249250"/>
                  </a:lnTo>
                  <a:lnTo>
                    <a:pt x="325615" y="287591"/>
                  </a:lnTo>
                  <a:lnTo>
                    <a:pt x="282803" y="356425"/>
                  </a:lnTo>
                  <a:lnTo>
                    <a:pt x="246278" y="390563"/>
                  </a:lnTo>
                  <a:lnTo>
                    <a:pt x="199618" y="422440"/>
                  </a:lnTo>
                  <a:lnTo>
                    <a:pt x="142836" y="452043"/>
                  </a:lnTo>
                  <a:lnTo>
                    <a:pt x="150190" y="461149"/>
                  </a:lnTo>
                  <a:lnTo>
                    <a:pt x="157060" y="469836"/>
                  </a:lnTo>
                  <a:lnTo>
                    <a:pt x="163449" y="478091"/>
                  </a:lnTo>
                  <a:lnTo>
                    <a:pt x="169341" y="485914"/>
                  </a:lnTo>
                  <a:lnTo>
                    <a:pt x="222694" y="459270"/>
                  </a:lnTo>
                  <a:lnTo>
                    <a:pt x="268909" y="427926"/>
                  </a:lnTo>
                  <a:lnTo>
                    <a:pt x="307975" y="391896"/>
                  </a:lnTo>
                  <a:lnTo>
                    <a:pt x="339902" y="351180"/>
                  </a:lnTo>
                  <a:lnTo>
                    <a:pt x="364947" y="379666"/>
                  </a:lnTo>
                  <a:lnTo>
                    <a:pt x="390017" y="408914"/>
                  </a:lnTo>
                  <a:lnTo>
                    <a:pt x="415137" y="438924"/>
                  </a:lnTo>
                  <a:lnTo>
                    <a:pt x="440270" y="469709"/>
                  </a:lnTo>
                  <a:lnTo>
                    <a:pt x="474141" y="438785"/>
                  </a:lnTo>
                  <a:close/>
                </a:path>
                <a:path w="1188084" h="486410">
                  <a:moveTo>
                    <a:pt x="973302" y="435851"/>
                  </a:moveTo>
                  <a:lnTo>
                    <a:pt x="928598" y="424865"/>
                  </a:lnTo>
                  <a:lnTo>
                    <a:pt x="886244" y="409587"/>
                  </a:lnTo>
                  <a:lnTo>
                    <a:pt x="846264" y="390017"/>
                  </a:lnTo>
                  <a:lnTo>
                    <a:pt x="808634" y="366153"/>
                  </a:lnTo>
                  <a:lnTo>
                    <a:pt x="831227" y="340385"/>
                  </a:lnTo>
                  <a:lnTo>
                    <a:pt x="839508" y="330936"/>
                  </a:lnTo>
                  <a:lnTo>
                    <a:pt x="867105" y="291795"/>
                  </a:lnTo>
                  <a:lnTo>
                    <a:pt x="891413" y="248716"/>
                  </a:lnTo>
                  <a:lnTo>
                    <a:pt x="912444" y="201726"/>
                  </a:lnTo>
                  <a:lnTo>
                    <a:pt x="912444" y="166878"/>
                  </a:lnTo>
                  <a:lnTo>
                    <a:pt x="867778" y="166878"/>
                  </a:lnTo>
                  <a:lnTo>
                    <a:pt x="867778" y="203682"/>
                  </a:lnTo>
                  <a:lnTo>
                    <a:pt x="851166" y="241122"/>
                  </a:lnTo>
                  <a:lnTo>
                    <a:pt x="830541" y="276390"/>
                  </a:lnTo>
                  <a:lnTo>
                    <a:pt x="805891" y="309473"/>
                  </a:lnTo>
                  <a:lnTo>
                    <a:pt x="777214" y="340385"/>
                  </a:lnTo>
                  <a:lnTo>
                    <a:pt x="746201" y="307187"/>
                  </a:lnTo>
                  <a:lnTo>
                    <a:pt x="717727" y="268833"/>
                  </a:lnTo>
                  <a:lnTo>
                    <a:pt x="691819" y="225348"/>
                  </a:lnTo>
                  <a:lnTo>
                    <a:pt x="679056" y="198780"/>
                  </a:lnTo>
                  <a:lnTo>
                    <a:pt x="668451" y="176720"/>
                  </a:lnTo>
                  <a:lnTo>
                    <a:pt x="647649" y="122948"/>
                  </a:lnTo>
                  <a:lnTo>
                    <a:pt x="648208" y="110286"/>
                  </a:lnTo>
                  <a:lnTo>
                    <a:pt x="648690" y="97358"/>
                  </a:lnTo>
                  <a:lnTo>
                    <a:pt x="649071" y="84150"/>
                  </a:lnTo>
                  <a:lnTo>
                    <a:pt x="649363" y="70675"/>
                  </a:lnTo>
                  <a:lnTo>
                    <a:pt x="824585" y="70675"/>
                  </a:lnTo>
                  <a:lnTo>
                    <a:pt x="774026" y="171780"/>
                  </a:lnTo>
                  <a:lnTo>
                    <a:pt x="774026" y="203682"/>
                  </a:lnTo>
                  <a:lnTo>
                    <a:pt x="867778" y="203682"/>
                  </a:lnTo>
                  <a:lnTo>
                    <a:pt x="867778" y="166878"/>
                  </a:lnTo>
                  <a:lnTo>
                    <a:pt x="821639" y="166878"/>
                  </a:lnTo>
                  <a:lnTo>
                    <a:pt x="869251" y="71170"/>
                  </a:lnTo>
                  <a:lnTo>
                    <a:pt x="869251" y="33858"/>
                  </a:lnTo>
                  <a:lnTo>
                    <a:pt x="508495" y="33858"/>
                  </a:lnTo>
                  <a:lnTo>
                    <a:pt x="508495" y="70675"/>
                  </a:lnTo>
                  <a:lnTo>
                    <a:pt x="608126" y="70675"/>
                  </a:lnTo>
                  <a:lnTo>
                    <a:pt x="605028" y="141541"/>
                  </a:lnTo>
                  <a:lnTo>
                    <a:pt x="599668" y="201726"/>
                  </a:lnTo>
                  <a:lnTo>
                    <a:pt x="592023" y="251231"/>
                  </a:lnTo>
                  <a:lnTo>
                    <a:pt x="582117" y="290068"/>
                  </a:lnTo>
                  <a:lnTo>
                    <a:pt x="567639" y="329031"/>
                  </a:lnTo>
                  <a:lnTo>
                    <a:pt x="546773" y="367868"/>
                  </a:lnTo>
                  <a:lnTo>
                    <a:pt x="519544" y="406577"/>
                  </a:lnTo>
                  <a:lnTo>
                    <a:pt x="485914" y="445173"/>
                  </a:lnTo>
                  <a:lnTo>
                    <a:pt x="494385" y="454317"/>
                  </a:lnTo>
                  <a:lnTo>
                    <a:pt x="502119" y="463092"/>
                  </a:lnTo>
                  <a:lnTo>
                    <a:pt x="509104" y="471487"/>
                  </a:lnTo>
                  <a:lnTo>
                    <a:pt x="515366" y="479526"/>
                  </a:lnTo>
                  <a:lnTo>
                    <a:pt x="552145" y="436397"/>
                  </a:lnTo>
                  <a:lnTo>
                    <a:pt x="581990" y="393395"/>
                  </a:lnTo>
                  <a:lnTo>
                    <a:pt x="604913" y="350507"/>
                  </a:lnTo>
                  <a:lnTo>
                    <a:pt x="620890" y="307746"/>
                  </a:lnTo>
                  <a:lnTo>
                    <a:pt x="632853" y="258660"/>
                  </a:lnTo>
                  <a:lnTo>
                    <a:pt x="641756" y="198780"/>
                  </a:lnTo>
                  <a:lnTo>
                    <a:pt x="662800" y="246926"/>
                  </a:lnTo>
                  <a:lnTo>
                    <a:pt x="687400" y="290995"/>
                  </a:lnTo>
                  <a:lnTo>
                    <a:pt x="715556" y="330974"/>
                  </a:lnTo>
                  <a:lnTo>
                    <a:pt x="747280" y="366890"/>
                  </a:lnTo>
                  <a:lnTo>
                    <a:pt x="713524" y="391198"/>
                  </a:lnTo>
                  <a:lnTo>
                    <a:pt x="675805" y="413080"/>
                  </a:lnTo>
                  <a:lnTo>
                    <a:pt x="634136" y="432549"/>
                  </a:lnTo>
                  <a:lnTo>
                    <a:pt x="588505" y="449592"/>
                  </a:lnTo>
                  <a:lnTo>
                    <a:pt x="596290" y="459930"/>
                  </a:lnTo>
                  <a:lnTo>
                    <a:pt x="602983" y="469341"/>
                  </a:lnTo>
                  <a:lnTo>
                    <a:pt x="608685" y="478053"/>
                  </a:lnTo>
                  <a:lnTo>
                    <a:pt x="613041" y="485419"/>
                  </a:lnTo>
                  <a:lnTo>
                    <a:pt x="660146" y="465924"/>
                  </a:lnTo>
                  <a:lnTo>
                    <a:pt x="703287" y="444246"/>
                  </a:lnTo>
                  <a:lnTo>
                    <a:pt x="742480" y="420395"/>
                  </a:lnTo>
                  <a:lnTo>
                    <a:pt x="777709" y="394373"/>
                  </a:lnTo>
                  <a:lnTo>
                    <a:pt x="812088" y="418287"/>
                  </a:lnTo>
                  <a:lnTo>
                    <a:pt x="851890" y="440207"/>
                  </a:lnTo>
                  <a:lnTo>
                    <a:pt x="897115" y="460121"/>
                  </a:lnTo>
                  <a:lnTo>
                    <a:pt x="947775" y="478053"/>
                  </a:lnTo>
                  <a:lnTo>
                    <a:pt x="952500" y="468604"/>
                  </a:lnTo>
                  <a:lnTo>
                    <a:pt x="958329" y="458419"/>
                  </a:lnTo>
                  <a:lnTo>
                    <a:pt x="965263" y="447497"/>
                  </a:lnTo>
                  <a:lnTo>
                    <a:pt x="973302" y="435851"/>
                  </a:lnTo>
                  <a:close/>
                </a:path>
                <a:path w="1188084" h="486410">
                  <a:moveTo>
                    <a:pt x="1187792" y="261607"/>
                  </a:moveTo>
                  <a:lnTo>
                    <a:pt x="1173226" y="246240"/>
                  </a:lnTo>
                  <a:lnTo>
                    <a:pt x="1157973" y="230555"/>
                  </a:lnTo>
                  <a:lnTo>
                    <a:pt x="1142060" y="214579"/>
                  </a:lnTo>
                  <a:lnTo>
                    <a:pt x="1125461" y="198285"/>
                  </a:lnTo>
                  <a:lnTo>
                    <a:pt x="1105827" y="218414"/>
                  </a:lnTo>
                  <a:lnTo>
                    <a:pt x="1105827" y="133007"/>
                  </a:lnTo>
                  <a:lnTo>
                    <a:pt x="1177493" y="133007"/>
                  </a:lnTo>
                  <a:lnTo>
                    <a:pt x="1177493" y="100126"/>
                  </a:lnTo>
                  <a:lnTo>
                    <a:pt x="1105827" y="100126"/>
                  </a:lnTo>
                  <a:lnTo>
                    <a:pt x="1105827" y="2451"/>
                  </a:lnTo>
                  <a:lnTo>
                    <a:pt x="1070000" y="2451"/>
                  </a:lnTo>
                  <a:lnTo>
                    <a:pt x="1070000" y="100126"/>
                  </a:lnTo>
                  <a:lnTo>
                    <a:pt x="993914" y="100126"/>
                  </a:lnTo>
                  <a:lnTo>
                    <a:pt x="993914" y="133007"/>
                  </a:lnTo>
                  <a:lnTo>
                    <a:pt x="1069263" y="133007"/>
                  </a:lnTo>
                  <a:lnTo>
                    <a:pt x="1054061" y="180682"/>
                  </a:lnTo>
                  <a:lnTo>
                    <a:pt x="1035456" y="225526"/>
                  </a:lnTo>
                  <a:lnTo>
                    <a:pt x="1013447" y="267550"/>
                  </a:lnTo>
                  <a:lnTo>
                    <a:pt x="988034" y="306755"/>
                  </a:lnTo>
                  <a:lnTo>
                    <a:pt x="993000" y="317525"/>
                  </a:lnTo>
                  <a:lnTo>
                    <a:pt x="997597" y="328231"/>
                  </a:lnTo>
                  <a:lnTo>
                    <a:pt x="1001839" y="338874"/>
                  </a:lnTo>
                  <a:lnTo>
                    <a:pt x="1005700" y="349465"/>
                  </a:lnTo>
                  <a:lnTo>
                    <a:pt x="1023886" y="322567"/>
                  </a:lnTo>
                  <a:lnTo>
                    <a:pt x="1040676" y="292950"/>
                  </a:lnTo>
                  <a:lnTo>
                    <a:pt x="1056043" y="260604"/>
                  </a:lnTo>
                  <a:lnTo>
                    <a:pt x="1070000" y="225526"/>
                  </a:lnTo>
                  <a:lnTo>
                    <a:pt x="1070000" y="480999"/>
                  </a:lnTo>
                  <a:lnTo>
                    <a:pt x="1105827" y="480999"/>
                  </a:lnTo>
                  <a:lnTo>
                    <a:pt x="1105827" y="225526"/>
                  </a:lnTo>
                  <a:lnTo>
                    <a:pt x="1119974" y="240728"/>
                  </a:lnTo>
                  <a:lnTo>
                    <a:pt x="1133932" y="256146"/>
                  </a:lnTo>
                  <a:lnTo>
                    <a:pt x="1147699" y="271767"/>
                  </a:lnTo>
                  <a:lnTo>
                    <a:pt x="1161288" y="287616"/>
                  </a:lnTo>
                  <a:lnTo>
                    <a:pt x="1187792" y="2616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/>
          <p:cNvGrpSpPr/>
          <p:nvPr/>
        </p:nvGrpSpPr>
        <p:grpSpPr>
          <a:xfrm>
            <a:off x="11923546" y="3480788"/>
            <a:ext cx="3500120" cy="492125"/>
            <a:chOff x="11923546" y="3480788"/>
            <a:chExt cx="3500120" cy="492125"/>
          </a:xfrm>
        </p:grpSpPr>
        <p:sp>
          <p:nvSpPr>
            <p:cNvPr id="17" name="object 17"/>
            <p:cNvSpPr/>
            <p:nvPr/>
          </p:nvSpPr>
          <p:spPr>
            <a:xfrm>
              <a:off x="11923534" y="3486194"/>
              <a:ext cx="1489075" cy="484505"/>
            </a:xfrm>
            <a:custGeom>
              <a:avLst/>
              <a:gdLst/>
              <a:ahLst/>
              <a:cxnLst/>
              <a:rect l="l" t="t" r="r" b="b"/>
              <a:pathLst>
                <a:path w="1489075" h="484504">
                  <a:moveTo>
                    <a:pt x="482981" y="438302"/>
                  </a:moveTo>
                  <a:lnTo>
                    <a:pt x="432625" y="420852"/>
                  </a:lnTo>
                  <a:lnTo>
                    <a:pt x="387946" y="399097"/>
                  </a:lnTo>
                  <a:lnTo>
                    <a:pt x="348919" y="373024"/>
                  </a:lnTo>
                  <a:lnTo>
                    <a:pt x="315544" y="342646"/>
                  </a:lnTo>
                  <a:lnTo>
                    <a:pt x="287832" y="307962"/>
                  </a:lnTo>
                  <a:lnTo>
                    <a:pt x="265785" y="268973"/>
                  </a:lnTo>
                  <a:lnTo>
                    <a:pt x="474141" y="268973"/>
                  </a:lnTo>
                  <a:lnTo>
                    <a:pt x="474141" y="231673"/>
                  </a:lnTo>
                  <a:lnTo>
                    <a:pt x="258914" y="231673"/>
                  </a:lnTo>
                  <a:lnTo>
                    <a:pt x="259232" y="217716"/>
                  </a:lnTo>
                  <a:lnTo>
                    <a:pt x="259651" y="137922"/>
                  </a:lnTo>
                  <a:lnTo>
                    <a:pt x="445185" y="137922"/>
                  </a:lnTo>
                  <a:lnTo>
                    <a:pt x="445185" y="100622"/>
                  </a:lnTo>
                  <a:lnTo>
                    <a:pt x="321005" y="100622"/>
                  </a:lnTo>
                  <a:lnTo>
                    <a:pt x="335572" y="82677"/>
                  </a:lnTo>
                  <a:lnTo>
                    <a:pt x="383336" y="22580"/>
                  </a:lnTo>
                  <a:lnTo>
                    <a:pt x="342595" y="0"/>
                  </a:lnTo>
                  <a:lnTo>
                    <a:pt x="327558" y="23863"/>
                  </a:lnTo>
                  <a:lnTo>
                    <a:pt x="311365" y="48590"/>
                  </a:lnTo>
                  <a:lnTo>
                    <a:pt x="294055" y="74180"/>
                  </a:lnTo>
                  <a:lnTo>
                    <a:pt x="275602" y="100622"/>
                  </a:lnTo>
                  <a:lnTo>
                    <a:pt x="158546" y="100622"/>
                  </a:lnTo>
                  <a:lnTo>
                    <a:pt x="189953" y="72644"/>
                  </a:lnTo>
                  <a:lnTo>
                    <a:pt x="172072" y="55245"/>
                  </a:lnTo>
                  <a:lnTo>
                    <a:pt x="153263" y="37426"/>
                  </a:lnTo>
                  <a:lnTo>
                    <a:pt x="133540" y="19177"/>
                  </a:lnTo>
                  <a:lnTo>
                    <a:pt x="112890" y="495"/>
                  </a:lnTo>
                  <a:lnTo>
                    <a:pt x="84429" y="26009"/>
                  </a:lnTo>
                  <a:lnTo>
                    <a:pt x="100164" y="41262"/>
                  </a:lnTo>
                  <a:lnTo>
                    <a:pt x="117436" y="58775"/>
                  </a:lnTo>
                  <a:lnTo>
                    <a:pt x="136245" y="78562"/>
                  </a:lnTo>
                  <a:lnTo>
                    <a:pt x="156578" y="100622"/>
                  </a:lnTo>
                  <a:lnTo>
                    <a:pt x="38785" y="100622"/>
                  </a:lnTo>
                  <a:lnTo>
                    <a:pt x="38785" y="137922"/>
                  </a:lnTo>
                  <a:lnTo>
                    <a:pt x="217932" y="137922"/>
                  </a:lnTo>
                  <a:lnTo>
                    <a:pt x="217868" y="174980"/>
                  </a:lnTo>
                  <a:lnTo>
                    <a:pt x="217373" y="221856"/>
                  </a:lnTo>
                  <a:lnTo>
                    <a:pt x="216954" y="231673"/>
                  </a:lnTo>
                  <a:lnTo>
                    <a:pt x="9817" y="231673"/>
                  </a:lnTo>
                  <a:lnTo>
                    <a:pt x="9817" y="268973"/>
                  </a:lnTo>
                  <a:lnTo>
                    <a:pt x="209829" y="268973"/>
                  </a:lnTo>
                  <a:lnTo>
                    <a:pt x="194602" y="306628"/>
                  </a:lnTo>
                  <a:lnTo>
                    <a:pt x="171462" y="341236"/>
                  </a:lnTo>
                  <a:lnTo>
                    <a:pt x="140449" y="372783"/>
                  </a:lnTo>
                  <a:lnTo>
                    <a:pt x="101523" y="401269"/>
                  </a:lnTo>
                  <a:lnTo>
                    <a:pt x="54711" y="426720"/>
                  </a:lnTo>
                  <a:lnTo>
                    <a:pt x="0" y="449097"/>
                  </a:lnTo>
                  <a:lnTo>
                    <a:pt x="14973" y="467258"/>
                  </a:lnTo>
                  <a:lnTo>
                    <a:pt x="82372" y="460260"/>
                  </a:lnTo>
                  <a:lnTo>
                    <a:pt x="128905" y="433501"/>
                  </a:lnTo>
                  <a:lnTo>
                    <a:pt x="168046" y="404190"/>
                  </a:lnTo>
                  <a:lnTo>
                    <a:pt x="199821" y="372313"/>
                  </a:lnTo>
                  <a:lnTo>
                    <a:pt x="224218" y="337870"/>
                  </a:lnTo>
                  <a:lnTo>
                    <a:pt x="241249" y="300875"/>
                  </a:lnTo>
                  <a:lnTo>
                    <a:pt x="262013" y="338658"/>
                  </a:lnTo>
                  <a:lnTo>
                    <a:pt x="288175" y="373138"/>
                  </a:lnTo>
                  <a:lnTo>
                    <a:pt x="319709" y="404317"/>
                  </a:lnTo>
                  <a:lnTo>
                    <a:pt x="356641" y="432193"/>
                  </a:lnTo>
                  <a:lnTo>
                    <a:pt x="398957" y="456780"/>
                  </a:lnTo>
                  <a:lnTo>
                    <a:pt x="446659" y="478066"/>
                  </a:lnTo>
                  <a:lnTo>
                    <a:pt x="463829" y="458546"/>
                  </a:lnTo>
                  <a:lnTo>
                    <a:pt x="482981" y="438302"/>
                  </a:lnTo>
                  <a:close/>
                </a:path>
                <a:path w="1489075" h="484504">
                  <a:moveTo>
                    <a:pt x="980173" y="410641"/>
                  </a:moveTo>
                  <a:lnTo>
                    <a:pt x="764705" y="410641"/>
                  </a:lnTo>
                  <a:lnTo>
                    <a:pt x="764705" y="82981"/>
                  </a:lnTo>
                  <a:lnTo>
                    <a:pt x="952690" y="82981"/>
                  </a:lnTo>
                  <a:lnTo>
                    <a:pt x="952690" y="43611"/>
                  </a:lnTo>
                  <a:lnTo>
                    <a:pt x="534517" y="43611"/>
                  </a:lnTo>
                  <a:lnTo>
                    <a:pt x="534517" y="82981"/>
                  </a:lnTo>
                  <a:lnTo>
                    <a:pt x="721512" y="82981"/>
                  </a:lnTo>
                  <a:lnTo>
                    <a:pt x="721512" y="410641"/>
                  </a:lnTo>
                  <a:lnTo>
                    <a:pt x="506539" y="410641"/>
                  </a:lnTo>
                  <a:lnTo>
                    <a:pt x="506539" y="448741"/>
                  </a:lnTo>
                  <a:lnTo>
                    <a:pt x="980173" y="448741"/>
                  </a:lnTo>
                  <a:lnTo>
                    <a:pt x="980173" y="410641"/>
                  </a:lnTo>
                  <a:close/>
                </a:path>
                <a:path w="1489075" h="484504">
                  <a:moveTo>
                    <a:pt x="1421930" y="135470"/>
                  </a:moveTo>
                  <a:lnTo>
                    <a:pt x="1384134" y="135470"/>
                  </a:lnTo>
                  <a:lnTo>
                    <a:pt x="1384134" y="180619"/>
                  </a:lnTo>
                  <a:lnTo>
                    <a:pt x="1421930" y="180619"/>
                  </a:lnTo>
                  <a:lnTo>
                    <a:pt x="1421930" y="135470"/>
                  </a:lnTo>
                  <a:close/>
                </a:path>
                <a:path w="1489075" h="484504">
                  <a:moveTo>
                    <a:pt x="1488668" y="337680"/>
                  </a:moveTo>
                  <a:lnTo>
                    <a:pt x="1421930" y="337680"/>
                  </a:lnTo>
                  <a:lnTo>
                    <a:pt x="1421930" y="291553"/>
                  </a:lnTo>
                  <a:lnTo>
                    <a:pt x="1384134" y="291553"/>
                  </a:lnTo>
                  <a:lnTo>
                    <a:pt x="1384134" y="337680"/>
                  </a:lnTo>
                  <a:lnTo>
                    <a:pt x="1107795" y="337680"/>
                  </a:lnTo>
                  <a:lnTo>
                    <a:pt x="1107795" y="291261"/>
                  </a:lnTo>
                  <a:lnTo>
                    <a:pt x="1421930" y="291261"/>
                  </a:lnTo>
                  <a:lnTo>
                    <a:pt x="1421930" y="258660"/>
                  </a:lnTo>
                  <a:lnTo>
                    <a:pt x="1421930" y="258241"/>
                  </a:lnTo>
                  <a:lnTo>
                    <a:pt x="1421930" y="213791"/>
                  </a:lnTo>
                  <a:lnTo>
                    <a:pt x="1421930" y="213512"/>
                  </a:lnTo>
                  <a:lnTo>
                    <a:pt x="1421930" y="180771"/>
                  </a:lnTo>
                  <a:lnTo>
                    <a:pt x="1384134" y="180771"/>
                  </a:lnTo>
                  <a:lnTo>
                    <a:pt x="1384134" y="213791"/>
                  </a:lnTo>
                  <a:lnTo>
                    <a:pt x="1384134" y="258241"/>
                  </a:lnTo>
                  <a:lnTo>
                    <a:pt x="1107795" y="258241"/>
                  </a:lnTo>
                  <a:lnTo>
                    <a:pt x="1107795" y="213791"/>
                  </a:lnTo>
                  <a:lnTo>
                    <a:pt x="1384134" y="213791"/>
                  </a:lnTo>
                  <a:lnTo>
                    <a:pt x="1384134" y="180771"/>
                  </a:lnTo>
                  <a:lnTo>
                    <a:pt x="1107795" y="180771"/>
                  </a:lnTo>
                  <a:lnTo>
                    <a:pt x="1107795" y="135051"/>
                  </a:lnTo>
                  <a:lnTo>
                    <a:pt x="1421930" y="135051"/>
                  </a:lnTo>
                  <a:lnTo>
                    <a:pt x="1421930" y="102577"/>
                  </a:lnTo>
                  <a:lnTo>
                    <a:pt x="1421930" y="102031"/>
                  </a:lnTo>
                  <a:lnTo>
                    <a:pt x="1421930" y="57581"/>
                  </a:lnTo>
                  <a:lnTo>
                    <a:pt x="1421930" y="57429"/>
                  </a:lnTo>
                  <a:lnTo>
                    <a:pt x="1421930" y="22021"/>
                  </a:lnTo>
                  <a:lnTo>
                    <a:pt x="1384134" y="22021"/>
                  </a:lnTo>
                  <a:lnTo>
                    <a:pt x="1384134" y="57581"/>
                  </a:lnTo>
                  <a:lnTo>
                    <a:pt x="1384134" y="102031"/>
                  </a:lnTo>
                  <a:lnTo>
                    <a:pt x="1107795" y="102031"/>
                  </a:lnTo>
                  <a:lnTo>
                    <a:pt x="1107795" y="57581"/>
                  </a:lnTo>
                  <a:lnTo>
                    <a:pt x="1384134" y="57581"/>
                  </a:lnTo>
                  <a:lnTo>
                    <a:pt x="1384134" y="22021"/>
                  </a:lnTo>
                  <a:lnTo>
                    <a:pt x="1070000" y="22021"/>
                  </a:lnTo>
                  <a:lnTo>
                    <a:pt x="1070000" y="57581"/>
                  </a:lnTo>
                  <a:lnTo>
                    <a:pt x="1070000" y="102031"/>
                  </a:lnTo>
                  <a:lnTo>
                    <a:pt x="1070000" y="337680"/>
                  </a:lnTo>
                  <a:lnTo>
                    <a:pt x="1002258" y="337680"/>
                  </a:lnTo>
                  <a:lnTo>
                    <a:pt x="1002258" y="373024"/>
                  </a:lnTo>
                  <a:lnTo>
                    <a:pt x="1488668" y="373024"/>
                  </a:lnTo>
                  <a:lnTo>
                    <a:pt x="1488668" y="337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10479" y="3872465"/>
              <a:ext cx="194858" cy="9767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31698" y="3869520"/>
              <a:ext cx="192396" cy="10307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3434288" y="3480796"/>
              <a:ext cx="1988820" cy="492125"/>
            </a:xfrm>
            <a:custGeom>
              <a:avLst/>
              <a:gdLst/>
              <a:ahLst/>
              <a:cxnLst/>
              <a:rect l="l" t="t" r="r" b="b"/>
              <a:pathLst>
                <a:path w="1988819" h="492125">
                  <a:moveTo>
                    <a:pt x="172770" y="222834"/>
                  </a:moveTo>
                  <a:lnTo>
                    <a:pt x="151942" y="192620"/>
                  </a:lnTo>
                  <a:lnTo>
                    <a:pt x="129209" y="161848"/>
                  </a:lnTo>
                  <a:lnTo>
                    <a:pt x="104571" y="130530"/>
                  </a:lnTo>
                  <a:lnTo>
                    <a:pt x="78041" y="98653"/>
                  </a:lnTo>
                  <a:lnTo>
                    <a:pt x="47129" y="120243"/>
                  </a:lnTo>
                  <a:lnTo>
                    <a:pt x="72669" y="153504"/>
                  </a:lnTo>
                  <a:lnTo>
                    <a:pt x="96329" y="186016"/>
                  </a:lnTo>
                  <a:lnTo>
                    <a:pt x="118071" y="217805"/>
                  </a:lnTo>
                  <a:lnTo>
                    <a:pt x="137922" y="248843"/>
                  </a:lnTo>
                  <a:lnTo>
                    <a:pt x="172770" y="222834"/>
                  </a:lnTo>
                  <a:close/>
                </a:path>
                <a:path w="1988819" h="492125">
                  <a:moveTo>
                    <a:pt x="430949" y="120243"/>
                  </a:moveTo>
                  <a:lnTo>
                    <a:pt x="394131" y="96685"/>
                  </a:lnTo>
                  <a:lnTo>
                    <a:pt x="371856" y="130314"/>
                  </a:lnTo>
                  <a:lnTo>
                    <a:pt x="348234" y="162458"/>
                  </a:lnTo>
                  <a:lnTo>
                    <a:pt x="323265" y="193141"/>
                  </a:lnTo>
                  <a:lnTo>
                    <a:pt x="296951" y="222338"/>
                  </a:lnTo>
                  <a:lnTo>
                    <a:pt x="327393" y="247865"/>
                  </a:lnTo>
                  <a:lnTo>
                    <a:pt x="351891" y="220560"/>
                  </a:lnTo>
                  <a:lnTo>
                    <a:pt x="377329" y="190195"/>
                  </a:lnTo>
                  <a:lnTo>
                    <a:pt x="403682" y="156756"/>
                  </a:lnTo>
                  <a:lnTo>
                    <a:pt x="430949" y="120243"/>
                  </a:lnTo>
                  <a:close/>
                </a:path>
                <a:path w="1988819" h="492125">
                  <a:moveTo>
                    <a:pt x="477583" y="271424"/>
                  </a:moveTo>
                  <a:lnTo>
                    <a:pt x="258673" y="271424"/>
                  </a:lnTo>
                  <a:lnTo>
                    <a:pt x="258673" y="66255"/>
                  </a:lnTo>
                  <a:lnTo>
                    <a:pt x="455980" y="66255"/>
                  </a:lnTo>
                  <a:lnTo>
                    <a:pt x="455980" y="28460"/>
                  </a:lnTo>
                  <a:lnTo>
                    <a:pt x="22098" y="28460"/>
                  </a:lnTo>
                  <a:lnTo>
                    <a:pt x="22098" y="66255"/>
                  </a:lnTo>
                  <a:lnTo>
                    <a:pt x="217449" y="66255"/>
                  </a:lnTo>
                  <a:lnTo>
                    <a:pt x="217449" y="271424"/>
                  </a:lnTo>
                  <a:lnTo>
                    <a:pt x="0" y="271424"/>
                  </a:lnTo>
                  <a:lnTo>
                    <a:pt x="0" y="309219"/>
                  </a:lnTo>
                  <a:lnTo>
                    <a:pt x="217449" y="309219"/>
                  </a:lnTo>
                  <a:lnTo>
                    <a:pt x="217449" y="489839"/>
                  </a:lnTo>
                  <a:lnTo>
                    <a:pt x="258673" y="489839"/>
                  </a:lnTo>
                  <a:lnTo>
                    <a:pt x="258673" y="309219"/>
                  </a:lnTo>
                  <a:lnTo>
                    <a:pt x="477583" y="309219"/>
                  </a:lnTo>
                  <a:lnTo>
                    <a:pt x="477583" y="271424"/>
                  </a:lnTo>
                  <a:close/>
                </a:path>
                <a:path w="1988819" h="492125">
                  <a:moveTo>
                    <a:pt x="915885" y="300875"/>
                  </a:moveTo>
                  <a:lnTo>
                    <a:pt x="875626" y="300875"/>
                  </a:lnTo>
                  <a:lnTo>
                    <a:pt x="875626" y="419646"/>
                  </a:lnTo>
                  <a:lnTo>
                    <a:pt x="915885" y="419646"/>
                  </a:lnTo>
                  <a:lnTo>
                    <a:pt x="915885" y="300875"/>
                  </a:lnTo>
                  <a:close/>
                </a:path>
                <a:path w="1988819" h="492125">
                  <a:moveTo>
                    <a:pt x="915885" y="264909"/>
                  </a:moveTo>
                  <a:lnTo>
                    <a:pt x="565429" y="264909"/>
                  </a:lnTo>
                  <a:lnTo>
                    <a:pt x="565429" y="300469"/>
                  </a:lnTo>
                  <a:lnTo>
                    <a:pt x="565429" y="419849"/>
                  </a:lnTo>
                  <a:lnTo>
                    <a:pt x="565429" y="455409"/>
                  </a:lnTo>
                  <a:lnTo>
                    <a:pt x="565429" y="487159"/>
                  </a:lnTo>
                  <a:lnTo>
                    <a:pt x="605675" y="487159"/>
                  </a:lnTo>
                  <a:lnTo>
                    <a:pt x="605675" y="455409"/>
                  </a:lnTo>
                  <a:lnTo>
                    <a:pt x="875626" y="455409"/>
                  </a:lnTo>
                  <a:lnTo>
                    <a:pt x="875626" y="487387"/>
                  </a:lnTo>
                  <a:lnTo>
                    <a:pt x="915885" y="487387"/>
                  </a:lnTo>
                  <a:lnTo>
                    <a:pt x="915885" y="455409"/>
                  </a:lnTo>
                  <a:lnTo>
                    <a:pt x="915885" y="454990"/>
                  </a:lnTo>
                  <a:lnTo>
                    <a:pt x="915885" y="419849"/>
                  </a:lnTo>
                  <a:lnTo>
                    <a:pt x="605675" y="419849"/>
                  </a:lnTo>
                  <a:lnTo>
                    <a:pt x="605675" y="300469"/>
                  </a:lnTo>
                  <a:lnTo>
                    <a:pt x="915885" y="300469"/>
                  </a:lnTo>
                  <a:lnTo>
                    <a:pt x="915885" y="264909"/>
                  </a:lnTo>
                  <a:close/>
                </a:path>
                <a:path w="1988819" h="492125">
                  <a:moveTo>
                    <a:pt x="989507" y="216446"/>
                  </a:moveTo>
                  <a:lnTo>
                    <a:pt x="954620" y="179120"/>
                  </a:lnTo>
                  <a:lnTo>
                    <a:pt x="918705" y="142214"/>
                  </a:lnTo>
                  <a:lnTo>
                    <a:pt x="881735" y="105740"/>
                  </a:lnTo>
                  <a:lnTo>
                    <a:pt x="843724" y="69697"/>
                  </a:lnTo>
                  <a:lnTo>
                    <a:pt x="815263" y="94234"/>
                  </a:lnTo>
                  <a:lnTo>
                    <a:pt x="832497" y="111658"/>
                  </a:lnTo>
                  <a:lnTo>
                    <a:pt x="849617" y="129324"/>
                  </a:lnTo>
                  <a:lnTo>
                    <a:pt x="866609" y="147243"/>
                  </a:lnTo>
                  <a:lnTo>
                    <a:pt x="883475" y="165404"/>
                  </a:lnTo>
                  <a:lnTo>
                    <a:pt x="736727" y="171170"/>
                  </a:lnTo>
                  <a:lnTo>
                    <a:pt x="587527" y="176199"/>
                  </a:lnTo>
                  <a:lnTo>
                    <a:pt x="627126" y="141389"/>
                  </a:lnTo>
                  <a:lnTo>
                    <a:pt x="665924" y="104178"/>
                  </a:lnTo>
                  <a:lnTo>
                    <a:pt x="703935" y="64566"/>
                  </a:lnTo>
                  <a:lnTo>
                    <a:pt x="741146" y="22580"/>
                  </a:lnTo>
                  <a:lnTo>
                    <a:pt x="704342" y="0"/>
                  </a:lnTo>
                  <a:lnTo>
                    <a:pt x="668604" y="43586"/>
                  </a:lnTo>
                  <a:lnTo>
                    <a:pt x="631075" y="84543"/>
                  </a:lnTo>
                  <a:lnTo>
                    <a:pt x="591781" y="122859"/>
                  </a:lnTo>
                  <a:lnTo>
                    <a:pt x="550710" y="158534"/>
                  </a:lnTo>
                  <a:lnTo>
                    <a:pt x="509968" y="181597"/>
                  </a:lnTo>
                  <a:lnTo>
                    <a:pt x="526173" y="223812"/>
                  </a:lnTo>
                  <a:lnTo>
                    <a:pt x="564819" y="217182"/>
                  </a:lnTo>
                  <a:lnTo>
                    <a:pt x="697014" y="209778"/>
                  </a:lnTo>
                  <a:lnTo>
                    <a:pt x="914895" y="200012"/>
                  </a:lnTo>
                  <a:lnTo>
                    <a:pt x="924928" y="211226"/>
                  </a:lnTo>
                  <a:lnTo>
                    <a:pt x="954646" y="245414"/>
                  </a:lnTo>
                  <a:lnTo>
                    <a:pt x="989507" y="216446"/>
                  </a:lnTo>
                  <a:close/>
                </a:path>
                <a:path w="1988819" h="492125">
                  <a:moveTo>
                    <a:pt x="1484744" y="222834"/>
                  </a:moveTo>
                  <a:lnTo>
                    <a:pt x="1363497" y="222834"/>
                  </a:lnTo>
                  <a:lnTo>
                    <a:pt x="1363497" y="79997"/>
                  </a:lnTo>
                  <a:lnTo>
                    <a:pt x="1463636" y="79997"/>
                  </a:lnTo>
                  <a:lnTo>
                    <a:pt x="1463636" y="41224"/>
                  </a:lnTo>
                  <a:lnTo>
                    <a:pt x="1323263" y="41224"/>
                  </a:lnTo>
                  <a:lnTo>
                    <a:pt x="1323263" y="79997"/>
                  </a:lnTo>
                  <a:lnTo>
                    <a:pt x="1323263" y="222834"/>
                  </a:lnTo>
                  <a:lnTo>
                    <a:pt x="1170127" y="222834"/>
                  </a:lnTo>
                  <a:lnTo>
                    <a:pt x="1170127" y="79997"/>
                  </a:lnTo>
                  <a:lnTo>
                    <a:pt x="1323263" y="79997"/>
                  </a:lnTo>
                  <a:lnTo>
                    <a:pt x="1323263" y="41224"/>
                  </a:lnTo>
                  <a:lnTo>
                    <a:pt x="1023366" y="41224"/>
                  </a:lnTo>
                  <a:lnTo>
                    <a:pt x="1023366" y="79997"/>
                  </a:lnTo>
                  <a:lnTo>
                    <a:pt x="1129880" y="79997"/>
                  </a:lnTo>
                  <a:lnTo>
                    <a:pt x="1129880" y="222834"/>
                  </a:lnTo>
                  <a:lnTo>
                    <a:pt x="1001763" y="222834"/>
                  </a:lnTo>
                  <a:lnTo>
                    <a:pt x="1001763" y="261607"/>
                  </a:lnTo>
                  <a:lnTo>
                    <a:pt x="1129626" y="261607"/>
                  </a:lnTo>
                  <a:lnTo>
                    <a:pt x="1127594" y="299681"/>
                  </a:lnTo>
                  <a:lnTo>
                    <a:pt x="1115695" y="357593"/>
                  </a:lnTo>
                  <a:lnTo>
                    <a:pt x="1090180" y="398081"/>
                  </a:lnTo>
                  <a:lnTo>
                    <a:pt x="1040117" y="438086"/>
                  </a:lnTo>
                  <a:lnTo>
                    <a:pt x="1005700" y="457441"/>
                  </a:lnTo>
                  <a:lnTo>
                    <a:pt x="1013155" y="465848"/>
                  </a:lnTo>
                  <a:lnTo>
                    <a:pt x="1020305" y="474383"/>
                  </a:lnTo>
                  <a:lnTo>
                    <a:pt x="1027137" y="483031"/>
                  </a:lnTo>
                  <a:lnTo>
                    <a:pt x="1033678" y="491807"/>
                  </a:lnTo>
                  <a:lnTo>
                    <a:pt x="1072972" y="467537"/>
                  </a:lnTo>
                  <a:lnTo>
                    <a:pt x="1104480" y="443331"/>
                  </a:lnTo>
                  <a:lnTo>
                    <a:pt x="1144117" y="395109"/>
                  </a:lnTo>
                  <a:lnTo>
                    <a:pt x="1162570" y="339890"/>
                  </a:lnTo>
                  <a:lnTo>
                    <a:pt x="1169873" y="261607"/>
                  </a:lnTo>
                  <a:lnTo>
                    <a:pt x="1323263" y="261607"/>
                  </a:lnTo>
                  <a:lnTo>
                    <a:pt x="1323263" y="485419"/>
                  </a:lnTo>
                  <a:lnTo>
                    <a:pt x="1363497" y="485419"/>
                  </a:lnTo>
                  <a:lnTo>
                    <a:pt x="1363497" y="261607"/>
                  </a:lnTo>
                  <a:lnTo>
                    <a:pt x="1484744" y="261607"/>
                  </a:lnTo>
                  <a:lnTo>
                    <a:pt x="1484744" y="222834"/>
                  </a:lnTo>
                  <a:close/>
                </a:path>
                <a:path w="1988819" h="492125">
                  <a:moveTo>
                    <a:pt x="1924024" y="74117"/>
                  </a:moveTo>
                  <a:lnTo>
                    <a:pt x="1901698" y="57823"/>
                  </a:lnTo>
                  <a:lnTo>
                    <a:pt x="1878876" y="41846"/>
                  </a:lnTo>
                  <a:lnTo>
                    <a:pt x="1855558" y="26162"/>
                  </a:lnTo>
                  <a:lnTo>
                    <a:pt x="1831759" y="10795"/>
                  </a:lnTo>
                  <a:lnTo>
                    <a:pt x="1810156" y="38277"/>
                  </a:lnTo>
                  <a:lnTo>
                    <a:pt x="1832368" y="54292"/>
                  </a:lnTo>
                  <a:lnTo>
                    <a:pt x="1854327" y="70916"/>
                  </a:lnTo>
                  <a:lnTo>
                    <a:pt x="1876056" y="88163"/>
                  </a:lnTo>
                  <a:lnTo>
                    <a:pt x="1897532" y="106019"/>
                  </a:lnTo>
                  <a:lnTo>
                    <a:pt x="1924024" y="74117"/>
                  </a:lnTo>
                  <a:close/>
                </a:path>
                <a:path w="1988819" h="492125">
                  <a:moveTo>
                    <a:pt x="1988820" y="446151"/>
                  </a:moveTo>
                  <a:lnTo>
                    <a:pt x="1944344" y="436143"/>
                  </a:lnTo>
                  <a:lnTo>
                    <a:pt x="1902739" y="423024"/>
                  </a:lnTo>
                  <a:lnTo>
                    <a:pt x="1874723" y="411302"/>
                  </a:lnTo>
                  <a:lnTo>
                    <a:pt x="1863979" y="406819"/>
                  </a:lnTo>
                  <a:lnTo>
                    <a:pt x="1828076" y="387502"/>
                  </a:lnTo>
                  <a:lnTo>
                    <a:pt x="1850669" y="365912"/>
                  </a:lnTo>
                  <a:lnTo>
                    <a:pt x="1860054" y="356933"/>
                  </a:lnTo>
                  <a:lnTo>
                    <a:pt x="1887524" y="323634"/>
                  </a:lnTo>
                  <a:lnTo>
                    <a:pt x="1910486" y="287604"/>
                  </a:lnTo>
                  <a:lnTo>
                    <a:pt x="1928926" y="248843"/>
                  </a:lnTo>
                  <a:lnTo>
                    <a:pt x="1928926" y="214972"/>
                  </a:lnTo>
                  <a:lnTo>
                    <a:pt x="1885746" y="214972"/>
                  </a:lnTo>
                  <a:lnTo>
                    <a:pt x="1885746" y="248843"/>
                  </a:lnTo>
                  <a:lnTo>
                    <a:pt x="1870290" y="280365"/>
                  </a:lnTo>
                  <a:lnTo>
                    <a:pt x="1850161" y="310388"/>
                  </a:lnTo>
                  <a:lnTo>
                    <a:pt x="1825371" y="338899"/>
                  </a:lnTo>
                  <a:lnTo>
                    <a:pt x="1795932" y="365912"/>
                  </a:lnTo>
                  <a:lnTo>
                    <a:pt x="1765884" y="340182"/>
                  </a:lnTo>
                  <a:lnTo>
                    <a:pt x="1741258" y="312102"/>
                  </a:lnTo>
                  <a:lnTo>
                    <a:pt x="1722069" y="281647"/>
                  </a:lnTo>
                  <a:lnTo>
                    <a:pt x="1708315" y="248843"/>
                  </a:lnTo>
                  <a:lnTo>
                    <a:pt x="1885746" y="248843"/>
                  </a:lnTo>
                  <a:lnTo>
                    <a:pt x="1885746" y="214972"/>
                  </a:lnTo>
                  <a:lnTo>
                    <a:pt x="1685493" y="214972"/>
                  </a:lnTo>
                  <a:lnTo>
                    <a:pt x="1690662" y="199859"/>
                  </a:lnTo>
                  <a:lnTo>
                    <a:pt x="1695615" y="184429"/>
                  </a:lnTo>
                  <a:lnTo>
                    <a:pt x="1700352" y="168681"/>
                  </a:lnTo>
                  <a:lnTo>
                    <a:pt x="1704873" y="152641"/>
                  </a:lnTo>
                  <a:lnTo>
                    <a:pt x="1985391" y="152641"/>
                  </a:lnTo>
                  <a:lnTo>
                    <a:pt x="1985391" y="116319"/>
                  </a:lnTo>
                  <a:lnTo>
                    <a:pt x="1714207" y="116319"/>
                  </a:lnTo>
                  <a:lnTo>
                    <a:pt x="1720088" y="90093"/>
                  </a:lnTo>
                  <a:lnTo>
                    <a:pt x="1725307" y="64300"/>
                  </a:lnTo>
                  <a:lnTo>
                    <a:pt x="1730171" y="37363"/>
                  </a:lnTo>
                  <a:lnTo>
                    <a:pt x="1734578" y="9817"/>
                  </a:lnTo>
                  <a:lnTo>
                    <a:pt x="1692846" y="4419"/>
                  </a:lnTo>
                  <a:lnTo>
                    <a:pt x="1688452" y="34137"/>
                  </a:lnTo>
                  <a:lnTo>
                    <a:pt x="1683588" y="62699"/>
                  </a:lnTo>
                  <a:lnTo>
                    <a:pt x="1678266" y="90093"/>
                  </a:lnTo>
                  <a:lnTo>
                    <a:pt x="1672475" y="116319"/>
                  </a:lnTo>
                  <a:lnTo>
                    <a:pt x="1568678" y="116319"/>
                  </a:lnTo>
                  <a:lnTo>
                    <a:pt x="1577479" y="96012"/>
                  </a:lnTo>
                  <a:lnTo>
                    <a:pt x="1586217" y="75336"/>
                  </a:lnTo>
                  <a:lnTo>
                    <a:pt x="1594904" y="54292"/>
                  </a:lnTo>
                  <a:lnTo>
                    <a:pt x="1603527" y="32880"/>
                  </a:lnTo>
                  <a:lnTo>
                    <a:pt x="1563763" y="22085"/>
                  </a:lnTo>
                  <a:lnTo>
                    <a:pt x="1555203" y="45618"/>
                  </a:lnTo>
                  <a:lnTo>
                    <a:pt x="1546225" y="69075"/>
                  </a:lnTo>
                  <a:lnTo>
                    <a:pt x="1536801" y="92481"/>
                  </a:lnTo>
                  <a:lnTo>
                    <a:pt x="1526946" y="115836"/>
                  </a:lnTo>
                  <a:lnTo>
                    <a:pt x="1526946" y="152641"/>
                  </a:lnTo>
                  <a:lnTo>
                    <a:pt x="1663153" y="152641"/>
                  </a:lnTo>
                  <a:lnTo>
                    <a:pt x="1647088" y="203454"/>
                  </a:lnTo>
                  <a:lnTo>
                    <a:pt x="1628635" y="250825"/>
                  </a:lnTo>
                  <a:lnTo>
                    <a:pt x="1607794" y="294779"/>
                  </a:lnTo>
                  <a:lnTo>
                    <a:pt x="1584540" y="335305"/>
                  </a:lnTo>
                  <a:lnTo>
                    <a:pt x="1558912" y="372414"/>
                  </a:lnTo>
                  <a:lnTo>
                    <a:pt x="1530870" y="406095"/>
                  </a:lnTo>
                  <a:lnTo>
                    <a:pt x="1500454" y="436333"/>
                  </a:lnTo>
                  <a:lnTo>
                    <a:pt x="1506855" y="443941"/>
                  </a:lnTo>
                  <a:lnTo>
                    <a:pt x="1513420" y="452170"/>
                  </a:lnTo>
                  <a:lnTo>
                    <a:pt x="1519859" y="460629"/>
                  </a:lnTo>
                  <a:lnTo>
                    <a:pt x="1526463" y="469709"/>
                  </a:lnTo>
                  <a:lnTo>
                    <a:pt x="1561922" y="433235"/>
                  </a:lnTo>
                  <a:lnTo>
                    <a:pt x="1594269" y="392912"/>
                  </a:lnTo>
                  <a:lnTo>
                    <a:pt x="1623529" y="348742"/>
                  </a:lnTo>
                  <a:lnTo>
                    <a:pt x="1649679" y="300710"/>
                  </a:lnTo>
                  <a:lnTo>
                    <a:pt x="1672729" y="248843"/>
                  </a:lnTo>
                  <a:lnTo>
                    <a:pt x="1688782" y="289013"/>
                  </a:lnTo>
                  <a:lnTo>
                    <a:pt x="1709483" y="325602"/>
                  </a:lnTo>
                  <a:lnTo>
                    <a:pt x="1734807" y="358584"/>
                  </a:lnTo>
                  <a:lnTo>
                    <a:pt x="1764753" y="387997"/>
                  </a:lnTo>
                  <a:lnTo>
                    <a:pt x="1731124" y="405307"/>
                  </a:lnTo>
                  <a:lnTo>
                    <a:pt x="1689849" y="422173"/>
                  </a:lnTo>
                  <a:lnTo>
                    <a:pt x="1640928" y="438569"/>
                  </a:lnTo>
                  <a:lnTo>
                    <a:pt x="1584388" y="454494"/>
                  </a:lnTo>
                  <a:lnTo>
                    <a:pt x="1592110" y="463029"/>
                  </a:lnTo>
                  <a:lnTo>
                    <a:pt x="1599590" y="471919"/>
                  </a:lnTo>
                  <a:lnTo>
                    <a:pt x="1606829" y="481190"/>
                  </a:lnTo>
                  <a:lnTo>
                    <a:pt x="1613827" y="490816"/>
                  </a:lnTo>
                  <a:lnTo>
                    <a:pt x="1669783" y="471766"/>
                  </a:lnTo>
                  <a:lnTo>
                    <a:pt x="1718856" y="452170"/>
                  </a:lnTo>
                  <a:lnTo>
                    <a:pt x="1761070" y="432015"/>
                  </a:lnTo>
                  <a:lnTo>
                    <a:pt x="1796415" y="411302"/>
                  </a:lnTo>
                  <a:lnTo>
                    <a:pt x="1836115" y="434835"/>
                  </a:lnTo>
                  <a:lnTo>
                    <a:pt x="1875688" y="455358"/>
                  </a:lnTo>
                  <a:lnTo>
                    <a:pt x="1915134" y="472871"/>
                  </a:lnTo>
                  <a:lnTo>
                    <a:pt x="1954466" y="487387"/>
                  </a:lnTo>
                  <a:lnTo>
                    <a:pt x="1961210" y="478548"/>
                  </a:lnTo>
                  <a:lnTo>
                    <a:pt x="1969185" y="468731"/>
                  </a:lnTo>
                  <a:lnTo>
                    <a:pt x="1978380" y="457936"/>
                  </a:lnTo>
                  <a:lnTo>
                    <a:pt x="1988820" y="4461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42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pc="20"/>
              <a:t>厂商：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01392" y="10431012"/>
            <a:ext cx="2104899" cy="7147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62351" y="1823809"/>
            <a:ext cx="13580110" cy="70764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483870" indent="-471805">
              <a:lnSpc>
                <a:spcPts val="4255"/>
              </a:lnSpc>
              <a:spcBef>
                <a:spcPts val="110"/>
              </a:spcBef>
              <a:buFont typeface="Arial"/>
              <a:buChar char="•"/>
              <a:tabLst>
                <a:tab pos="484505" algn="l"/>
              </a:tabLst>
            </a:pPr>
            <a:r>
              <a:rPr dirty="0" sz="3550" spc="10">
                <a:latin typeface="Microsoft YaHei"/>
                <a:cs typeface="Microsoft YaHei"/>
              </a:rPr>
              <a:t>需求交付效率</a:t>
            </a:r>
            <a:endParaRPr sz="3550">
              <a:latin typeface="Microsoft YaHei"/>
              <a:cs typeface="Microsoft YaHei"/>
            </a:endParaRPr>
          </a:p>
          <a:p>
            <a:pPr marL="12700" marR="39370" indent="1758950">
              <a:lnSpc>
                <a:spcPts val="4250"/>
              </a:lnSpc>
              <a:spcBef>
                <a:spcPts val="145"/>
              </a:spcBef>
            </a:pPr>
            <a:r>
              <a:rPr dirty="0" sz="3550" spc="10" b="1">
                <a:latin typeface="Microsoft YaHei"/>
                <a:cs typeface="Microsoft YaHei"/>
              </a:rPr>
              <a:t>需求上线率</a:t>
            </a:r>
            <a:r>
              <a:rPr dirty="0" sz="3550" spc="10">
                <a:latin typeface="Microsoft YaHei"/>
                <a:cs typeface="Microsoft YaHei"/>
              </a:rPr>
              <a:t>：该业务线单位时间内已有排期计划的市场需求 </a:t>
            </a:r>
            <a:r>
              <a:rPr dirty="0" sz="3550" spc="10">
                <a:latin typeface="Microsoft YaHei"/>
                <a:cs typeface="Microsoft YaHei"/>
              </a:rPr>
              <a:t>上线</a:t>
            </a:r>
            <a:r>
              <a:rPr dirty="0" sz="3550" spc="260">
                <a:latin typeface="Arial"/>
                <a:cs typeface="Arial"/>
              </a:rPr>
              <a:t>/</a:t>
            </a:r>
            <a:r>
              <a:rPr dirty="0" sz="3550" spc="10">
                <a:latin typeface="Microsoft YaHei"/>
                <a:cs typeface="Microsoft YaHei"/>
              </a:rPr>
              <a:t>已被接受的合理市场需求</a:t>
            </a:r>
            <a:endParaRPr sz="3550">
              <a:latin typeface="Microsoft YaHei"/>
              <a:cs typeface="Microsoft YaHei"/>
            </a:endParaRPr>
          </a:p>
          <a:p>
            <a:pPr marL="1771650">
              <a:lnSpc>
                <a:spcPts val="4110"/>
              </a:lnSpc>
            </a:pPr>
            <a:r>
              <a:rPr dirty="0" sz="3550" spc="10" b="1">
                <a:latin typeface="Microsoft YaHei"/>
                <a:cs typeface="Microsoft YaHei"/>
              </a:rPr>
              <a:t>敏捷组产品需求生产周期：</a:t>
            </a:r>
            <a:r>
              <a:rPr dirty="0" sz="3550" spc="10">
                <a:latin typeface="Microsoft YaHei"/>
                <a:cs typeface="Microsoft YaHei"/>
              </a:rPr>
              <a:t>从该产品需求被创建，到该产品</a:t>
            </a:r>
            <a:endParaRPr sz="3550">
              <a:latin typeface="Microsoft YaHei"/>
              <a:cs typeface="Microsoft YaHei"/>
            </a:endParaRPr>
          </a:p>
          <a:p>
            <a:pPr marL="12700">
              <a:lnSpc>
                <a:spcPts val="4255"/>
              </a:lnSpc>
              <a:spcBef>
                <a:spcPts val="110"/>
              </a:spcBef>
            </a:pPr>
            <a:r>
              <a:rPr dirty="0" sz="3550" spc="10">
                <a:latin typeface="Microsoft YaHei"/>
                <a:cs typeface="Microsoft YaHei"/>
              </a:rPr>
              <a:t>需求被发布的时间周期</a:t>
            </a:r>
            <a:endParaRPr sz="3550">
              <a:latin typeface="Microsoft YaHei"/>
              <a:cs typeface="Microsoft YaHei"/>
            </a:endParaRPr>
          </a:p>
          <a:p>
            <a:pPr marL="483870" indent="-471805">
              <a:lnSpc>
                <a:spcPts val="4250"/>
              </a:lnSpc>
              <a:buFont typeface="Arial"/>
              <a:buChar char="•"/>
              <a:tabLst>
                <a:tab pos="484505" algn="l"/>
              </a:tabLst>
            </a:pPr>
            <a:r>
              <a:rPr dirty="0" sz="3550" spc="10">
                <a:latin typeface="Microsoft YaHei"/>
                <a:cs typeface="Microsoft YaHei"/>
              </a:rPr>
              <a:t>研发交付通道效率</a:t>
            </a:r>
            <a:endParaRPr sz="3550">
              <a:latin typeface="Microsoft YaHei"/>
              <a:cs typeface="Microsoft YaHei"/>
            </a:endParaRPr>
          </a:p>
          <a:p>
            <a:pPr marL="12700" marR="5080" indent="1633220">
              <a:lnSpc>
                <a:spcPts val="4250"/>
              </a:lnSpc>
              <a:spcBef>
                <a:spcPts val="145"/>
              </a:spcBef>
            </a:pPr>
            <a:r>
              <a:rPr dirty="0" sz="3550" spc="10" b="1">
                <a:latin typeface="Microsoft YaHei"/>
                <a:cs typeface="Microsoft YaHei"/>
              </a:rPr>
              <a:t>业务线</a:t>
            </a:r>
            <a:r>
              <a:rPr dirty="0" sz="3500" spc="285">
                <a:latin typeface="Arial"/>
                <a:cs typeface="Arial"/>
              </a:rPr>
              <a:t>/</a:t>
            </a:r>
            <a:r>
              <a:rPr dirty="0" sz="3550" spc="10" b="1">
                <a:latin typeface="Microsoft YaHei"/>
                <a:cs typeface="Microsoft YaHei"/>
              </a:rPr>
              <a:t>敏捷组产研通道容量</a:t>
            </a:r>
            <a:r>
              <a:rPr dirty="0" sz="3550" spc="10">
                <a:latin typeface="Microsoft YaHei"/>
                <a:cs typeface="Microsoft YaHei"/>
              </a:rPr>
              <a:t>：该敏捷组当前迭代的故事点生 </a:t>
            </a:r>
            <a:r>
              <a:rPr dirty="0" sz="3550" spc="10">
                <a:latin typeface="Microsoft YaHei"/>
                <a:cs typeface="Microsoft YaHei"/>
              </a:rPr>
              <a:t>产数，可观测历史数据</a:t>
            </a:r>
            <a:endParaRPr sz="3550">
              <a:latin typeface="Microsoft YaHei"/>
              <a:cs typeface="Microsoft YaHei"/>
            </a:endParaRPr>
          </a:p>
          <a:p>
            <a:pPr marL="483870" indent="-471805">
              <a:lnSpc>
                <a:spcPts val="4110"/>
              </a:lnSpc>
              <a:buFont typeface="Arial"/>
              <a:buChar char="•"/>
              <a:tabLst>
                <a:tab pos="484505" algn="l"/>
              </a:tabLst>
            </a:pPr>
            <a:r>
              <a:rPr dirty="0" sz="3550" spc="10">
                <a:latin typeface="Microsoft YaHei"/>
                <a:cs typeface="Microsoft YaHei"/>
              </a:rPr>
              <a:t>过程能力</a:t>
            </a:r>
            <a:endParaRPr sz="3550">
              <a:latin typeface="Microsoft YaHei"/>
              <a:cs typeface="Microsoft YaHei"/>
            </a:endParaRPr>
          </a:p>
          <a:p>
            <a:pPr marL="1645920">
              <a:lnSpc>
                <a:spcPts val="4255"/>
              </a:lnSpc>
              <a:spcBef>
                <a:spcPts val="110"/>
              </a:spcBef>
            </a:pPr>
            <a:r>
              <a:rPr dirty="0" sz="3550" spc="10" b="1">
                <a:latin typeface="Microsoft YaHei"/>
                <a:cs typeface="Microsoft YaHei"/>
              </a:rPr>
              <a:t>业务线</a:t>
            </a:r>
            <a:r>
              <a:rPr dirty="0" sz="3500" spc="285">
                <a:latin typeface="Arial"/>
                <a:cs typeface="Arial"/>
              </a:rPr>
              <a:t>/</a:t>
            </a:r>
            <a:r>
              <a:rPr dirty="0" sz="3550" spc="10" b="1">
                <a:latin typeface="Microsoft YaHei"/>
                <a:cs typeface="Microsoft YaHei"/>
              </a:rPr>
              <a:t>敏捷组代码质量分</a:t>
            </a:r>
            <a:r>
              <a:rPr dirty="0" sz="3550" spc="10">
                <a:latin typeface="Microsoft YaHei"/>
                <a:cs typeface="Microsoft YaHei"/>
              </a:rPr>
              <a:t>：代表该敏捷组的代码质量</a:t>
            </a:r>
            <a:endParaRPr sz="3550">
              <a:latin typeface="Microsoft YaHei"/>
              <a:cs typeface="Microsoft YaHei"/>
            </a:endParaRPr>
          </a:p>
          <a:p>
            <a:pPr marL="483870" indent="-471805">
              <a:lnSpc>
                <a:spcPts val="4250"/>
              </a:lnSpc>
              <a:buFont typeface="Arial"/>
              <a:buChar char="•"/>
              <a:tabLst>
                <a:tab pos="484505" algn="l"/>
              </a:tabLst>
            </a:pPr>
            <a:r>
              <a:rPr dirty="0" sz="3550" spc="10">
                <a:latin typeface="Microsoft YaHei"/>
                <a:cs typeface="Microsoft YaHei"/>
              </a:rPr>
              <a:t>交付质量</a:t>
            </a:r>
            <a:endParaRPr sz="3550">
              <a:latin typeface="Microsoft YaHei"/>
              <a:cs typeface="Microsoft YaHei"/>
            </a:endParaRPr>
          </a:p>
          <a:p>
            <a:pPr marL="1645920" marR="5189220">
              <a:lnSpc>
                <a:spcPts val="4250"/>
              </a:lnSpc>
              <a:spcBef>
                <a:spcPts val="105"/>
              </a:spcBef>
            </a:pPr>
            <a:r>
              <a:rPr dirty="0" sz="3550" spc="10" b="1">
                <a:latin typeface="Microsoft YaHei"/>
                <a:cs typeface="Microsoft YaHei"/>
              </a:rPr>
              <a:t>线上故障平均恢复时长</a:t>
            </a:r>
            <a:r>
              <a:rPr dirty="0" sz="3500" spc="-10">
                <a:latin typeface="Arial"/>
                <a:cs typeface="Arial"/>
              </a:rPr>
              <a:t>(</a:t>
            </a:r>
            <a:r>
              <a:rPr dirty="0" sz="3500" spc="-10">
                <a:latin typeface="Arial"/>
                <a:cs typeface="Arial"/>
              </a:rPr>
              <a:t>o</a:t>
            </a:r>
            <a:r>
              <a:rPr dirty="0" sz="3500" spc="114">
                <a:latin typeface="Arial"/>
                <a:cs typeface="Arial"/>
              </a:rPr>
              <a:t>pe</a:t>
            </a:r>
            <a:r>
              <a:rPr dirty="0" sz="3500" spc="125">
                <a:latin typeface="Arial"/>
                <a:cs typeface="Arial"/>
              </a:rPr>
              <a:t>n</a:t>
            </a:r>
            <a:r>
              <a:rPr dirty="0" sz="3550" spc="10" b="1">
                <a:latin typeface="Microsoft YaHei"/>
                <a:cs typeface="Microsoft YaHei"/>
              </a:rPr>
              <a:t>时间</a:t>
            </a:r>
            <a:r>
              <a:rPr dirty="0" sz="3500" spc="-165">
                <a:latin typeface="Arial"/>
                <a:cs typeface="Arial"/>
              </a:rPr>
              <a:t>) </a:t>
            </a:r>
            <a:r>
              <a:rPr dirty="0" sz="3550" spc="10" b="1">
                <a:latin typeface="Microsoft YaHei"/>
                <a:cs typeface="Microsoft YaHei"/>
              </a:rPr>
              <a:t>线上故障数</a:t>
            </a:r>
            <a:endParaRPr sz="355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42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pc="20"/>
              <a:t>厂商：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1619" y="532121"/>
            <a:ext cx="4046220" cy="50800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150" spc="15"/>
              <a:t>研发效能核心指标选择</a:t>
            </a:r>
            <a:endParaRPr sz="315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01392" y="10431012"/>
            <a:ext cx="2104899" cy="7147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6773" y="1502242"/>
            <a:ext cx="15568979" cy="863771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79359" y="369277"/>
            <a:ext cx="1633855" cy="50800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150" spc="15"/>
              <a:t>产品形态</a:t>
            </a:r>
            <a:endParaRPr sz="3150"/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42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pc="20"/>
              <a:t>厂商：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01392" y="10431012"/>
            <a:ext cx="2104899" cy="7147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1084" y="247145"/>
            <a:ext cx="4050029" cy="82486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5"/>
              <a:t>需求响应度量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0995" y="2852771"/>
            <a:ext cx="14866981" cy="741841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72960" y="1606685"/>
            <a:ext cx="5434965" cy="7524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95275" indent="-283210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295910" algn="l"/>
              </a:tabLst>
            </a:pPr>
            <a:r>
              <a:rPr dirty="0" sz="2350" spc="20">
                <a:latin typeface="Microsoft YaHei"/>
                <a:cs typeface="Microsoft YaHei"/>
              </a:rPr>
              <a:t>度量业务线产研对用户反馈的响应效率</a:t>
            </a:r>
            <a:endParaRPr sz="2350">
              <a:latin typeface="Microsoft YaHei"/>
              <a:cs typeface="Microsoft YaHei"/>
            </a:endParaRPr>
          </a:p>
          <a:p>
            <a:pPr marL="295275" indent="-283210">
              <a:lnSpc>
                <a:spcPct val="100000"/>
              </a:lnSpc>
              <a:spcBef>
                <a:spcPts val="50"/>
              </a:spcBef>
              <a:buFont typeface="Arial"/>
              <a:buChar char="•"/>
              <a:tabLst>
                <a:tab pos="295910" algn="l"/>
              </a:tabLst>
            </a:pPr>
            <a:r>
              <a:rPr dirty="0" sz="2350" spc="20">
                <a:latin typeface="Microsoft YaHei"/>
                <a:cs typeface="Microsoft YaHei"/>
              </a:rPr>
              <a:t>统计分析用户对哪些业务关注较多</a:t>
            </a:r>
            <a:endParaRPr sz="235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42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pc="20"/>
              <a:t>厂商：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888" y="283332"/>
            <a:ext cx="4050029" cy="82486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5"/>
              <a:t>交付过程质量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4384" y="1526540"/>
            <a:ext cx="16341655" cy="825547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01392" y="10431012"/>
            <a:ext cx="2104899" cy="7147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42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pc="20"/>
              <a:t>厂商：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359" y="369277"/>
            <a:ext cx="1633855" cy="50800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150" spc="15"/>
              <a:t>代码质量</a:t>
            </a:r>
            <a:endParaRPr sz="31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9087" y="1488975"/>
            <a:ext cx="16215464" cy="833060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01392" y="10431012"/>
            <a:ext cx="2104899" cy="7147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42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pc="20"/>
              <a:t>厂商：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431" y="444668"/>
            <a:ext cx="2438400" cy="50800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150" spc="15"/>
              <a:t>线上线下质量</a:t>
            </a:r>
            <a:endParaRPr sz="31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01392" y="10431012"/>
            <a:ext cx="2104899" cy="7147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79328" y="1617319"/>
            <a:ext cx="18343880" cy="8420100"/>
            <a:chOff x="879328" y="1617319"/>
            <a:chExt cx="18343880" cy="84201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9328" y="1617319"/>
              <a:ext cx="18343872" cy="830301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53640" y="1617319"/>
              <a:ext cx="15595240" cy="841982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42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pc="20"/>
              <a:t>厂商：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432" y="387371"/>
            <a:ext cx="2438400" cy="50800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150" spc="15"/>
              <a:t>实践中的思考</a:t>
            </a:r>
            <a:endParaRPr sz="31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5707" y="2676071"/>
            <a:ext cx="146197" cy="14619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14153" y="2458073"/>
            <a:ext cx="10507263" cy="58133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5707" y="3379715"/>
            <a:ext cx="146197" cy="14619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37221" y="3161716"/>
            <a:ext cx="9338455" cy="58017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5707" y="4083358"/>
            <a:ext cx="146197" cy="14619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18767" y="3865936"/>
            <a:ext cx="6429409" cy="57786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95707" y="4787002"/>
            <a:ext cx="146197" cy="14619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17614" y="4570733"/>
            <a:ext cx="9942755" cy="57844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5707" y="5490645"/>
            <a:ext cx="146197" cy="14619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15883" y="5275529"/>
            <a:ext cx="12874872" cy="57729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401392" y="10431012"/>
            <a:ext cx="2104899" cy="714700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42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pc="20"/>
              <a:t>厂商：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71247" y="5400031"/>
            <a:ext cx="954405" cy="654050"/>
          </a:xfrm>
          <a:custGeom>
            <a:avLst/>
            <a:gdLst/>
            <a:ahLst/>
            <a:cxnLst/>
            <a:rect l="l" t="t" r="r" b="b"/>
            <a:pathLst>
              <a:path w="954404" h="654050">
                <a:moveTo>
                  <a:pt x="225728" y="0"/>
                </a:moveTo>
                <a:lnTo>
                  <a:pt x="167810" y="5951"/>
                </a:lnTo>
                <a:lnTo>
                  <a:pt x="119710" y="23805"/>
                </a:lnTo>
                <a:lnTo>
                  <a:pt x="80689" y="52518"/>
                </a:lnTo>
                <a:lnTo>
                  <a:pt x="50013" y="91047"/>
                </a:lnTo>
                <a:lnTo>
                  <a:pt x="27189" y="138780"/>
                </a:lnTo>
                <a:lnTo>
                  <a:pt x="11728" y="195102"/>
                </a:lnTo>
                <a:lnTo>
                  <a:pt x="2894" y="258725"/>
                </a:lnTo>
                <a:lnTo>
                  <a:pt x="71" y="322471"/>
                </a:lnTo>
                <a:lnTo>
                  <a:pt x="0" y="331305"/>
                </a:lnTo>
                <a:lnTo>
                  <a:pt x="608" y="366507"/>
                </a:lnTo>
                <a:lnTo>
                  <a:pt x="5884" y="436081"/>
                </a:lnTo>
                <a:lnTo>
                  <a:pt x="16682" y="496621"/>
                </a:lnTo>
                <a:lnTo>
                  <a:pt x="34475" y="547667"/>
                </a:lnTo>
                <a:lnTo>
                  <a:pt x="59599" y="589080"/>
                </a:lnTo>
                <a:lnTo>
                  <a:pt x="92607" y="620492"/>
                </a:lnTo>
                <a:lnTo>
                  <a:pt x="133775" y="641766"/>
                </a:lnTo>
                <a:lnTo>
                  <a:pt x="184206" y="652442"/>
                </a:lnTo>
                <a:lnTo>
                  <a:pt x="212965" y="653776"/>
                </a:lnTo>
                <a:lnTo>
                  <a:pt x="243366" y="652288"/>
                </a:lnTo>
                <a:lnTo>
                  <a:pt x="296620" y="640386"/>
                </a:lnTo>
                <a:lnTo>
                  <a:pt x="340043" y="616842"/>
                </a:lnTo>
                <a:lnTo>
                  <a:pt x="373782" y="584570"/>
                </a:lnTo>
                <a:lnTo>
                  <a:pt x="217873" y="584570"/>
                </a:lnTo>
                <a:lnTo>
                  <a:pt x="200863" y="583681"/>
                </a:lnTo>
                <a:lnTo>
                  <a:pt x="157748" y="570336"/>
                </a:lnTo>
                <a:lnTo>
                  <a:pt x="125538" y="539322"/>
                </a:lnTo>
                <a:lnTo>
                  <a:pt x="103206" y="488675"/>
                </a:lnTo>
                <a:lnTo>
                  <a:pt x="93695" y="443458"/>
                </a:lnTo>
                <a:lnTo>
                  <a:pt x="88174" y="388302"/>
                </a:lnTo>
                <a:lnTo>
                  <a:pt x="86333" y="322471"/>
                </a:lnTo>
                <a:lnTo>
                  <a:pt x="86671" y="296396"/>
                </a:lnTo>
                <a:lnTo>
                  <a:pt x="89370" y="246823"/>
                </a:lnTo>
                <a:lnTo>
                  <a:pt x="95030" y="200992"/>
                </a:lnTo>
                <a:lnTo>
                  <a:pt x="105215" y="160745"/>
                </a:lnTo>
                <a:lnTo>
                  <a:pt x="129833" y="112153"/>
                </a:lnTo>
                <a:lnTo>
                  <a:pt x="167074" y="80250"/>
                </a:lnTo>
                <a:lnTo>
                  <a:pt x="220819" y="69207"/>
                </a:lnTo>
                <a:lnTo>
                  <a:pt x="382713" y="69207"/>
                </a:lnTo>
                <a:lnTo>
                  <a:pt x="379585" y="64697"/>
                </a:lnTo>
                <a:lnTo>
                  <a:pt x="346577" y="33284"/>
                </a:lnTo>
                <a:lnTo>
                  <a:pt x="305379" y="12010"/>
                </a:lnTo>
                <a:lnTo>
                  <a:pt x="254701" y="1334"/>
                </a:lnTo>
                <a:lnTo>
                  <a:pt x="225728" y="0"/>
                </a:lnTo>
                <a:close/>
              </a:path>
              <a:path w="954404" h="654050">
                <a:moveTo>
                  <a:pt x="382713" y="69207"/>
                </a:moveTo>
                <a:lnTo>
                  <a:pt x="220819" y="69207"/>
                </a:lnTo>
                <a:lnTo>
                  <a:pt x="232307" y="69590"/>
                </a:lnTo>
                <a:lnTo>
                  <a:pt x="243212" y="70740"/>
                </a:lnTo>
                <a:lnTo>
                  <a:pt x="281129" y="83317"/>
                </a:lnTo>
                <a:lnTo>
                  <a:pt x="310578" y="110312"/>
                </a:lnTo>
                <a:lnTo>
                  <a:pt x="331745" y="152217"/>
                </a:lnTo>
                <a:lnTo>
                  <a:pt x="342466" y="194182"/>
                </a:lnTo>
                <a:lnTo>
                  <a:pt x="349414" y="245903"/>
                </a:lnTo>
                <a:lnTo>
                  <a:pt x="351991" y="286150"/>
                </a:lnTo>
                <a:lnTo>
                  <a:pt x="352850" y="331305"/>
                </a:lnTo>
                <a:lnTo>
                  <a:pt x="352712" y="348806"/>
                </a:lnTo>
                <a:lnTo>
                  <a:pt x="350642" y="399285"/>
                </a:lnTo>
                <a:lnTo>
                  <a:pt x="345258" y="445621"/>
                </a:lnTo>
                <a:lnTo>
                  <a:pt x="335671" y="486651"/>
                </a:lnTo>
                <a:lnTo>
                  <a:pt x="321606" y="522067"/>
                </a:lnTo>
                <a:lnTo>
                  <a:pt x="294197" y="558203"/>
                </a:lnTo>
                <a:lnTo>
                  <a:pt x="255376" y="579601"/>
                </a:lnTo>
                <a:lnTo>
                  <a:pt x="217873" y="584570"/>
                </a:lnTo>
                <a:lnTo>
                  <a:pt x="373782" y="584570"/>
                </a:lnTo>
                <a:lnTo>
                  <a:pt x="401841" y="539951"/>
                </a:lnTo>
                <a:lnTo>
                  <a:pt x="420983" y="488047"/>
                </a:lnTo>
                <a:lnTo>
                  <a:pt x="432747" y="427936"/>
                </a:lnTo>
                <a:lnTo>
                  <a:pt x="438514" y="361184"/>
                </a:lnTo>
                <a:lnTo>
                  <a:pt x="439184" y="322471"/>
                </a:lnTo>
                <a:lnTo>
                  <a:pt x="438575" y="287269"/>
                </a:lnTo>
                <a:lnTo>
                  <a:pt x="433299" y="217695"/>
                </a:lnTo>
                <a:lnTo>
                  <a:pt x="422501" y="157156"/>
                </a:lnTo>
                <a:lnTo>
                  <a:pt x="404709" y="106110"/>
                </a:lnTo>
                <a:lnTo>
                  <a:pt x="393098" y="84177"/>
                </a:lnTo>
                <a:lnTo>
                  <a:pt x="382713" y="69207"/>
                </a:lnTo>
                <a:close/>
              </a:path>
              <a:path w="954404" h="654050">
                <a:moveTo>
                  <a:pt x="863699" y="498675"/>
                </a:moveTo>
                <a:lnTo>
                  <a:pt x="779276" y="498675"/>
                </a:lnTo>
                <a:lnTo>
                  <a:pt x="779276" y="634798"/>
                </a:lnTo>
                <a:lnTo>
                  <a:pt x="812640" y="647395"/>
                </a:lnTo>
                <a:lnTo>
                  <a:pt x="829155" y="647395"/>
                </a:lnTo>
                <a:lnTo>
                  <a:pt x="863699" y="634798"/>
                </a:lnTo>
                <a:lnTo>
                  <a:pt x="863699" y="498675"/>
                </a:lnTo>
                <a:close/>
              </a:path>
              <a:path w="954404" h="654050">
                <a:moveTo>
                  <a:pt x="799646" y="6381"/>
                </a:moveTo>
                <a:lnTo>
                  <a:pt x="760117" y="8507"/>
                </a:lnTo>
                <a:lnTo>
                  <a:pt x="509202" y="407383"/>
                </a:lnTo>
                <a:lnTo>
                  <a:pt x="497216" y="449594"/>
                </a:lnTo>
                <a:lnTo>
                  <a:pt x="497054" y="455156"/>
                </a:lnTo>
                <a:lnTo>
                  <a:pt x="497054" y="469227"/>
                </a:lnTo>
                <a:lnTo>
                  <a:pt x="515545" y="498675"/>
                </a:lnTo>
                <a:lnTo>
                  <a:pt x="941249" y="498675"/>
                </a:lnTo>
                <a:lnTo>
                  <a:pt x="954010" y="463827"/>
                </a:lnTo>
                <a:lnTo>
                  <a:pt x="953688" y="455560"/>
                </a:lnTo>
                <a:lnTo>
                  <a:pt x="574113" y="428980"/>
                </a:lnTo>
                <a:lnTo>
                  <a:pt x="778310" y="80495"/>
                </a:lnTo>
                <a:lnTo>
                  <a:pt x="863699" y="80495"/>
                </a:lnTo>
                <a:lnTo>
                  <a:pt x="863699" y="20615"/>
                </a:lnTo>
                <a:lnTo>
                  <a:pt x="822024" y="7071"/>
                </a:lnTo>
                <a:lnTo>
                  <a:pt x="807636" y="6458"/>
                </a:lnTo>
                <a:lnTo>
                  <a:pt x="799646" y="6381"/>
                </a:lnTo>
                <a:close/>
              </a:path>
              <a:path w="954404" h="654050">
                <a:moveTo>
                  <a:pt x="863699" y="80495"/>
                </a:moveTo>
                <a:lnTo>
                  <a:pt x="779276" y="80495"/>
                </a:lnTo>
                <a:lnTo>
                  <a:pt x="779276" y="428980"/>
                </a:lnTo>
                <a:lnTo>
                  <a:pt x="863699" y="428980"/>
                </a:lnTo>
                <a:lnTo>
                  <a:pt x="863699" y="8049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811865" y="6293427"/>
            <a:ext cx="3973195" cy="977900"/>
          </a:xfrm>
          <a:custGeom>
            <a:avLst/>
            <a:gdLst/>
            <a:ahLst/>
            <a:cxnLst/>
            <a:rect l="l" t="t" r="r" b="b"/>
            <a:pathLst>
              <a:path w="3973195" h="977900">
                <a:moveTo>
                  <a:pt x="528125" y="562483"/>
                </a:moveTo>
                <a:lnTo>
                  <a:pt x="451556" y="562483"/>
                </a:lnTo>
                <a:lnTo>
                  <a:pt x="451556" y="971829"/>
                </a:lnTo>
                <a:lnTo>
                  <a:pt x="528125" y="971829"/>
                </a:lnTo>
                <a:lnTo>
                  <a:pt x="528125" y="562483"/>
                </a:lnTo>
                <a:close/>
              </a:path>
              <a:path w="3973195" h="977900">
                <a:moveTo>
                  <a:pt x="555611" y="504566"/>
                </a:moveTo>
                <a:lnTo>
                  <a:pt x="421125" y="504566"/>
                </a:lnTo>
                <a:lnTo>
                  <a:pt x="392090" y="539881"/>
                </a:lnTo>
                <a:lnTo>
                  <a:pt x="361204" y="574255"/>
                </a:lnTo>
                <a:lnTo>
                  <a:pt x="328469" y="607687"/>
                </a:lnTo>
                <a:lnTo>
                  <a:pt x="293885" y="640179"/>
                </a:lnTo>
                <a:lnTo>
                  <a:pt x="257450" y="671730"/>
                </a:lnTo>
                <a:lnTo>
                  <a:pt x="219166" y="702339"/>
                </a:lnTo>
                <a:lnTo>
                  <a:pt x="179032" y="732008"/>
                </a:lnTo>
                <a:lnTo>
                  <a:pt x="137048" y="760735"/>
                </a:lnTo>
                <a:lnTo>
                  <a:pt x="93215" y="788521"/>
                </a:lnTo>
                <a:lnTo>
                  <a:pt x="47532" y="815366"/>
                </a:lnTo>
                <a:lnTo>
                  <a:pt x="0" y="841271"/>
                </a:lnTo>
                <a:lnTo>
                  <a:pt x="16197" y="860106"/>
                </a:lnTo>
                <a:lnTo>
                  <a:pt x="30431" y="877346"/>
                </a:lnTo>
                <a:lnTo>
                  <a:pt x="42701" y="892990"/>
                </a:lnTo>
                <a:lnTo>
                  <a:pt x="53009" y="907040"/>
                </a:lnTo>
                <a:lnTo>
                  <a:pt x="97515" y="879935"/>
                </a:lnTo>
                <a:lnTo>
                  <a:pt x="140367" y="851987"/>
                </a:lnTo>
                <a:lnTo>
                  <a:pt x="181563" y="823195"/>
                </a:lnTo>
                <a:lnTo>
                  <a:pt x="221105" y="793559"/>
                </a:lnTo>
                <a:lnTo>
                  <a:pt x="258992" y="763080"/>
                </a:lnTo>
                <a:lnTo>
                  <a:pt x="295223" y="731756"/>
                </a:lnTo>
                <a:lnTo>
                  <a:pt x="329800" y="699589"/>
                </a:lnTo>
                <a:lnTo>
                  <a:pt x="362721" y="666578"/>
                </a:lnTo>
                <a:lnTo>
                  <a:pt x="393988" y="632724"/>
                </a:lnTo>
                <a:lnTo>
                  <a:pt x="423600" y="598025"/>
                </a:lnTo>
                <a:lnTo>
                  <a:pt x="451556" y="562483"/>
                </a:lnTo>
                <a:lnTo>
                  <a:pt x="528125" y="562483"/>
                </a:lnTo>
                <a:lnTo>
                  <a:pt x="528125" y="561501"/>
                </a:lnTo>
                <a:lnTo>
                  <a:pt x="602305" y="561501"/>
                </a:lnTo>
                <a:lnTo>
                  <a:pt x="585247" y="542079"/>
                </a:lnTo>
                <a:lnTo>
                  <a:pt x="555611" y="504566"/>
                </a:lnTo>
                <a:close/>
              </a:path>
              <a:path w="3973195" h="977900">
                <a:moveTo>
                  <a:pt x="602305" y="561501"/>
                </a:moveTo>
                <a:lnTo>
                  <a:pt x="528125" y="561501"/>
                </a:lnTo>
                <a:lnTo>
                  <a:pt x="557103" y="601680"/>
                </a:lnTo>
                <a:lnTo>
                  <a:pt x="588476" y="640347"/>
                </a:lnTo>
                <a:lnTo>
                  <a:pt x="622245" y="677502"/>
                </a:lnTo>
                <a:lnTo>
                  <a:pt x="658409" y="713146"/>
                </a:lnTo>
                <a:lnTo>
                  <a:pt x="696968" y="747278"/>
                </a:lnTo>
                <a:lnTo>
                  <a:pt x="737922" y="779898"/>
                </a:lnTo>
                <a:lnTo>
                  <a:pt x="781271" y="811006"/>
                </a:lnTo>
                <a:lnTo>
                  <a:pt x="827016" y="840602"/>
                </a:lnTo>
                <a:lnTo>
                  <a:pt x="875156" y="868687"/>
                </a:lnTo>
                <a:lnTo>
                  <a:pt x="925692" y="895260"/>
                </a:lnTo>
                <a:lnTo>
                  <a:pt x="939434" y="875996"/>
                </a:lnTo>
                <a:lnTo>
                  <a:pt x="953177" y="857467"/>
                </a:lnTo>
                <a:lnTo>
                  <a:pt x="966920" y="839675"/>
                </a:lnTo>
                <a:lnTo>
                  <a:pt x="980664" y="822619"/>
                </a:lnTo>
                <a:lnTo>
                  <a:pt x="933017" y="802305"/>
                </a:lnTo>
                <a:lnTo>
                  <a:pt x="887172" y="780270"/>
                </a:lnTo>
                <a:lnTo>
                  <a:pt x="843128" y="756516"/>
                </a:lnTo>
                <a:lnTo>
                  <a:pt x="800884" y="731042"/>
                </a:lnTo>
                <a:lnTo>
                  <a:pt x="760442" y="703848"/>
                </a:lnTo>
                <a:lnTo>
                  <a:pt x="721801" y="674934"/>
                </a:lnTo>
                <a:lnTo>
                  <a:pt x="684961" y="644300"/>
                </a:lnTo>
                <a:lnTo>
                  <a:pt x="649922" y="611946"/>
                </a:lnTo>
                <a:lnTo>
                  <a:pt x="616684" y="577873"/>
                </a:lnTo>
                <a:lnTo>
                  <a:pt x="602305" y="561501"/>
                </a:lnTo>
                <a:close/>
              </a:path>
              <a:path w="3973195" h="977900">
                <a:moveTo>
                  <a:pt x="963976" y="431924"/>
                </a:moveTo>
                <a:lnTo>
                  <a:pt x="15706" y="431924"/>
                </a:lnTo>
                <a:lnTo>
                  <a:pt x="15706" y="504566"/>
                </a:lnTo>
                <a:lnTo>
                  <a:pt x="963976" y="504566"/>
                </a:lnTo>
                <a:lnTo>
                  <a:pt x="963976" y="431924"/>
                </a:lnTo>
                <a:close/>
              </a:path>
              <a:path w="3973195" h="977900">
                <a:moveTo>
                  <a:pt x="528125" y="247374"/>
                </a:moveTo>
                <a:lnTo>
                  <a:pt x="451556" y="247374"/>
                </a:lnTo>
                <a:lnTo>
                  <a:pt x="451556" y="431924"/>
                </a:lnTo>
                <a:lnTo>
                  <a:pt x="528125" y="431924"/>
                </a:lnTo>
                <a:lnTo>
                  <a:pt x="528125" y="247374"/>
                </a:lnTo>
                <a:close/>
              </a:path>
              <a:path w="3973195" h="977900">
                <a:moveTo>
                  <a:pt x="909985" y="174733"/>
                </a:moveTo>
                <a:lnTo>
                  <a:pt x="73623" y="174733"/>
                </a:lnTo>
                <a:lnTo>
                  <a:pt x="73623" y="247374"/>
                </a:lnTo>
                <a:lnTo>
                  <a:pt x="909985" y="247374"/>
                </a:lnTo>
                <a:lnTo>
                  <a:pt x="909985" y="174733"/>
                </a:lnTo>
                <a:close/>
              </a:path>
              <a:path w="3973195" h="977900">
                <a:moveTo>
                  <a:pt x="528125" y="6871"/>
                </a:moveTo>
                <a:lnTo>
                  <a:pt x="451556" y="6871"/>
                </a:lnTo>
                <a:lnTo>
                  <a:pt x="451556" y="174733"/>
                </a:lnTo>
                <a:lnTo>
                  <a:pt x="528125" y="174733"/>
                </a:lnTo>
                <a:lnTo>
                  <a:pt x="528125" y="6871"/>
                </a:lnTo>
                <a:close/>
              </a:path>
              <a:path w="3973195" h="977900">
                <a:moveTo>
                  <a:pt x="1604850" y="593896"/>
                </a:moveTo>
                <a:lnTo>
                  <a:pt x="1457743" y="593896"/>
                </a:lnTo>
                <a:lnTo>
                  <a:pt x="1457743" y="974774"/>
                </a:lnTo>
                <a:lnTo>
                  <a:pt x="1532348" y="974774"/>
                </a:lnTo>
                <a:lnTo>
                  <a:pt x="1532348" y="599294"/>
                </a:lnTo>
                <a:lnTo>
                  <a:pt x="1610580" y="599294"/>
                </a:lnTo>
                <a:lnTo>
                  <a:pt x="1604850" y="593896"/>
                </a:lnTo>
                <a:close/>
              </a:path>
              <a:path w="3973195" h="977900">
                <a:moveTo>
                  <a:pt x="1552472" y="540886"/>
                </a:moveTo>
                <a:lnTo>
                  <a:pt x="1433202" y="540886"/>
                </a:lnTo>
                <a:lnTo>
                  <a:pt x="1397813" y="574439"/>
                </a:lnTo>
                <a:lnTo>
                  <a:pt x="1360756" y="607167"/>
                </a:lnTo>
                <a:lnTo>
                  <a:pt x="1322030" y="639071"/>
                </a:lnTo>
                <a:lnTo>
                  <a:pt x="1281636" y="670150"/>
                </a:lnTo>
                <a:lnTo>
                  <a:pt x="1239572" y="700404"/>
                </a:lnTo>
                <a:lnTo>
                  <a:pt x="1195840" y="729834"/>
                </a:lnTo>
                <a:lnTo>
                  <a:pt x="1150439" y="758439"/>
                </a:lnTo>
                <a:lnTo>
                  <a:pt x="1103369" y="786219"/>
                </a:lnTo>
                <a:lnTo>
                  <a:pt x="1054630" y="813175"/>
                </a:lnTo>
                <a:lnTo>
                  <a:pt x="1004223" y="839307"/>
                </a:lnTo>
                <a:lnTo>
                  <a:pt x="1019684" y="857897"/>
                </a:lnTo>
                <a:lnTo>
                  <a:pt x="1033672" y="875382"/>
                </a:lnTo>
                <a:lnTo>
                  <a:pt x="1046188" y="891763"/>
                </a:lnTo>
                <a:lnTo>
                  <a:pt x="1057231" y="907040"/>
                </a:lnTo>
                <a:lnTo>
                  <a:pt x="1107531" y="877758"/>
                </a:lnTo>
                <a:lnTo>
                  <a:pt x="1155553" y="848024"/>
                </a:lnTo>
                <a:lnTo>
                  <a:pt x="1201298" y="817838"/>
                </a:lnTo>
                <a:lnTo>
                  <a:pt x="1244766" y="787201"/>
                </a:lnTo>
                <a:lnTo>
                  <a:pt x="1285955" y="756112"/>
                </a:lnTo>
                <a:lnTo>
                  <a:pt x="1324868" y="724572"/>
                </a:lnTo>
                <a:lnTo>
                  <a:pt x="1361503" y="692580"/>
                </a:lnTo>
                <a:lnTo>
                  <a:pt x="1395860" y="660137"/>
                </a:lnTo>
                <a:lnTo>
                  <a:pt x="1427940" y="627242"/>
                </a:lnTo>
                <a:lnTo>
                  <a:pt x="1457743" y="593896"/>
                </a:lnTo>
                <a:lnTo>
                  <a:pt x="1604850" y="593896"/>
                </a:lnTo>
                <a:lnTo>
                  <a:pt x="1585872" y="576020"/>
                </a:lnTo>
                <a:lnTo>
                  <a:pt x="1552472" y="540886"/>
                </a:lnTo>
                <a:close/>
              </a:path>
              <a:path w="3973195" h="977900">
                <a:moveTo>
                  <a:pt x="1610580" y="599294"/>
                </a:moveTo>
                <a:lnTo>
                  <a:pt x="1532348" y="599294"/>
                </a:lnTo>
                <a:lnTo>
                  <a:pt x="1561954" y="634677"/>
                </a:lnTo>
                <a:lnTo>
                  <a:pt x="1593838" y="668775"/>
                </a:lnTo>
                <a:lnTo>
                  <a:pt x="1627999" y="701586"/>
                </a:lnTo>
                <a:lnTo>
                  <a:pt x="1664438" y="733112"/>
                </a:lnTo>
                <a:lnTo>
                  <a:pt x="1703154" y="763352"/>
                </a:lnTo>
                <a:lnTo>
                  <a:pt x="1744148" y="792305"/>
                </a:lnTo>
                <a:lnTo>
                  <a:pt x="1787419" y="819973"/>
                </a:lnTo>
                <a:lnTo>
                  <a:pt x="1832967" y="846355"/>
                </a:lnTo>
                <a:lnTo>
                  <a:pt x="1880793" y="871450"/>
                </a:lnTo>
                <a:lnTo>
                  <a:pt x="1930896" y="895260"/>
                </a:lnTo>
                <a:lnTo>
                  <a:pt x="1942799" y="878082"/>
                </a:lnTo>
                <a:lnTo>
                  <a:pt x="1955928" y="859921"/>
                </a:lnTo>
                <a:lnTo>
                  <a:pt x="1970285" y="840779"/>
                </a:lnTo>
                <a:lnTo>
                  <a:pt x="1985869" y="820655"/>
                </a:lnTo>
                <a:lnTo>
                  <a:pt x="1932590" y="799834"/>
                </a:lnTo>
                <a:lnTo>
                  <a:pt x="1881520" y="777424"/>
                </a:lnTo>
                <a:lnTo>
                  <a:pt x="1832658" y="753422"/>
                </a:lnTo>
                <a:lnTo>
                  <a:pt x="1786005" y="727831"/>
                </a:lnTo>
                <a:lnTo>
                  <a:pt x="1741561" y="700649"/>
                </a:lnTo>
                <a:lnTo>
                  <a:pt x="1699326" y="671877"/>
                </a:lnTo>
                <a:lnTo>
                  <a:pt x="1659300" y="641515"/>
                </a:lnTo>
                <a:lnTo>
                  <a:pt x="1621482" y="609563"/>
                </a:lnTo>
                <a:lnTo>
                  <a:pt x="1610580" y="599294"/>
                </a:lnTo>
                <a:close/>
              </a:path>
              <a:path w="3973195" h="977900">
                <a:moveTo>
                  <a:pt x="1970162" y="472172"/>
                </a:moveTo>
                <a:lnTo>
                  <a:pt x="1020911" y="472172"/>
                </a:lnTo>
                <a:lnTo>
                  <a:pt x="1020911" y="540886"/>
                </a:lnTo>
                <a:lnTo>
                  <a:pt x="1970162" y="540886"/>
                </a:lnTo>
                <a:lnTo>
                  <a:pt x="1970162" y="472172"/>
                </a:lnTo>
                <a:close/>
              </a:path>
              <a:path w="3973195" h="977900">
                <a:moveTo>
                  <a:pt x="1532348" y="213999"/>
                </a:moveTo>
                <a:lnTo>
                  <a:pt x="1457743" y="213999"/>
                </a:lnTo>
                <a:lnTo>
                  <a:pt x="1457743" y="472172"/>
                </a:lnTo>
                <a:lnTo>
                  <a:pt x="1532348" y="472172"/>
                </a:lnTo>
                <a:lnTo>
                  <a:pt x="1532348" y="213999"/>
                </a:lnTo>
                <a:close/>
              </a:path>
              <a:path w="3973195" h="977900">
                <a:moveTo>
                  <a:pt x="1769907" y="241485"/>
                </a:moveTo>
                <a:lnTo>
                  <a:pt x="1742359" y="278419"/>
                </a:lnTo>
                <a:lnTo>
                  <a:pt x="1709781" y="318544"/>
                </a:lnTo>
                <a:lnTo>
                  <a:pt x="1672171" y="361859"/>
                </a:lnTo>
                <a:lnTo>
                  <a:pt x="1629531" y="408364"/>
                </a:lnTo>
                <a:lnTo>
                  <a:pt x="1686466" y="457447"/>
                </a:lnTo>
                <a:lnTo>
                  <a:pt x="1724995" y="418488"/>
                </a:lnTo>
                <a:lnTo>
                  <a:pt x="1763034" y="378179"/>
                </a:lnTo>
                <a:lnTo>
                  <a:pt x="1800582" y="336520"/>
                </a:lnTo>
                <a:lnTo>
                  <a:pt x="1837640" y="293512"/>
                </a:lnTo>
                <a:lnTo>
                  <a:pt x="1769907" y="241485"/>
                </a:lnTo>
                <a:close/>
              </a:path>
              <a:path w="3973195" h="977900">
                <a:moveTo>
                  <a:pt x="1218221" y="245411"/>
                </a:moveTo>
                <a:lnTo>
                  <a:pt x="1161286" y="291549"/>
                </a:lnTo>
                <a:lnTo>
                  <a:pt x="1199202" y="336214"/>
                </a:lnTo>
                <a:lnTo>
                  <a:pt x="1233437" y="377933"/>
                </a:lnTo>
                <a:lnTo>
                  <a:pt x="1263991" y="416709"/>
                </a:lnTo>
                <a:lnTo>
                  <a:pt x="1290864" y="452539"/>
                </a:lnTo>
                <a:lnTo>
                  <a:pt x="1355652" y="398548"/>
                </a:lnTo>
                <a:lnTo>
                  <a:pt x="1322767" y="358424"/>
                </a:lnTo>
                <a:lnTo>
                  <a:pt x="1288900" y="319526"/>
                </a:lnTo>
                <a:lnTo>
                  <a:pt x="1254051" y="281855"/>
                </a:lnTo>
                <a:lnTo>
                  <a:pt x="1218221" y="245411"/>
                </a:lnTo>
                <a:close/>
              </a:path>
              <a:path w="3973195" h="977900">
                <a:moveTo>
                  <a:pt x="1919117" y="145283"/>
                </a:moveTo>
                <a:lnTo>
                  <a:pt x="1078828" y="145283"/>
                </a:lnTo>
                <a:lnTo>
                  <a:pt x="1078828" y="213999"/>
                </a:lnTo>
                <a:lnTo>
                  <a:pt x="1919117" y="213999"/>
                </a:lnTo>
                <a:lnTo>
                  <a:pt x="1919117" y="145283"/>
                </a:lnTo>
                <a:close/>
              </a:path>
              <a:path w="3973195" h="977900">
                <a:moveTo>
                  <a:pt x="1532348" y="3926"/>
                </a:moveTo>
                <a:lnTo>
                  <a:pt x="1457743" y="3926"/>
                </a:lnTo>
                <a:lnTo>
                  <a:pt x="1457743" y="145283"/>
                </a:lnTo>
                <a:lnTo>
                  <a:pt x="1532348" y="145283"/>
                </a:lnTo>
                <a:lnTo>
                  <a:pt x="1532348" y="3926"/>
                </a:lnTo>
                <a:close/>
              </a:path>
              <a:path w="3973195" h="977900">
                <a:moveTo>
                  <a:pt x="2371655" y="625309"/>
                </a:moveTo>
                <a:lnTo>
                  <a:pt x="2299013" y="625309"/>
                </a:lnTo>
                <a:lnTo>
                  <a:pt x="2299013" y="850105"/>
                </a:lnTo>
                <a:lnTo>
                  <a:pt x="2297540" y="873849"/>
                </a:lnTo>
                <a:lnTo>
                  <a:pt x="2293123" y="893052"/>
                </a:lnTo>
                <a:lnTo>
                  <a:pt x="2285760" y="907715"/>
                </a:lnTo>
                <a:lnTo>
                  <a:pt x="2275453" y="917838"/>
                </a:lnTo>
                <a:lnTo>
                  <a:pt x="2318646" y="977718"/>
                </a:lnTo>
                <a:lnTo>
                  <a:pt x="2360366" y="957840"/>
                </a:lnTo>
                <a:lnTo>
                  <a:pt x="2433559" y="929986"/>
                </a:lnTo>
                <a:lnTo>
                  <a:pt x="2477918" y="915384"/>
                </a:lnTo>
                <a:lnTo>
                  <a:pt x="2522399" y="901519"/>
                </a:lnTo>
                <a:lnTo>
                  <a:pt x="2567003" y="888390"/>
                </a:lnTo>
                <a:lnTo>
                  <a:pt x="2566399" y="871701"/>
                </a:lnTo>
                <a:lnTo>
                  <a:pt x="2371655" y="871701"/>
                </a:lnTo>
                <a:lnTo>
                  <a:pt x="2371655" y="625309"/>
                </a:lnTo>
                <a:close/>
              </a:path>
              <a:path w="3973195" h="977900">
                <a:moveTo>
                  <a:pt x="2916469" y="53009"/>
                </a:moveTo>
                <a:lnTo>
                  <a:pt x="2115446" y="53009"/>
                </a:lnTo>
                <a:lnTo>
                  <a:pt x="2115446" y="475116"/>
                </a:lnTo>
                <a:lnTo>
                  <a:pt x="2114185" y="539384"/>
                </a:lnTo>
                <a:lnTo>
                  <a:pt x="2110404" y="599555"/>
                </a:lnTo>
                <a:lnTo>
                  <a:pt x="2104102" y="655630"/>
                </a:lnTo>
                <a:lnTo>
                  <a:pt x="2095279" y="707609"/>
                </a:lnTo>
                <a:lnTo>
                  <a:pt x="2083936" y="755492"/>
                </a:lnTo>
                <a:lnTo>
                  <a:pt x="2070072" y="799278"/>
                </a:lnTo>
                <a:lnTo>
                  <a:pt x="2053687" y="838968"/>
                </a:lnTo>
                <a:lnTo>
                  <a:pt x="2034781" y="874561"/>
                </a:lnTo>
                <a:lnTo>
                  <a:pt x="2013355" y="906059"/>
                </a:lnTo>
                <a:lnTo>
                  <a:pt x="2028631" y="924035"/>
                </a:lnTo>
                <a:lnTo>
                  <a:pt x="2043049" y="941643"/>
                </a:lnTo>
                <a:lnTo>
                  <a:pt x="2056608" y="958883"/>
                </a:lnTo>
                <a:lnTo>
                  <a:pt x="2069308" y="975756"/>
                </a:lnTo>
                <a:lnTo>
                  <a:pt x="2097345" y="932062"/>
                </a:lnTo>
                <a:lnTo>
                  <a:pt x="2121435" y="886245"/>
                </a:lnTo>
                <a:lnTo>
                  <a:pt x="2141579" y="838305"/>
                </a:lnTo>
                <a:lnTo>
                  <a:pt x="2157776" y="788241"/>
                </a:lnTo>
                <a:lnTo>
                  <a:pt x="2170027" y="736054"/>
                </a:lnTo>
                <a:lnTo>
                  <a:pt x="2178331" y="681743"/>
                </a:lnTo>
                <a:lnTo>
                  <a:pt x="2182688" y="625309"/>
                </a:lnTo>
                <a:lnTo>
                  <a:pt x="2966532" y="625309"/>
                </a:lnTo>
                <a:lnTo>
                  <a:pt x="2966532" y="560519"/>
                </a:lnTo>
                <a:lnTo>
                  <a:pt x="2186614" y="560519"/>
                </a:lnTo>
                <a:lnTo>
                  <a:pt x="2188118" y="525242"/>
                </a:lnTo>
                <a:lnTo>
                  <a:pt x="2189192" y="488123"/>
                </a:lnTo>
                <a:lnTo>
                  <a:pt x="2189836" y="449164"/>
                </a:lnTo>
                <a:lnTo>
                  <a:pt x="2190051" y="408364"/>
                </a:lnTo>
                <a:lnTo>
                  <a:pt x="2190051" y="277805"/>
                </a:lnTo>
                <a:lnTo>
                  <a:pt x="2916469" y="277805"/>
                </a:lnTo>
                <a:lnTo>
                  <a:pt x="2916469" y="213018"/>
                </a:lnTo>
                <a:lnTo>
                  <a:pt x="2190051" y="213018"/>
                </a:lnTo>
                <a:lnTo>
                  <a:pt x="2190051" y="117797"/>
                </a:lnTo>
                <a:lnTo>
                  <a:pt x="2916469" y="117797"/>
                </a:lnTo>
                <a:lnTo>
                  <a:pt x="2916469" y="53009"/>
                </a:lnTo>
                <a:close/>
              </a:path>
              <a:path w="3973195" h="977900">
                <a:moveTo>
                  <a:pt x="2552769" y="625309"/>
                </a:moveTo>
                <a:lnTo>
                  <a:pt x="2476200" y="625309"/>
                </a:lnTo>
                <a:lnTo>
                  <a:pt x="2499838" y="667165"/>
                </a:lnTo>
                <a:lnTo>
                  <a:pt x="2526087" y="706349"/>
                </a:lnTo>
                <a:lnTo>
                  <a:pt x="2554947" y="742861"/>
                </a:lnTo>
                <a:lnTo>
                  <a:pt x="2586446" y="776727"/>
                </a:lnTo>
                <a:lnTo>
                  <a:pt x="2620499" y="807867"/>
                </a:lnTo>
                <a:lnTo>
                  <a:pt x="2657191" y="836362"/>
                </a:lnTo>
                <a:lnTo>
                  <a:pt x="2696494" y="862185"/>
                </a:lnTo>
                <a:lnTo>
                  <a:pt x="2738409" y="885335"/>
                </a:lnTo>
                <a:lnTo>
                  <a:pt x="2782934" y="905814"/>
                </a:lnTo>
                <a:lnTo>
                  <a:pt x="2830070" y="923620"/>
                </a:lnTo>
                <a:lnTo>
                  <a:pt x="2879817" y="938753"/>
                </a:lnTo>
                <a:lnTo>
                  <a:pt x="2932175" y="951215"/>
                </a:lnTo>
                <a:lnTo>
                  <a:pt x="2944813" y="933300"/>
                </a:lnTo>
                <a:lnTo>
                  <a:pt x="2958188" y="914894"/>
                </a:lnTo>
                <a:lnTo>
                  <a:pt x="2972299" y="895997"/>
                </a:lnTo>
                <a:lnTo>
                  <a:pt x="2987147" y="876610"/>
                </a:lnTo>
                <a:lnTo>
                  <a:pt x="2937151" y="868974"/>
                </a:lnTo>
                <a:lnTo>
                  <a:pt x="2889582" y="858831"/>
                </a:lnTo>
                <a:lnTo>
                  <a:pt x="2844440" y="846178"/>
                </a:lnTo>
                <a:lnTo>
                  <a:pt x="2801724" y="831017"/>
                </a:lnTo>
                <a:lnTo>
                  <a:pt x="2761436" y="813348"/>
                </a:lnTo>
                <a:lnTo>
                  <a:pt x="2723575" y="793169"/>
                </a:lnTo>
                <a:lnTo>
                  <a:pt x="2762751" y="776700"/>
                </a:lnTo>
                <a:lnTo>
                  <a:pt x="2825368" y="750468"/>
                </a:lnTo>
                <a:lnTo>
                  <a:pt x="2661731" y="750468"/>
                </a:lnTo>
                <a:lnTo>
                  <a:pt x="2630809" y="722951"/>
                </a:lnTo>
                <a:lnTo>
                  <a:pt x="2602342" y="692919"/>
                </a:lnTo>
                <a:lnTo>
                  <a:pt x="2576328" y="660371"/>
                </a:lnTo>
                <a:lnTo>
                  <a:pt x="2552769" y="625309"/>
                </a:lnTo>
                <a:close/>
              </a:path>
              <a:path w="3973195" h="977900">
                <a:moveTo>
                  <a:pt x="2567003" y="809858"/>
                </a:moveTo>
                <a:lnTo>
                  <a:pt x="2371655" y="871701"/>
                </a:lnTo>
                <a:lnTo>
                  <a:pt x="2566399" y="871701"/>
                </a:lnTo>
                <a:lnTo>
                  <a:pt x="2566301" y="868974"/>
                </a:lnTo>
                <a:lnTo>
                  <a:pt x="2566097" y="854277"/>
                </a:lnTo>
                <a:lnTo>
                  <a:pt x="2566170" y="836362"/>
                </a:lnTo>
                <a:lnTo>
                  <a:pt x="2566266" y="828754"/>
                </a:lnTo>
                <a:lnTo>
                  <a:pt x="2567003" y="809858"/>
                </a:lnTo>
                <a:close/>
              </a:path>
              <a:path w="3973195" h="977900">
                <a:moveTo>
                  <a:pt x="2860514" y="646904"/>
                </a:moveTo>
                <a:lnTo>
                  <a:pt x="2802260" y="678409"/>
                </a:lnTo>
                <a:lnTo>
                  <a:pt x="2749711" y="706171"/>
                </a:lnTo>
                <a:lnTo>
                  <a:pt x="2702868" y="730191"/>
                </a:lnTo>
                <a:lnTo>
                  <a:pt x="2661731" y="750468"/>
                </a:lnTo>
                <a:lnTo>
                  <a:pt x="2825368" y="750468"/>
                </a:lnTo>
                <a:lnTo>
                  <a:pt x="2901744" y="718564"/>
                </a:lnTo>
                <a:lnTo>
                  <a:pt x="2860514" y="646904"/>
                </a:lnTo>
                <a:close/>
              </a:path>
              <a:path w="3973195" h="977900">
                <a:moveTo>
                  <a:pt x="2460985" y="452539"/>
                </a:moveTo>
                <a:lnTo>
                  <a:pt x="2388343" y="452539"/>
                </a:lnTo>
                <a:lnTo>
                  <a:pt x="2388343" y="560519"/>
                </a:lnTo>
                <a:lnTo>
                  <a:pt x="2460985" y="560519"/>
                </a:lnTo>
                <a:lnTo>
                  <a:pt x="2460985" y="452539"/>
                </a:lnTo>
                <a:close/>
              </a:path>
              <a:path w="3973195" h="977900">
                <a:moveTo>
                  <a:pt x="2736827" y="452539"/>
                </a:moveTo>
                <a:lnTo>
                  <a:pt x="2664185" y="452539"/>
                </a:lnTo>
                <a:lnTo>
                  <a:pt x="2664185" y="560519"/>
                </a:lnTo>
                <a:lnTo>
                  <a:pt x="2736827" y="560519"/>
                </a:lnTo>
                <a:lnTo>
                  <a:pt x="2736827" y="452539"/>
                </a:lnTo>
                <a:close/>
              </a:path>
              <a:path w="3973195" h="977900">
                <a:moveTo>
                  <a:pt x="2920395" y="387750"/>
                </a:moveTo>
                <a:lnTo>
                  <a:pt x="2227353" y="387750"/>
                </a:lnTo>
                <a:lnTo>
                  <a:pt x="2227353" y="452539"/>
                </a:lnTo>
                <a:lnTo>
                  <a:pt x="2920395" y="452539"/>
                </a:lnTo>
                <a:lnTo>
                  <a:pt x="2920395" y="387750"/>
                </a:lnTo>
                <a:close/>
              </a:path>
              <a:path w="3973195" h="977900">
                <a:moveTo>
                  <a:pt x="2460985" y="302346"/>
                </a:moveTo>
                <a:lnTo>
                  <a:pt x="2388343" y="302346"/>
                </a:lnTo>
                <a:lnTo>
                  <a:pt x="2388343" y="387750"/>
                </a:lnTo>
                <a:lnTo>
                  <a:pt x="2460985" y="387750"/>
                </a:lnTo>
                <a:lnTo>
                  <a:pt x="2460985" y="302346"/>
                </a:lnTo>
                <a:close/>
              </a:path>
              <a:path w="3973195" h="977900">
                <a:moveTo>
                  <a:pt x="2736827" y="302346"/>
                </a:moveTo>
                <a:lnTo>
                  <a:pt x="2664185" y="302346"/>
                </a:lnTo>
                <a:lnTo>
                  <a:pt x="2664185" y="387750"/>
                </a:lnTo>
                <a:lnTo>
                  <a:pt x="2736827" y="387750"/>
                </a:lnTo>
                <a:lnTo>
                  <a:pt x="2736827" y="302346"/>
                </a:lnTo>
                <a:close/>
              </a:path>
              <a:path w="3973195" h="977900">
                <a:moveTo>
                  <a:pt x="2916469" y="277805"/>
                </a:moveTo>
                <a:lnTo>
                  <a:pt x="2841863" y="277805"/>
                </a:lnTo>
                <a:lnTo>
                  <a:pt x="2841863" y="311182"/>
                </a:lnTo>
                <a:lnTo>
                  <a:pt x="2916469" y="311182"/>
                </a:lnTo>
                <a:lnTo>
                  <a:pt x="2916469" y="277805"/>
                </a:lnTo>
                <a:close/>
              </a:path>
              <a:path w="3973195" h="977900">
                <a:moveTo>
                  <a:pt x="2916469" y="117797"/>
                </a:moveTo>
                <a:lnTo>
                  <a:pt x="2841863" y="117797"/>
                </a:lnTo>
                <a:lnTo>
                  <a:pt x="2841863" y="213018"/>
                </a:lnTo>
                <a:lnTo>
                  <a:pt x="2916469" y="213018"/>
                </a:lnTo>
                <a:lnTo>
                  <a:pt x="2916469" y="117797"/>
                </a:lnTo>
                <a:close/>
              </a:path>
              <a:path w="3973195" h="977900">
                <a:moveTo>
                  <a:pt x="3972719" y="859921"/>
                </a:moveTo>
                <a:lnTo>
                  <a:pt x="3038193" y="859921"/>
                </a:lnTo>
                <a:lnTo>
                  <a:pt x="3038193" y="922746"/>
                </a:lnTo>
                <a:lnTo>
                  <a:pt x="3972719" y="922746"/>
                </a:lnTo>
                <a:lnTo>
                  <a:pt x="3972719" y="859921"/>
                </a:lnTo>
                <a:close/>
              </a:path>
              <a:path w="3973195" h="977900">
                <a:moveTo>
                  <a:pt x="3543739" y="759794"/>
                </a:moveTo>
                <a:lnTo>
                  <a:pt x="3469134" y="759794"/>
                </a:lnTo>
                <a:lnTo>
                  <a:pt x="3469134" y="859921"/>
                </a:lnTo>
                <a:lnTo>
                  <a:pt x="3543739" y="859921"/>
                </a:lnTo>
                <a:lnTo>
                  <a:pt x="3543739" y="759794"/>
                </a:lnTo>
                <a:close/>
              </a:path>
              <a:path w="3973195" h="977900">
                <a:moveTo>
                  <a:pt x="3860811" y="696968"/>
                </a:moveTo>
                <a:lnTo>
                  <a:pt x="3150100" y="696968"/>
                </a:lnTo>
                <a:lnTo>
                  <a:pt x="3150100" y="759794"/>
                </a:lnTo>
                <a:lnTo>
                  <a:pt x="3860811" y="759794"/>
                </a:lnTo>
                <a:lnTo>
                  <a:pt x="3860811" y="696968"/>
                </a:lnTo>
                <a:close/>
              </a:path>
              <a:path w="3973195" h="977900">
                <a:moveTo>
                  <a:pt x="3543739" y="608620"/>
                </a:moveTo>
                <a:lnTo>
                  <a:pt x="3469134" y="608620"/>
                </a:lnTo>
                <a:lnTo>
                  <a:pt x="3469134" y="696968"/>
                </a:lnTo>
                <a:lnTo>
                  <a:pt x="3543739" y="696968"/>
                </a:lnTo>
                <a:lnTo>
                  <a:pt x="3543739" y="608620"/>
                </a:lnTo>
                <a:close/>
              </a:path>
              <a:path w="3973195" h="977900">
                <a:moveTo>
                  <a:pt x="3916764" y="545794"/>
                </a:moveTo>
                <a:lnTo>
                  <a:pt x="3094146" y="545794"/>
                </a:lnTo>
                <a:lnTo>
                  <a:pt x="3094146" y="608620"/>
                </a:lnTo>
                <a:lnTo>
                  <a:pt x="3916764" y="608620"/>
                </a:lnTo>
                <a:lnTo>
                  <a:pt x="3916764" y="545794"/>
                </a:lnTo>
                <a:close/>
              </a:path>
              <a:path w="3973195" h="977900">
                <a:moveTo>
                  <a:pt x="3911856" y="47118"/>
                </a:moveTo>
                <a:lnTo>
                  <a:pt x="3499565" y="47118"/>
                </a:lnTo>
                <a:lnTo>
                  <a:pt x="3499565" y="151174"/>
                </a:lnTo>
                <a:lnTo>
                  <a:pt x="3498093" y="216453"/>
                </a:lnTo>
                <a:lnTo>
                  <a:pt x="3493675" y="271916"/>
                </a:lnTo>
                <a:lnTo>
                  <a:pt x="3486313" y="317562"/>
                </a:lnTo>
                <a:lnTo>
                  <a:pt x="3461895" y="384314"/>
                </a:lnTo>
                <a:lnTo>
                  <a:pt x="3413794" y="446158"/>
                </a:lnTo>
                <a:lnTo>
                  <a:pt x="3379804" y="477080"/>
                </a:lnTo>
                <a:lnTo>
                  <a:pt x="3392197" y="489780"/>
                </a:lnTo>
                <a:lnTo>
                  <a:pt x="3405056" y="503585"/>
                </a:lnTo>
                <a:lnTo>
                  <a:pt x="3417721" y="517756"/>
                </a:lnTo>
                <a:lnTo>
                  <a:pt x="3430851" y="533033"/>
                </a:lnTo>
                <a:lnTo>
                  <a:pt x="3469993" y="494443"/>
                </a:lnTo>
                <a:lnTo>
                  <a:pt x="3502019" y="455729"/>
                </a:lnTo>
                <a:lnTo>
                  <a:pt x="3526928" y="416893"/>
                </a:lnTo>
                <a:lnTo>
                  <a:pt x="3544720" y="377934"/>
                </a:lnTo>
                <a:lnTo>
                  <a:pt x="3911856" y="377934"/>
                </a:lnTo>
                <a:lnTo>
                  <a:pt x="3911856" y="318053"/>
                </a:lnTo>
                <a:lnTo>
                  <a:pt x="3559937" y="318053"/>
                </a:lnTo>
                <a:lnTo>
                  <a:pt x="3562482" y="300997"/>
                </a:lnTo>
                <a:lnTo>
                  <a:pt x="3564722" y="282713"/>
                </a:lnTo>
                <a:lnTo>
                  <a:pt x="3566654" y="263203"/>
                </a:lnTo>
                <a:lnTo>
                  <a:pt x="3568280" y="242466"/>
                </a:lnTo>
                <a:lnTo>
                  <a:pt x="3911856" y="242466"/>
                </a:lnTo>
                <a:lnTo>
                  <a:pt x="3911856" y="182586"/>
                </a:lnTo>
                <a:lnTo>
                  <a:pt x="3570735" y="182586"/>
                </a:lnTo>
                <a:lnTo>
                  <a:pt x="3570949" y="163935"/>
                </a:lnTo>
                <a:lnTo>
                  <a:pt x="3571103" y="145284"/>
                </a:lnTo>
                <a:lnTo>
                  <a:pt x="3571225" y="107981"/>
                </a:lnTo>
                <a:lnTo>
                  <a:pt x="3911856" y="107981"/>
                </a:lnTo>
                <a:lnTo>
                  <a:pt x="3911856" y="47118"/>
                </a:lnTo>
                <a:close/>
              </a:path>
              <a:path w="3973195" h="977900">
                <a:moveTo>
                  <a:pt x="3670372" y="430942"/>
                </a:moveTo>
                <a:lnTo>
                  <a:pt x="3674237" y="447875"/>
                </a:lnTo>
                <a:lnTo>
                  <a:pt x="3678029" y="465545"/>
                </a:lnTo>
                <a:lnTo>
                  <a:pt x="3681599" y="483215"/>
                </a:lnTo>
                <a:lnTo>
                  <a:pt x="3685096" y="501621"/>
                </a:lnTo>
                <a:lnTo>
                  <a:pt x="3711601" y="502480"/>
                </a:lnTo>
                <a:lnTo>
                  <a:pt x="3740068" y="503094"/>
                </a:lnTo>
                <a:lnTo>
                  <a:pt x="3802893" y="503585"/>
                </a:lnTo>
                <a:lnTo>
                  <a:pt x="3850565" y="497326"/>
                </a:lnTo>
                <a:lnTo>
                  <a:pt x="3884616" y="478552"/>
                </a:lnTo>
                <a:lnTo>
                  <a:pt x="3905046" y="447262"/>
                </a:lnTo>
                <a:lnTo>
                  <a:pt x="3906668" y="436833"/>
                </a:lnTo>
                <a:lnTo>
                  <a:pt x="3786206" y="436833"/>
                </a:lnTo>
                <a:lnTo>
                  <a:pt x="3762769" y="436464"/>
                </a:lnTo>
                <a:lnTo>
                  <a:pt x="3735651" y="435360"/>
                </a:lnTo>
                <a:lnTo>
                  <a:pt x="3704852" y="433519"/>
                </a:lnTo>
                <a:lnTo>
                  <a:pt x="3670372" y="430942"/>
                </a:lnTo>
                <a:close/>
              </a:path>
              <a:path w="3973195" h="977900">
                <a:moveTo>
                  <a:pt x="3197219" y="188475"/>
                </a:moveTo>
                <a:lnTo>
                  <a:pt x="3125559" y="188475"/>
                </a:lnTo>
                <a:lnTo>
                  <a:pt x="3125559" y="332778"/>
                </a:lnTo>
                <a:lnTo>
                  <a:pt x="3123350" y="355540"/>
                </a:lnTo>
                <a:lnTo>
                  <a:pt x="3116724" y="376707"/>
                </a:lnTo>
                <a:lnTo>
                  <a:pt x="3105680" y="396278"/>
                </a:lnTo>
                <a:lnTo>
                  <a:pt x="3090219" y="414255"/>
                </a:lnTo>
                <a:lnTo>
                  <a:pt x="3135375" y="479042"/>
                </a:lnTo>
                <a:lnTo>
                  <a:pt x="3167953" y="458981"/>
                </a:lnTo>
                <a:lnTo>
                  <a:pt x="3262085" y="425995"/>
                </a:lnTo>
                <a:lnTo>
                  <a:pt x="3425942" y="374989"/>
                </a:lnTo>
                <a:lnTo>
                  <a:pt x="3425895" y="373025"/>
                </a:lnTo>
                <a:lnTo>
                  <a:pt x="3197219" y="373025"/>
                </a:lnTo>
                <a:lnTo>
                  <a:pt x="3197219" y="188475"/>
                </a:lnTo>
                <a:close/>
              </a:path>
              <a:path w="3973195" h="977900">
                <a:moveTo>
                  <a:pt x="3911856" y="377934"/>
                </a:moveTo>
                <a:lnTo>
                  <a:pt x="3840197" y="377934"/>
                </a:lnTo>
                <a:lnTo>
                  <a:pt x="3840197" y="387750"/>
                </a:lnTo>
                <a:lnTo>
                  <a:pt x="3836822" y="409224"/>
                </a:lnTo>
                <a:lnTo>
                  <a:pt x="3826699" y="424562"/>
                </a:lnTo>
                <a:lnTo>
                  <a:pt x="3809827" y="433765"/>
                </a:lnTo>
                <a:lnTo>
                  <a:pt x="3786206" y="436833"/>
                </a:lnTo>
                <a:lnTo>
                  <a:pt x="3906668" y="436833"/>
                </a:lnTo>
                <a:lnTo>
                  <a:pt x="3911856" y="403456"/>
                </a:lnTo>
                <a:lnTo>
                  <a:pt x="3911856" y="377934"/>
                </a:lnTo>
                <a:close/>
              </a:path>
              <a:path w="3973195" h="977900">
                <a:moveTo>
                  <a:pt x="3424960" y="299402"/>
                </a:moveTo>
                <a:lnTo>
                  <a:pt x="3339989" y="327673"/>
                </a:lnTo>
                <a:lnTo>
                  <a:pt x="3197219" y="373025"/>
                </a:lnTo>
                <a:lnTo>
                  <a:pt x="3425895" y="373025"/>
                </a:lnTo>
                <a:lnTo>
                  <a:pt x="3425525" y="357515"/>
                </a:lnTo>
                <a:lnTo>
                  <a:pt x="3425272" y="342398"/>
                </a:lnTo>
                <a:lnTo>
                  <a:pt x="3425103" y="327673"/>
                </a:lnTo>
                <a:lnTo>
                  <a:pt x="3425004" y="313342"/>
                </a:lnTo>
                <a:lnTo>
                  <a:pt x="3424960" y="299402"/>
                </a:lnTo>
                <a:close/>
              </a:path>
              <a:path w="3973195" h="977900">
                <a:moveTo>
                  <a:pt x="3911856" y="242466"/>
                </a:moveTo>
                <a:lnTo>
                  <a:pt x="3840197" y="242466"/>
                </a:lnTo>
                <a:lnTo>
                  <a:pt x="3840197" y="318053"/>
                </a:lnTo>
                <a:lnTo>
                  <a:pt x="3911856" y="318053"/>
                </a:lnTo>
                <a:lnTo>
                  <a:pt x="3911856" y="242466"/>
                </a:lnTo>
                <a:close/>
              </a:path>
              <a:path w="3973195" h="977900">
                <a:moveTo>
                  <a:pt x="3452446" y="125650"/>
                </a:moveTo>
                <a:lnTo>
                  <a:pt x="3041137" y="125650"/>
                </a:lnTo>
                <a:lnTo>
                  <a:pt x="3041137" y="188475"/>
                </a:lnTo>
                <a:lnTo>
                  <a:pt x="3452446" y="188475"/>
                </a:lnTo>
                <a:lnTo>
                  <a:pt x="3452446" y="125650"/>
                </a:lnTo>
                <a:close/>
              </a:path>
              <a:path w="3973195" h="977900">
                <a:moveTo>
                  <a:pt x="3911856" y="107981"/>
                </a:moveTo>
                <a:lnTo>
                  <a:pt x="3840197" y="107981"/>
                </a:lnTo>
                <a:lnTo>
                  <a:pt x="3840197" y="182586"/>
                </a:lnTo>
                <a:lnTo>
                  <a:pt x="3911856" y="182586"/>
                </a:lnTo>
                <a:lnTo>
                  <a:pt x="3911856" y="107981"/>
                </a:lnTo>
                <a:close/>
              </a:path>
              <a:path w="3973195" h="977900">
                <a:moveTo>
                  <a:pt x="3248264" y="0"/>
                </a:moveTo>
                <a:lnTo>
                  <a:pt x="3187403" y="35339"/>
                </a:lnTo>
                <a:lnTo>
                  <a:pt x="3202004" y="55156"/>
                </a:lnTo>
                <a:lnTo>
                  <a:pt x="3217342" y="76813"/>
                </a:lnTo>
                <a:lnTo>
                  <a:pt x="3233416" y="100312"/>
                </a:lnTo>
                <a:lnTo>
                  <a:pt x="3250227" y="125650"/>
                </a:lnTo>
                <a:lnTo>
                  <a:pt x="3274769" y="125650"/>
                </a:lnTo>
                <a:lnTo>
                  <a:pt x="3321888" y="97183"/>
                </a:lnTo>
                <a:lnTo>
                  <a:pt x="3305874" y="75648"/>
                </a:lnTo>
                <a:lnTo>
                  <a:pt x="3288266" y="52273"/>
                </a:lnTo>
                <a:lnTo>
                  <a:pt x="3269062" y="27056"/>
                </a:lnTo>
                <a:lnTo>
                  <a:pt x="324826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01392" y="10431012"/>
            <a:ext cx="2104899" cy="7147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42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pc="20"/>
              <a:t>厂商：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03265" y="2147659"/>
            <a:ext cx="8028940" cy="7539355"/>
            <a:chOff x="7703265" y="2147659"/>
            <a:chExt cx="8028940" cy="7539355"/>
          </a:xfrm>
        </p:grpSpPr>
        <p:sp>
          <p:nvSpPr>
            <p:cNvPr id="3" name="object 3"/>
            <p:cNvSpPr/>
            <p:nvPr/>
          </p:nvSpPr>
          <p:spPr>
            <a:xfrm>
              <a:off x="8761908" y="2147664"/>
              <a:ext cx="4654550" cy="6980555"/>
            </a:xfrm>
            <a:custGeom>
              <a:avLst/>
              <a:gdLst/>
              <a:ahLst/>
              <a:cxnLst/>
              <a:rect l="l" t="t" r="r" b="b"/>
              <a:pathLst>
                <a:path w="4654550" h="6980555">
                  <a:moveTo>
                    <a:pt x="2210854" y="343522"/>
                  </a:moveTo>
                  <a:lnTo>
                    <a:pt x="2012505" y="0"/>
                  </a:lnTo>
                  <a:lnTo>
                    <a:pt x="1971141" y="24587"/>
                  </a:lnTo>
                  <a:lnTo>
                    <a:pt x="1930107" y="49631"/>
                  </a:lnTo>
                  <a:lnTo>
                    <a:pt x="1889379" y="75158"/>
                  </a:lnTo>
                  <a:lnTo>
                    <a:pt x="1848993" y="101142"/>
                  </a:lnTo>
                  <a:lnTo>
                    <a:pt x="1808924" y="127596"/>
                  </a:lnTo>
                  <a:lnTo>
                    <a:pt x="1769186" y="154508"/>
                  </a:lnTo>
                  <a:lnTo>
                    <a:pt x="1729790" y="181864"/>
                  </a:lnTo>
                  <a:lnTo>
                    <a:pt x="1690725" y="209677"/>
                  </a:lnTo>
                  <a:lnTo>
                    <a:pt x="1652016" y="237934"/>
                  </a:lnTo>
                  <a:lnTo>
                    <a:pt x="1613649" y="266636"/>
                  </a:lnTo>
                  <a:lnTo>
                    <a:pt x="1575625" y="295783"/>
                  </a:lnTo>
                  <a:lnTo>
                    <a:pt x="1537970" y="325361"/>
                  </a:lnTo>
                  <a:lnTo>
                    <a:pt x="1500657" y="355358"/>
                  </a:lnTo>
                  <a:lnTo>
                    <a:pt x="1463713" y="385800"/>
                  </a:lnTo>
                  <a:lnTo>
                    <a:pt x="1427149" y="416661"/>
                  </a:lnTo>
                  <a:lnTo>
                    <a:pt x="1390942" y="447929"/>
                  </a:lnTo>
                  <a:lnTo>
                    <a:pt x="1355102" y="479628"/>
                  </a:lnTo>
                  <a:lnTo>
                    <a:pt x="1319657" y="511733"/>
                  </a:lnTo>
                  <a:lnTo>
                    <a:pt x="1284579" y="544245"/>
                  </a:lnTo>
                  <a:lnTo>
                    <a:pt x="1249895" y="577176"/>
                  </a:lnTo>
                  <a:lnTo>
                    <a:pt x="1215593" y="610489"/>
                  </a:lnTo>
                  <a:lnTo>
                    <a:pt x="1181684" y="644220"/>
                  </a:lnTo>
                  <a:lnTo>
                    <a:pt x="1148181" y="678332"/>
                  </a:lnTo>
                  <a:lnTo>
                    <a:pt x="1115060" y="712838"/>
                  </a:lnTo>
                  <a:lnTo>
                    <a:pt x="1082357" y="747725"/>
                  </a:lnTo>
                  <a:lnTo>
                    <a:pt x="1050061" y="782993"/>
                  </a:lnTo>
                  <a:lnTo>
                    <a:pt x="1018171" y="818642"/>
                  </a:lnTo>
                  <a:lnTo>
                    <a:pt x="986701" y="854671"/>
                  </a:lnTo>
                  <a:lnTo>
                    <a:pt x="955649" y="891070"/>
                  </a:lnTo>
                  <a:lnTo>
                    <a:pt x="925017" y="927836"/>
                  </a:lnTo>
                  <a:lnTo>
                    <a:pt x="894816" y="964958"/>
                  </a:lnTo>
                  <a:lnTo>
                    <a:pt x="865035" y="1002449"/>
                  </a:lnTo>
                  <a:lnTo>
                    <a:pt x="835698" y="1040295"/>
                  </a:lnTo>
                  <a:lnTo>
                    <a:pt x="806792" y="1078484"/>
                  </a:lnTo>
                  <a:lnTo>
                    <a:pt x="778332" y="1117041"/>
                  </a:lnTo>
                  <a:lnTo>
                    <a:pt x="750316" y="1155928"/>
                  </a:lnTo>
                  <a:lnTo>
                    <a:pt x="722744" y="1195158"/>
                  </a:lnTo>
                  <a:lnTo>
                    <a:pt x="695629" y="1234719"/>
                  </a:lnTo>
                  <a:lnTo>
                    <a:pt x="668972" y="1274622"/>
                  </a:lnTo>
                  <a:lnTo>
                    <a:pt x="642772" y="1314856"/>
                  </a:lnTo>
                  <a:lnTo>
                    <a:pt x="617042" y="1355420"/>
                  </a:lnTo>
                  <a:lnTo>
                    <a:pt x="591781" y="1396301"/>
                  </a:lnTo>
                  <a:lnTo>
                    <a:pt x="566978" y="1437500"/>
                  </a:lnTo>
                  <a:lnTo>
                    <a:pt x="542658" y="1479003"/>
                  </a:lnTo>
                  <a:lnTo>
                    <a:pt x="518820" y="1520837"/>
                  </a:lnTo>
                  <a:lnTo>
                    <a:pt x="495465" y="1562963"/>
                  </a:lnTo>
                  <a:lnTo>
                    <a:pt x="472592" y="1605394"/>
                  </a:lnTo>
                  <a:lnTo>
                    <a:pt x="450215" y="1648129"/>
                  </a:lnTo>
                  <a:lnTo>
                    <a:pt x="428332" y="1691157"/>
                  </a:lnTo>
                  <a:lnTo>
                    <a:pt x="406933" y="1734489"/>
                  </a:lnTo>
                  <a:lnTo>
                    <a:pt x="386054" y="1778101"/>
                  </a:lnTo>
                  <a:lnTo>
                    <a:pt x="365671" y="1821992"/>
                  </a:lnTo>
                  <a:lnTo>
                    <a:pt x="345795" y="1866163"/>
                  </a:lnTo>
                  <a:lnTo>
                    <a:pt x="326440" y="1910626"/>
                  </a:lnTo>
                  <a:lnTo>
                    <a:pt x="307594" y="1955355"/>
                  </a:lnTo>
                  <a:lnTo>
                    <a:pt x="289280" y="2000351"/>
                  </a:lnTo>
                  <a:lnTo>
                    <a:pt x="271475" y="2045614"/>
                  </a:lnTo>
                  <a:lnTo>
                    <a:pt x="254203" y="2091131"/>
                  </a:lnTo>
                  <a:lnTo>
                    <a:pt x="237464" y="2136914"/>
                  </a:lnTo>
                  <a:lnTo>
                    <a:pt x="221272" y="2182952"/>
                  </a:lnTo>
                  <a:lnTo>
                    <a:pt x="205600" y="2229243"/>
                  </a:lnTo>
                  <a:lnTo>
                    <a:pt x="190487" y="2275776"/>
                  </a:lnTo>
                  <a:lnTo>
                    <a:pt x="175907" y="2322550"/>
                  </a:lnTo>
                  <a:lnTo>
                    <a:pt x="161886" y="2369566"/>
                  </a:lnTo>
                  <a:lnTo>
                    <a:pt x="148424" y="2416822"/>
                  </a:lnTo>
                  <a:lnTo>
                    <a:pt x="135509" y="2464308"/>
                  </a:lnTo>
                  <a:lnTo>
                    <a:pt x="123164" y="2512022"/>
                  </a:lnTo>
                  <a:lnTo>
                    <a:pt x="111379" y="2559964"/>
                  </a:lnTo>
                  <a:lnTo>
                    <a:pt x="100164" y="2608122"/>
                  </a:lnTo>
                  <a:lnTo>
                    <a:pt x="89522" y="2656497"/>
                  </a:lnTo>
                  <a:lnTo>
                    <a:pt x="79463" y="2705087"/>
                  </a:lnTo>
                  <a:lnTo>
                    <a:pt x="69989" y="2753880"/>
                  </a:lnTo>
                  <a:lnTo>
                    <a:pt x="61087" y="2802890"/>
                  </a:lnTo>
                  <a:lnTo>
                    <a:pt x="52781" y="2852089"/>
                  </a:lnTo>
                  <a:lnTo>
                    <a:pt x="45059" y="2901492"/>
                  </a:lnTo>
                  <a:lnTo>
                    <a:pt x="37934" y="2951099"/>
                  </a:lnTo>
                  <a:lnTo>
                    <a:pt x="31419" y="3000883"/>
                  </a:lnTo>
                  <a:lnTo>
                    <a:pt x="25501" y="3050857"/>
                  </a:lnTo>
                  <a:lnTo>
                    <a:pt x="20180" y="3101022"/>
                  </a:lnTo>
                  <a:lnTo>
                    <a:pt x="15481" y="3151352"/>
                  </a:lnTo>
                  <a:lnTo>
                    <a:pt x="11391" y="3201873"/>
                  </a:lnTo>
                  <a:lnTo>
                    <a:pt x="7924" y="3252559"/>
                  </a:lnTo>
                  <a:lnTo>
                    <a:pt x="5080" y="3303409"/>
                  </a:lnTo>
                  <a:lnTo>
                    <a:pt x="2857" y="3354425"/>
                  </a:lnTo>
                  <a:lnTo>
                    <a:pt x="1270" y="3405606"/>
                  </a:lnTo>
                  <a:lnTo>
                    <a:pt x="317" y="3456940"/>
                  </a:lnTo>
                  <a:lnTo>
                    <a:pt x="0" y="3508425"/>
                  </a:lnTo>
                  <a:lnTo>
                    <a:pt x="304" y="3559632"/>
                  </a:lnTo>
                  <a:lnTo>
                    <a:pt x="1257" y="3610686"/>
                  </a:lnTo>
                  <a:lnTo>
                    <a:pt x="2819" y="3661575"/>
                  </a:lnTo>
                  <a:lnTo>
                    <a:pt x="5016" y="3712324"/>
                  </a:lnTo>
                  <a:lnTo>
                    <a:pt x="7823" y="3762895"/>
                  </a:lnTo>
                  <a:lnTo>
                    <a:pt x="11239" y="3813302"/>
                  </a:lnTo>
                  <a:lnTo>
                    <a:pt x="15278" y="3863543"/>
                  </a:lnTo>
                  <a:lnTo>
                    <a:pt x="19913" y="3913606"/>
                  </a:lnTo>
                  <a:lnTo>
                    <a:pt x="25158" y="3963492"/>
                  </a:lnTo>
                  <a:lnTo>
                    <a:pt x="31000" y="4013187"/>
                  </a:lnTo>
                  <a:lnTo>
                    <a:pt x="37439" y="4062704"/>
                  </a:lnTo>
                  <a:lnTo>
                    <a:pt x="44462" y="4112044"/>
                  </a:lnTo>
                  <a:lnTo>
                    <a:pt x="52082" y="4161180"/>
                  </a:lnTo>
                  <a:lnTo>
                    <a:pt x="60286" y="4210113"/>
                  </a:lnTo>
                  <a:lnTo>
                    <a:pt x="69062" y="4258856"/>
                  </a:lnTo>
                  <a:lnTo>
                    <a:pt x="78422" y="4307395"/>
                  </a:lnTo>
                  <a:lnTo>
                    <a:pt x="88353" y="4355719"/>
                  </a:lnTo>
                  <a:lnTo>
                    <a:pt x="98856" y="4403839"/>
                  </a:lnTo>
                  <a:lnTo>
                    <a:pt x="109931" y="4451743"/>
                  </a:lnTo>
                  <a:lnTo>
                    <a:pt x="121551" y="4499432"/>
                  </a:lnTo>
                  <a:lnTo>
                    <a:pt x="133743" y="4546905"/>
                  </a:lnTo>
                  <a:lnTo>
                    <a:pt x="146494" y="4594136"/>
                  </a:lnTo>
                  <a:lnTo>
                    <a:pt x="159791" y="4641151"/>
                  </a:lnTo>
                  <a:lnTo>
                    <a:pt x="173634" y="4687925"/>
                  </a:lnTo>
                  <a:lnTo>
                    <a:pt x="188023" y="4734458"/>
                  </a:lnTo>
                  <a:lnTo>
                    <a:pt x="202946" y="4780762"/>
                  </a:lnTo>
                  <a:lnTo>
                    <a:pt x="218414" y="4826813"/>
                  </a:lnTo>
                  <a:lnTo>
                    <a:pt x="234403" y="4872621"/>
                  </a:lnTo>
                  <a:lnTo>
                    <a:pt x="250926" y="4918176"/>
                  </a:lnTo>
                  <a:lnTo>
                    <a:pt x="267982" y="4963477"/>
                  </a:lnTo>
                  <a:lnTo>
                    <a:pt x="285559" y="5008524"/>
                  </a:lnTo>
                  <a:lnTo>
                    <a:pt x="303657" y="5053304"/>
                  </a:lnTo>
                  <a:lnTo>
                    <a:pt x="322262" y="5097818"/>
                  </a:lnTo>
                  <a:lnTo>
                    <a:pt x="341376" y="5142065"/>
                  </a:lnTo>
                  <a:lnTo>
                    <a:pt x="360997" y="5186032"/>
                  </a:lnTo>
                  <a:lnTo>
                    <a:pt x="381127" y="5229733"/>
                  </a:lnTo>
                  <a:lnTo>
                    <a:pt x="401751" y="5273141"/>
                  </a:lnTo>
                  <a:lnTo>
                    <a:pt x="422884" y="5316271"/>
                  </a:lnTo>
                  <a:lnTo>
                    <a:pt x="444500" y="5359120"/>
                  </a:lnTo>
                  <a:lnTo>
                    <a:pt x="466598" y="5401665"/>
                  </a:lnTo>
                  <a:lnTo>
                    <a:pt x="489191" y="5443918"/>
                  </a:lnTo>
                  <a:lnTo>
                    <a:pt x="512267" y="5485879"/>
                  </a:lnTo>
                  <a:lnTo>
                    <a:pt x="535813" y="5527535"/>
                  </a:lnTo>
                  <a:lnTo>
                    <a:pt x="559841" y="5568874"/>
                  </a:lnTo>
                  <a:lnTo>
                    <a:pt x="584327" y="5609920"/>
                  </a:lnTo>
                  <a:lnTo>
                    <a:pt x="609295" y="5650636"/>
                  </a:lnTo>
                  <a:lnTo>
                    <a:pt x="634707" y="5691048"/>
                  </a:lnTo>
                  <a:lnTo>
                    <a:pt x="660590" y="5731129"/>
                  </a:lnTo>
                  <a:lnTo>
                    <a:pt x="686930" y="5770892"/>
                  </a:lnTo>
                  <a:lnTo>
                    <a:pt x="713727" y="5810326"/>
                  </a:lnTo>
                  <a:lnTo>
                    <a:pt x="740956" y="5849417"/>
                  </a:lnTo>
                  <a:lnTo>
                    <a:pt x="768642" y="5888190"/>
                  </a:lnTo>
                  <a:lnTo>
                    <a:pt x="796772" y="5926607"/>
                  </a:lnTo>
                  <a:lnTo>
                    <a:pt x="825334" y="5964694"/>
                  </a:lnTo>
                  <a:lnTo>
                    <a:pt x="854329" y="6002426"/>
                  </a:lnTo>
                  <a:lnTo>
                    <a:pt x="883742" y="6039815"/>
                  </a:lnTo>
                  <a:lnTo>
                    <a:pt x="913599" y="6076835"/>
                  </a:lnTo>
                  <a:lnTo>
                    <a:pt x="943876" y="6113513"/>
                  </a:lnTo>
                  <a:lnTo>
                    <a:pt x="974559" y="6149822"/>
                  </a:lnTo>
                  <a:lnTo>
                    <a:pt x="1005674" y="6185763"/>
                  </a:lnTo>
                  <a:lnTo>
                    <a:pt x="1037183" y="6221349"/>
                  </a:lnTo>
                  <a:lnTo>
                    <a:pt x="1069111" y="6256553"/>
                  </a:lnTo>
                  <a:lnTo>
                    <a:pt x="1101445" y="6291377"/>
                  </a:lnTo>
                  <a:lnTo>
                    <a:pt x="1134173" y="6325832"/>
                  </a:lnTo>
                  <a:lnTo>
                    <a:pt x="1167295" y="6359893"/>
                  </a:lnTo>
                  <a:lnTo>
                    <a:pt x="1200823" y="6393574"/>
                  </a:lnTo>
                  <a:lnTo>
                    <a:pt x="1234732" y="6426860"/>
                  </a:lnTo>
                  <a:lnTo>
                    <a:pt x="1269022" y="6459753"/>
                  </a:lnTo>
                  <a:lnTo>
                    <a:pt x="1303705" y="6492253"/>
                  </a:lnTo>
                  <a:lnTo>
                    <a:pt x="1338757" y="6524345"/>
                  </a:lnTo>
                  <a:lnTo>
                    <a:pt x="1374190" y="6556032"/>
                  </a:lnTo>
                  <a:lnTo>
                    <a:pt x="1409979" y="6587312"/>
                  </a:lnTo>
                  <a:lnTo>
                    <a:pt x="1446149" y="6618186"/>
                  </a:lnTo>
                  <a:lnTo>
                    <a:pt x="1482686" y="6648628"/>
                  </a:lnTo>
                  <a:lnTo>
                    <a:pt x="1519580" y="6678663"/>
                  </a:lnTo>
                  <a:lnTo>
                    <a:pt x="1556816" y="6708267"/>
                  </a:lnTo>
                  <a:lnTo>
                    <a:pt x="1594421" y="6737451"/>
                  </a:lnTo>
                  <a:lnTo>
                    <a:pt x="1632369" y="6766192"/>
                  </a:lnTo>
                  <a:lnTo>
                    <a:pt x="1670659" y="6794513"/>
                  </a:lnTo>
                  <a:lnTo>
                    <a:pt x="1709305" y="6822376"/>
                  </a:lnTo>
                  <a:lnTo>
                    <a:pt x="1748269" y="6849821"/>
                  </a:lnTo>
                  <a:lnTo>
                    <a:pt x="1787575" y="6876796"/>
                  </a:lnTo>
                  <a:lnTo>
                    <a:pt x="1827212" y="6903339"/>
                  </a:lnTo>
                  <a:lnTo>
                    <a:pt x="1867179" y="6929425"/>
                  </a:lnTo>
                  <a:lnTo>
                    <a:pt x="1907463" y="6955053"/>
                  </a:lnTo>
                  <a:lnTo>
                    <a:pt x="1948078" y="6980212"/>
                  </a:lnTo>
                  <a:lnTo>
                    <a:pt x="2146414" y="6635445"/>
                  </a:lnTo>
                  <a:lnTo>
                    <a:pt x="2105698" y="6610032"/>
                  </a:lnTo>
                  <a:lnTo>
                    <a:pt x="2065324" y="6584112"/>
                  </a:lnTo>
                  <a:lnTo>
                    <a:pt x="2025319" y="6557683"/>
                  </a:lnTo>
                  <a:lnTo>
                    <a:pt x="1985695" y="6530746"/>
                  </a:lnTo>
                  <a:lnTo>
                    <a:pt x="1946427" y="6503314"/>
                  </a:lnTo>
                  <a:lnTo>
                    <a:pt x="1907540" y="6475374"/>
                  </a:lnTo>
                  <a:lnTo>
                    <a:pt x="1869033" y="6446952"/>
                  </a:lnTo>
                  <a:lnTo>
                    <a:pt x="1830920" y="6418034"/>
                  </a:lnTo>
                  <a:lnTo>
                    <a:pt x="1793189" y="6388633"/>
                  </a:lnTo>
                  <a:lnTo>
                    <a:pt x="1755863" y="6358763"/>
                  </a:lnTo>
                  <a:lnTo>
                    <a:pt x="1718932" y="6328410"/>
                  </a:lnTo>
                  <a:lnTo>
                    <a:pt x="1682407" y="6297587"/>
                  </a:lnTo>
                  <a:lnTo>
                    <a:pt x="1646288" y="6266307"/>
                  </a:lnTo>
                  <a:lnTo>
                    <a:pt x="1610588" y="6234557"/>
                  </a:lnTo>
                  <a:lnTo>
                    <a:pt x="1575308" y="6202362"/>
                  </a:lnTo>
                  <a:lnTo>
                    <a:pt x="1540446" y="6169711"/>
                  </a:lnTo>
                  <a:lnTo>
                    <a:pt x="1506004" y="6136614"/>
                  </a:lnTo>
                  <a:lnTo>
                    <a:pt x="1472006" y="6103074"/>
                  </a:lnTo>
                  <a:lnTo>
                    <a:pt x="1438440" y="6069088"/>
                  </a:lnTo>
                  <a:lnTo>
                    <a:pt x="1405318" y="6034684"/>
                  </a:lnTo>
                  <a:lnTo>
                    <a:pt x="1372641" y="5999848"/>
                  </a:lnTo>
                  <a:lnTo>
                    <a:pt x="1340421" y="5964580"/>
                  </a:lnTo>
                  <a:lnTo>
                    <a:pt x="1308646" y="5928906"/>
                  </a:lnTo>
                  <a:lnTo>
                    <a:pt x="1277340" y="5892812"/>
                  </a:lnTo>
                  <a:lnTo>
                    <a:pt x="1246492" y="5856313"/>
                  </a:lnTo>
                  <a:lnTo>
                    <a:pt x="1216113" y="5819394"/>
                  </a:lnTo>
                  <a:lnTo>
                    <a:pt x="1186218" y="5782094"/>
                  </a:lnTo>
                  <a:lnTo>
                    <a:pt x="1156792" y="5744388"/>
                  </a:lnTo>
                  <a:lnTo>
                    <a:pt x="1127848" y="5706288"/>
                  </a:lnTo>
                  <a:lnTo>
                    <a:pt x="1099388" y="5667819"/>
                  </a:lnTo>
                  <a:lnTo>
                    <a:pt x="1071435" y="5628945"/>
                  </a:lnTo>
                  <a:lnTo>
                    <a:pt x="1043965" y="5589714"/>
                  </a:lnTo>
                  <a:lnTo>
                    <a:pt x="1017003" y="5550103"/>
                  </a:lnTo>
                  <a:lnTo>
                    <a:pt x="990536" y="5510123"/>
                  </a:lnTo>
                  <a:lnTo>
                    <a:pt x="964590" y="5469775"/>
                  </a:lnTo>
                  <a:lnTo>
                    <a:pt x="939165" y="5429072"/>
                  </a:lnTo>
                  <a:lnTo>
                    <a:pt x="914247" y="5388013"/>
                  </a:lnTo>
                  <a:lnTo>
                    <a:pt x="889863" y="5346611"/>
                  </a:lnTo>
                  <a:lnTo>
                    <a:pt x="866000" y="5304866"/>
                  </a:lnTo>
                  <a:lnTo>
                    <a:pt x="842670" y="5262765"/>
                  </a:lnTo>
                  <a:lnTo>
                    <a:pt x="819886" y="5220347"/>
                  </a:lnTo>
                  <a:lnTo>
                    <a:pt x="797636" y="5177587"/>
                  </a:lnTo>
                  <a:lnTo>
                    <a:pt x="775944" y="5134508"/>
                  </a:lnTo>
                  <a:lnTo>
                    <a:pt x="754799" y="5091100"/>
                  </a:lnTo>
                  <a:lnTo>
                    <a:pt x="734199" y="5047373"/>
                  </a:lnTo>
                  <a:lnTo>
                    <a:pt x="714171" y="5003343"/>
                  </a:lnTo>
                  <a:lnTo>
                    <a:pt x="694715" y="4958994"/>
                  </a:lnTo>
                  <a:lnTo>
                    <a:pt x="675817" y="4914354"/>
                  </a:lnTo>
                  <a:lnTo>
                    <a:pt x="657504" y="4869408"/>
                  </a:lnTo>
                  <a:lnTo>
                    <a:pt x="639762" y="4824171"/>
                  </a:lnTo>
                  <a:lnTo>
                    <a:pt x="622604" y="4778641"/>
                  </a:lnTo>
                  <a:lnTo>
                    <a:pt x="606044" y="4732833"/>
                  </a:lnTo>
                  <a:lnTo>
                    <a:pt x="590067" y="4686732"/>
                  </a:lnTo>
                  <a:lnTo>
                    <a:pt x="574700" y="4640364"/>
                  </a:lnTo>
                  <a:lnTo>
                    <a:pt x="559930" y="4593729"/>
                  </a:lnTo>
                  <a:lnTo>
                    <a:pt x="545757" y="4546816"/>
                  </a:lnTo>
                  <a:lnTo>
                    <a:pt x="532206" y="4499648"/>
                  </a:lnTo>
                  <a:lnTo>
                    <a:pt x="519277" y="4452226"/>
                  </a:lnTo>
                  <a:lnTo>
                    <a:pt x="506958" y="4404550"/>
                  </a:lnTo>
                  <a:lnTo>
                    <a:pt x="495261" y="4356620"/>
                  </a:lnTo>
                  <a:lnTo>
                    <a:pt x="484200" y="4308449"/>
                  </a:lnTo>
                  <a:lnTo>
                    <a:pt x="473773" y="4260050"/>
                  </a:lnTo>
                  <a:lnTo>
                    <a:pt x="463994" y="4211409"/>
                  </a:lnTo>
                  <a:lnTo>
                    <a:pt x="454850" y="4162526"/>
                  </a:lnTo>
                  <a:lnTo>
                    <a:pt x="446354" y="4113441"/>
                  </a:lnTo>
                  <a:lnTo>
                    <a:pt x="438518" y="4064114"/>
                  </a:lnTo>
                  <a:lnTo>
                    <a:pt x="431330" y="4014584"/>
                  </a:lnTo>
                  <a:lnTo>
                    <a:pt x="424815" y="3964838"/>
                  </a:lnTo>
                  <a:lnTo>
                    <a:pt x="418960" y="3914889"/>
                  </a:lnTo>
                  <a:lnTo>
                    <a:pt x="413778" y="3864737"/>
                  </a:lnTo>
                  <a:lnTo>
                    <a:pt x="409270" y="3814394"/>
                  </a:lnTo>
                  <a:lnTo>
                    <a:pt x="405447" y="3763848"/>
                  </a:lnTo>
                  <a:lnTo>
                    <a:pt x="402297" y="3713124"/>
                  </a:lnTo>
                  <a:lnTo>
                    <a:pt x="399846" y="3662210"/>
                  </a:lnTo>
                  <a:lnTo>
                    <a:pt x="398094" y="3611118"/>
                  </a:lnTo>
                  <a:lnTo>
                    <a:pt x="397040" y="3559860"/>
                  </a:lnTo>
                  <a:lnTo>
                    <a:pt x="396684" y="3508425"/>
                  </a:lnTo>
                  <a:lnTo>
                    <a:pt x="397040" y="3457283"/>
                  </a:lnTo>
                  <a:lnTo>
                    <a:pt x="398081" y="3406317"/>
                  </a:lnTo>
                  <a:lnTo>
                    <a:pt x="399821" y="3355517"/>
                  </a:lnTo>
                  <a:lnTo>
                    <a:pt x="402247" y="3304895"/>
                  </a:lnTo>
                  <a:lnTo>
                    <a:pt x="405345" y="3254464"/>
                  </a:lnTo>
                  <a:lnTo>
                    <a:pt x="409143" y="3204210"/>
                  </a:lnTo>
                  <a:lnTo>
                    <a:pt x="413600" y="3154146"/>
                  </a:lnTo>
                  <a:lnTo>
                    <a:pt x="418719" y="3104286"/>
                  </a:lnTo>
                  <a:lnTo>
                    <a:pt x="424522" y="3054616"/>
                  </a:lnTo>
                  <a:lnTo>
                    <a:pt x="430974" y="3005163"/>
                  </a:lnTo>
                  <a:lnTo>
                    <a:pt x="438073" y="2955912"/>
                  </a:lnTo>
                  <a:lnTo>
                    <a:pt x="445833" y="2906877"/>
                  </a:lnTo>
                  <a:lnTo>
                    <a:pt x="454240" y="2858058"/>
                  </a:lnTo>
                  <a:lnTo>
                    <a:pt x="463296" y="2809456"/>
                  </a:lnTo>
                  <a:lnTo>
                    <a:pt x="472973" y="2761081"/>
                  </a:lnTo>
                  <a:lnTo>
                    <a:pt x="483298" y="2712948"/>
                  </a:lnTo>
                  <a:lnTo>
                    <a:pt x="494233" y="2665044"/>
                  </a:lnTo>
                  <a:lnTo>
                    <a:pt x="505802" y="2617381"/>
                  </a:lnTo>
                  <a:lnTo>
                    <a:pt x="517994" y="2569959"/>
                  </a:lnTo>
                  <a:lnTo>
                    <a:pt x="530796" y="2522791"/>
                  </a:lnTo>
                  <a:lnTo>
                    <a:pt x="544207" y="2475877"/>
                  </a:lnTo>
                  <a:lnTo>
                    <a:pt x="558228" y="2429230"/>
                  </a:lnTo>
                  <a:lnTo>
                    <a:pt x="572846" y="2382837"/>
                  </a:lnTo>
                  <a:lnTo>
                    <a:pt x="588073" y="2336711"/>
                  </a:lnTo>
                  <a:lnTo>
                    <a:pt x="603872" y="2290851"/>
                  </a:lnTo>
                  <a:lnTo>
                    <a:pt x="620268" y="2245283"/>
                  </a:lnTo>
                  <a:lnTo>
                    <a:pt x="637247" y="2199983"/>
                  </a:lnTo>
                  <a:lnTo>
                    <a:pt x="654812" y="2154974"/>
                  </a:lnTo>
                  <a:lnTo>
                    <a:pt x="672934" y="2110257"/>
                  </a:lnTo>
                  <a:lnTo>
                    <a:pt x="691642" y="2065832"/>
                  </a:lnTo>
                  <a:lnTo>
                    <a:pt x="710907" y="2021700"/>
                  </a:lnTo>
                  <a:lnTo>
                    <a:pt x="730732" y="1977872"/>
                  </a:lnTo>
                  <a:lnTo>
                    <a:pt x="751103" y="1934362"/>
                  </a:lnTo>
                  <a:lnTo>
                    <a:pt x="772045" y="1891157"/>
                  </a:lnTo>
                  <a:lnTo>
                    <a:pt x="793521" y="1848269"/>
                  </a:lnTo>
                  <a:lnTo>
                    <a:pt x="815543" y="1805711"/>
                  </a:lnTo>
                  <a:lnTo>
                    <a:pt x="838098" y="1763471"/>
                  </a:lnTo>
                  <a:lnTo>
                    <a:pt x="861187" y="1721561"/>
                  </a:lnTo>
                  <a:lnTo>
                    <a:pt x="884809" y="1679994"/>
                  </a:lnTo>
                  <a:lnTo>
                    <a:pt x="908951" y="1638757"/>
                  </a:lnTo>
                  <a:lnTo>
                    <a:pt x="933615" y="1597875"/>
                  </a:lnTo>
                  <a:lnTo>
                    <a:pt x="958786" y="1557324"/>
                  </a:lnTo>
                  <a:lnTo>
                    <a:pt x="984478" y="1517142"/>
                  </a:lnTo>
                  <a:lnTo>
                    <a:pt x="1010666" y="1477314"/>
                  </a:lnTo>
                  <a:lnTo>
                    <a:pt x="1037361" y="1437843"/>
                  </a:lnTo>
                  <a:lnTo>
                    <a:pt x="1064552" y="1398739"/>
                  </a:lnTo>
                  <a:lnTo>
                    <a:pt x="1092238" y="1360017"/>
                  </a:lnTo>
                  <a:lnTo>
                    <a:pt x="1120419" y="1321663"/>
                  </a:lnTo>
                  <a:lnTo>
                    <a:pt x="1149070" y="1283690"/>
                  </a:lnTo>
                  <a:lnTo>
                    <a:pt x="1178204" y="1246098"/>
                  </a:lnTo>
                  <a:lnTo>
                    <a:pt x="1207808" y="1208900"/>
                  </a:lnTo>
                  <a:lnTo>
                    <a:pt x="1237881" y="1172083"/>
                  </a:lnTo>
                  <a:lnTo>
                    <a:pt x="1268425" y="1135672"/>
                  </a:lnTo>
                  <a:lnTo>
                    <a:pt x="1299425" y="1099667"/>
                  </a:lnTo>
                  <a:lnTo>
                    <a:pt x="1330883" y="1064069"/>
                  </a:lnTo>
                  <a:lnTo>
                    <a:pt x="1362798" y="1028877"/>
                  </a:lnTo>
                  <a:lnTo>
                    <a:pt x="1395145" y="994117"/>
                  </a:lnTo>
                  <a:lnTo>
                    <a:pt x="1427949" y="959764"/>
                  </a:lnTo>
                  <a:lnTo>
                    <a:pt x="1461185" y="925830"/>
                  </a:lnTo>
                  <a:lnTo>
                    <a:pt x="1494853" y="892340"/>
                  </a:lnTo>
                  <a:lnTo>
                    <a:pt x="1528953" y="859282"/>
                  </a:lnTo>
                  <a:lnTo>
                    <a:pt x="1563471" y="826655"/>
                  </a:lnTo>
                  <a:lnTo>
                    <a:pt x="1598422" y="794473"/>
                  </a:lnTo>
                  <a:lnTo>
                    <a:pt x="1633778" y="762736"/>
                  </a:lnTo>
                  <a:lnTo>
                    <a:pt x="1669542" y="731456"/>
                  </a:lnTo>
                  <a:lnTo>
                    <a:pt x="1705711" y="700633"/>
                  </a:lnTo>
                  <a:lnTo>
                    <a:pt x="1742287" y="670267"/>
                  </a:lnTo>
                  <a:lnTo>
                    <a:pt x="1779257" y="640372"/>
                  </a:lnTo>
                  <a:lnTo>
                    <a:pt x="1816620" y="610946"/>
                  </a:lnTo>
                  <a:lnTo>
                    <a:pt x="1854377" y="581990"/>
                  </a:lnTo>
                  <a:lnTo>
                    <a:pt x="1892515" y="553516"/>
                  </a:lnTo>
                  <a:lnTo>
                    <a:pt x="1931022" y="525526"/>
                  </a:lnTo>
                  <a:lnTo>
                    <a:pt x="1969909" y="498030"/>
                  </a:lnTo>
                  <a:lnTo>
                    <a:pt x="2009178" y="471017"/>
                  </a:lnTo>
                  <a:lnTo>
                    <a:pt x="2048802" y="444500"/>
                  </a:lnTo>
                  <a:lnTo>
                    <a:pt x="2088781" y="418490"/>
                  </a:lnTo>
                  <a:lnTo>
                    <a:pt x="2129117" y="392988"/>
                  </a:lnTo>
                  <a:lnTo>
                    <a:pt x="2169807" y="367995"/>
                  </a:lnTo>
                  <a:lnTo>
                    <a:pt x="2210854" y="343522"/>
                  </a:lnTo>
                  <a:close/>
                </a:path>
                <a:path w="4654550" h="6980555">
                  <a:moveTo>
                    <a:pt x="4540694" y="3657523"/>
                  </a:moveTo>
                  <a:lnTo>
                    <a:pt x="4540656" y="3619830"/>
                  </a:lnTo>
                  <a:lnTo>
                    <a:pt x="1630045" y="3622294"/>
                  </a:lnTo>
                  <a:lnTo>
                    <a:pt x="1629981" y="3546906"/>
                  </a:lnTo>
                  <a:lnTo>
                    <a:pt x="1441577" y="3641306"/>
                  </a:lnTo>
                  <a:lnTo>
                    <a:pt x="1630133" y="3735387"/>
                  </a:lnTo>
                  <a:lnTo>
                    <a:pt x="1630070" y="3660013"/>
                  </a:lnTo>
                  <a:lnTo>
                    <a:pt x="4540694" y="3657523"/>
                  </a:lnTo>
                  <a:close/>
                </a:path>
                <a:path w="4654550" h="6980555">
                  <a:moveTo>
                    <a:pt x="4652873" y="2968980"/>
                  </a:moveTo>
                  <a:lnTo>
                    <a:pt x="2390698" y="1810626"/>
                  </a:lnTo>
                  <a:lnTo>
                    <a:pt x="2395093" y="1802028"/>
                  </a:lnTo>
                  <a:lnTo>
                    <a:pt x="2425052" y="1743519"/>
                  </a:lnTo>
                  <a:lnTo>
                    <a:pt x="2214346" y="1741500"/>
                  </a:lnTo>
                  <a:lnTo>
                    <a:pt x="2339149" y="1911273"/>
                  </a:lnTo>
                  <a:lnTo>
                    <a:pt x="2373515" y="1844179"/>
                  </a:lnTo>
                  <a:lnTo>
                    <a:pt x="4635678" y="3002534"/>
                  </a:lnTo>
                  <a:lnTo>
                    <a:pt x="4652873" y="2968980"/>
                  </a:lnTo>
                  <a:close/>
                </a:path>
                <a:path w="4654550" h="6980555">
                  <a:moveTo>
                    <a:pt x="4654143" y="4256583"/>
                  </a:moveTo>
                  <a:lnTo>
                    <a:pt x="4634420" y="4224464"/>
                  </a:lnTo>
                  <a:lnTo>
                    <a:pt x="2731655" y="5392674"/>
                  </a:lnTo>
                  <a:lnTo>
                    <a:pt x="2692209" y="5328424"/>
                  </a:lnTo>
                  <a:lnTo>
                    <a:pt x="2580894" y="5507355"/>
                  </a:lnTo>
                  <a:lnTo>
                    <a:pt x="2790825" y="5489054"/>
                  </a:lnTo>
                  <a:lnTo>
                    <a:pt x="2757436" y="5434660"/>
                  </a:lnTo>
                  <a:lnTo>
                    <a:pt x="2751378" y="5424805"/>
                  </a:lnTo>
                  <a:lnTo>
                    <a:pt x="4654143" y="425658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3406192" y="4511285"/>
              <a:ext cx="2326005" cy="2326005"/>
            </a:xfrm>
            <a:custGeom>
              <a:avLst/>
              <a:gdLst/>
              <a:ahLst/>
              <a:cxnLst/>
              <a:rect l="l" t="t" r="r" b="b"/>
              <a:pathLst>
                <a:path w="2326005" h="2326004">
                  <a:moveTo>
                    <a:pt x="1162720" y="0"/>
                  </a:moveTo>
                  <a:lnTo>
                    <a:pt x="1114793" y="969"/>
                  </a:lnTo>
                  <a:lnTo>
                    <a:pt x="1067359" y="3854"/>
                  </a:lnTo>
                  <a:lnTo>
                    <a:pt x="1020456" y="8616"/>
                  </a:lnTo>
                  <a:lnTo>
                    <a:pt x="974121" y="15218"/>
                  </a:lnTo>
                  <a:lnTo>
                    <a:pt x="928392" y="23622"/>
                  </a:lnTo>
                  <a:lnTo>
                    <a:pt x="883306" y="33791"/>
                  </a:lnTo>
                  <a:lnTo>
                    <a:pt x="838900" y="45688"/>
                  </a:lnTo>
                  <a:lnTo>
                    <a:pt x="795212" y="59276"/>
                  </a:lnTo>
                  <a:lnTo>
                    <a:pt x="752278" y="74516"/>
                  </a:lnTo>
                  <a:lnTo>
                    <a:pt x="710138" y="91372"/>
                  </a:lnTo>
                  <a:lnTo>
                    <a:pt x="668827" y="109806"/>
                  </a:lnTo>
                  <a:lnTo>
                    <a:pt x="628384" y="129780"/>
                  </a:lnTo>
                  <a:lnTo>
                    <a:pt x="588846" y="151258"/>
                  </a:lnTo>
                  <a:lnTo>
                    <a:pt x="550250" y="174202"/>
                  </a:lnTo>
                  <a:lnTo>
                    <a:pt x="512633" y="198574"/>
                  </a:lnTo>
                  <a:lnTo>
                    <a:pt x="476034" y="224337"/>
                  </a:lnTo>
                  <a:lnTo>
                    <a:pt x="440488" y="251454"/>
                  </a:lnTo>
                  <a:lnTo>
                    <a:pt x="406035" y="279887"/>
                  </a:lnTo>
                  <a:lnTo>
                    <a:pt x="372711" y="309599"/>
                  </a:lnTo>
                  <a:lnTo>
                    <a:pt x="340554" y="340553"/>
                  </a:lnTo>
                  <a:lnTo>
                    <a:pt x="309600" y="372710"/>
                  </a:lnTo>
                  <a:lnTo>
                    <a:pt x="279888" y="406034"/>
                  </a:lnTo>
                  <a:lnTo>
                    <a:pt x="251455" y="440487"/>
                  </a:lnTo>
                  <a:lnTo>
                    <a:pt x="224338" y="476033"/>
                  </a:lnTo>
                  <a:lnTo>
                    <a:pt x="198575" y="512632"/>
                  </a:lnTo>
                  <a:lnTo>
                    <a:pt x="174202" y="550249"/>
                  </a:lnTo>
                  <a:lnTo>
                    <a:pt x="151259" y="588845"/>
                  </a:lnTo>
                  <a:lnTo>
                    <a:pt x="129781" y="628383"/>
                  </a:lnTo>
                  <a:lnTo>
                    <a:pt x="109806" y="668826"/>
                  </a:lnTo>
                  <a:lnTo>
                    <a:pt x="91372" y="710137"/>
                  </a:lnTo>
                  <a:lnTo>
                    <a:pt x="74516" y="752277"/>
                  </a:lnTo>
                  <a:lnTo>
                    <a:pt x="59276" y="795211"/>
                  </a:lnTo>
                  <a:lnTo>
                    <a:pt x="45689" y="838899"/>
                  </a:lnTo>
                  <a:lnTo>
                    <a:pt x="33791" y="883305"/>
                  </a:lnTo>
                  <a:lnTo>
                    <a:pt x="23622" y="928391"/>
                  </a:lnTo>
                  <a:lnTo>
                    <a:pt x="15218" y="974121"/>
                  </a:lnTo>
                  <a:lnTo>
                    <a:pt x="8616" y="1020456"/>
                  </a:lnTo>
                  <a:lnTo>
                    <a:pt x="3854" y="1067359"/>
                  </a:lnTo>
                  <a:lnTo>
                    <a:pt x="969" y="1114793"/>
                  </a:lnTo>
                  <a:lnTo>
                    <a:pt x="0" y="1162720"/>
                  </a:lnTo>
                  <a:lnTo>
                    <a:pt x="969" y="1210647"/>
                  </a:lnTo>
                  <a:lnTo>
                    <a:pt x="3854" y="1258081"/>
                  </a:lnTo>
                  <a:lnTo>
                    <a:pt x="8616" y="1304984"/>
                  </a:lnTo>
                  <a:lnTo>
                    <a:pt x="15218" y="1351319"/>
                  </a:lnTo>
                  <a:lnTo>
                    <a:pt x="23622" y="1397049"/>
                  </a:lnTo>
                  <a:lnTo>
                    <a:pt x="33791" y="1442135"/>
                  </a:lnTo>
                  <a:lnTo>
                    <a:pt x="45689" y="1486541"/>
                  </a:lnTo>
                  <a:lnTo>
                    <a:pt x="59276" y="1530230"/>
                  </a:lnTo>
                  <a:lnTo>
                    <a:pt x="74516" y="1573163"/>
                  </a:lnTo>
                  <a:lnTo>
                    <a:pt x="91372" y="1615303"/>
                  </a:lnTo>
                  <a:lnTo>
                    <a:pt x="109806" y="1656614"/>
                  </a:lnTo>
                  <a:lnTo>
                    <a:pt x="129781" y="1697057"/>
                  </a:lnTo>
                  <a:lnTo>
                    <a:pt x="151259" y="1736595"/>
                  </a:lnTo>
                  <a:lnTo>
                    <a:pt x="174202" y="1775192"/>
                  </a:lnTo>
                  <a:lnTo>
                    <a:pt x="198575" y="1812808"/>
                  </a:lnTo>
                  <a:lnTo>
                    <a:pt x="224338" y="1849408"/>
                  </a:lnTo>
                  <a:lnTo>
                    <a:pt x="251455" y="1884953"/>
                  </a:lnTo>
                  <a:lnTo>
                    <a:pt x="279888" y="1919406"/>
                  </a:lnTo>
                  <a:lnTo>
                    <a:pt x="309600" y="1952730"/>
                  </a:lnTo>
                  <a:lnTo>
                    <a:pt x="340554" y="1984888"/>
                  </a:lnTo>
                  <a:lnTo>
                    <a:pt x="372711" y="2015841"/>
                  </a:lnTo>
                  <a:lnTo>
                    <a:pt x="406035" y="2045553"/>
                  </a:lnTo>
                  <a:lnTo>
                    <a:pt x="440488" y="2073986"/>
                  </a:lnTo>
                  <a:lnTo>
                    <a:pt x="476034" y="2101103"/>
                  </a:lnTo>
                  <a:lnTo>
                    <a:pt x="512633" y="2126866"/>
                  </a:lnTo>
                  <a:lnTo>
                    <a:pt x="550250" y="2151238"/>
                  </a:lnTo>
                  <a:lnTo>
                    <a:pt x="588846" y="2174182"/>
                  </a:lnTo>
                  <a:lnTo>
                    <a:pt x="628384" y="2195660"/>
                  </a:lnTo>
                  <a:lnTo>
                    <a:pt x="668827" y="2215634"/>
                  </a:lnTo>
                  <a:lnTo>
                    <a:pt x="710138" y="2234068"/>
                  </a:lnTo>
                  <a:lnTo>
                    <a:pt x="752278" y="2250924"/>
                  </a:lnTo>
                  <a:lnTo>
                    <a:pt x="795212" y="2266164"/>
                  </a:lnTo>
                  <a:lnTo>
                    <a:pt x="838900" y="2279752"/>
                  </a:lnTo>
                  <a:lnTo>
                    <a:pt x="883306" y="2291649"/>
                  </a:lnTo>
                  <a:lnTo>
                    <a:pt x="928392" y="2301818"/>
                  </a:lnTo>
                  <a:lnTo>
                    <a:pt x="974121" y="2310223"/>
                  </a:lnTo>
                  <a:lnTo>
                    <a:pt x="1020456" y="2316824"/>
                  </a:lnTo>
                  <a:lnTo>
                    <a:pt x="1067359" y="2321586"/>
                  </a:lnTo>
                  <a:lnTo>
                    <a:pt x="1114793" y="2324471"/>
                  </a:lnTo>
                  <a:lnTo>
                    <a:pt x="1162720" y="2325441"/>
                  </a:lnTo>
                  <a:lnTo>
                    <a:pt x="1210647" y="2324471"/>
                  </a:lnTo>
                  <a:lnTo>
                    <a:pt x="1258081" y="2321586"/>
                  </a:lnTo>
                  <a:lnTo>
                    <a:pt x="1304984" y="2316824"/>
                  </a:lnTo>
                  <a:lnTo>
                    <a:pt x="1351319" y="2310223"/>
                  </a:lnTo>
                  <a:lnTo>
                    <a:pt x="1397048" y="2301818"/>
                  </a:lnTo>
                  <a:lnTo>
                    <a:pt x="1442134" y="2291649"/>
                  </a:lnTo>
                  <a:lnTo>
                    <a:pt x="1486540" y="2279752"/>
                  </a:lnTo>
                  <a:lnTo>
                    <a:pt x="1530229" y="2266164"/>
                  </a:lnTo>
                  <a:lnTo>
                    <a:pt x="1573162" y="2250924"/>
                  </a:lnTo>
                  <a:lnTo>
                    <a:pt x="1615302" y="2234068"/>
                  </a:lnTo>
                  <a:lnTo>
                    <a:pt x="1656613" y="2215634"/>
                  </a:lnTo>
                  <a:lnTo>
                    <a:pt x="1697056" y="2195660"/>
                  </a:lnTo>
                  <a:lnTo>
                    <a:pt x="1736594" y="2174182"/>
                  </a:lnTo>
                  <a:lnTo>
                    <a:pt x="1775190" y="2151238"/>
                  </a:lnTo>
                  <a:lnTo>
                    <a:pt x="1812807" y="2126866"/>
                  </a:lnTo>
                  <a:lnTo>
                    <a:pt x="1849407" y="2101103"/>
                  </a:lnTo>
                  <a:lnTo>
                    <a:pt x="1884952" y="2073986"/>
                  </a:lnTo>
                  <a:lnTo>
                    <a:pt x="1919405" y="2045553"/>
                  </a:lnTo>
                  <a:lnTo>
                    <a:pt x="1952729" y="2015841"/>
                  </a:lnTo>
                  <a:lnTo>
                    <a:pt x="1984887" y="1984888"/>
                  </a:lnTo>
                  <a:lnTo>
                    <a:pt x="2015840" y="1952730"/>
                  </a:lnTo>
                  <a:lnTo>
                    <a:pt x="2045552" y="1919406"/>
                  </a:lnTo>
                  <a:lnTo>
                    <a:pt x="2073985" y="1884953"/>
                  </a:lnTo>
                  <a:lnTo>
                    <a:pt x="2101102" y="1849408"/>
                  </a:lnTo>
                  <a:lnTo>
                    <a:pt x="2126866" y="1812808"/>
                  </a:lnTo>
                  <a:lnTo>
                    <a:pt x="2151238" y="1775192"/>
                  </a:lnTo>
                  <a:lnTo>
                    <a:pt x="2174182" y="1736595"/>
                  </a:lnTo>
                  <a:lnTo>
                    <a:pt x="2195659" y="1697057"/>
                  </a:lnTo>
                  <a:lnTo>
                    <a:pt x="2215634" y="1656614"/>
                  </a:lnTo>
                  <a:lnTo>
                    <a:pt x="2234068" y="1615303"/>
                  </a:lnTo>
                  <a:lnTo>
                    <a:pt x="2250924" y="1573163"/>
                  </a:lnTo>
                  <a:lnTo>
                    <a:pt x="2266164" y="1530230"/>
                  </a:lnTo>
                  <a:lnTo>
                    <a:pt x="2279752" y="1486541"/>
                  </a:lnTo>
                  <a:lnTo>
                    <a:pt x="2291649" y="1442135"/>
                  </a:lnTo>
                  <a:lnTo>
                    <a:pt x="2301818" y="1397049"/>
                  </a:lnTo>
                  <a:lnTo>
                    <a:pt x="2310223" y="1351319"/>
                  </a:lnTo>
                  <a:lnTo>
                    <a:pt x="2316824" y="1304984"/>
                  </a:lnTo>
                  <a:lnTo>
                    <a:pt x="2321586" y="1258081"/>
                  </a:lnTo>
                  <a:lnTo>
                    <a:pt x="2324471" y="1210647"/>
                  </a:lnTo>
                  <a:lnTo>
                    <a:pt x="2325441" y="1162720"/>
                  </a:lnTo>
                  <a:lnTo>
                    <a:pt x="2324471" y="1114793"/>
                  </a:lnTo>
                  <a:lnTo>
                    <a:pt x="2321586" y="1067359"/>
                  </a:lnTo>
                  <a:lnTo>
                    <a:pt x="2316824" y="1020456"/>
                  </a:lnTo>
                  <a:lnTo>
                    <a:pt x="2310223" y="974121"/>
                  </a:lnTo>
                  <a:lnTo>
                    <a:pt x="2301818" y="928391"/>
                  </a:lnTo>
                  <a:lnTo>
                    <a:pt x="2291649" y="883305"/>
                  </a:lnTo>
                  <a:lnTo>
                    <a:pt x="2279752" y="838899"/>
                  </a:lnTo>
                  <a:lnTo>
                    <a:pt x="2266164" y="795211"/>
                  </a:lnTo>
                  <a:lnTo>
                    <a:pt x="2250924" y="752277"/>
                  </a:lnTo>
                  <a:lnTo>
                    <a:pt x="2234068" y="710137"/>
                  </a:lnTo>
                  <a:lnTo>
                    <a:pt x="2215634" y="668826"/>
                  </a:lnTo>
                  <a:lnTo>
                    <a:pt x="2195659" y="628383"/>
                  </a:lnTo>
                  <a:lnTo>
                    <a:pt x="2174182" y="588845"/>
                  </a:lnTo>
                  <a:lnTo>
                    <a:pt x="2151238" y="550249"/>
                  </a:lnTo>
                  <a:lnTo>
                    <a:pt x="2126866" y="512632"/>
                  </a:lnTo>
                  <a:lnTo>
                    <a:pt x="2101102" y="476033"/>
                  </a:lnTo>
                  <a:lnTo>
                    <a:pt x="2073985" y="440487"/>
                  </a:lnTo>
                  <a:lnTo>
                    <a:pt x="2045552" y="406034"/>
                  </a:lnTo>
                  <a:lnTo>
                    <a:pt x="2015840" y="372710"/>
                  </a:lnTo>
                  <a:lnTo>
                    <a:pt x="1984887" y="340553"/>
                  </a:lnTo>
                  <a:lnTo>
                    <a:pt x="1952729" y="309599"/>
                  </a:lnTo>
                  <a:lnTo>
                    <a:pt x="1919405" y="279887"/>
                  </a:lnTo>
                  <a:lnTo>
                    <a:pt x="1884952" y="251454"/>
                  </a:lnTo>
                  <a:lnTo>
                    <a:pt x="1849407" y="224337"/>
                  </a:lnTo>
                  <a:lnTo>
                    <a:pt x="1812807" y="198574"/>
                  </a:lnTo>
                  <a:lnTo>
                    <a:pt x="1775190" y="174202"/>
                  </a:lnTo>
                  <a:lnTo>
                    <a:pt x="1736594" y="151258"/>
                  </a:lnTo>
                  <a:lnTo>
                    <a:pt x="1697056" y="129780"/>
                  </a:lnTo>
                  <a:lnTo>
                    <a:pt x="1656613" y="109806"/>
                  </a:lnTo>
                  <a:lnTo>
                    <a:pt x="1615302" y="91372"/>
                  </a:lnTo>
                  <a:lnTo>
                    <a:pt x="1573162" y="74516"/>
                  </a:lnTo>
                  <a:lnTo>
                    <a:pt x="1530229" y="59276"/>
                  </a:lnTo>
                  <a:lnTo>
                    <a:pt x="1486540" y="45688"/>
                  </a:lnTo>
                  <a:lnTo>
                    <a:pt x="1442134" y="33791"/>
                  </a:lnTo>
                  <a:lnTo>
                    <a:pt x="1397048" y="23622"/>
                  </a:lnTo>
                  <a:lnTo>
                    <a:pt x="1351319" y="15218"/>
                  </a:lnTo>
                  <a:lnTo>
                    <a:pt x="1304984" y="8616"/>
                  </a:lnTo>
                  <a:lnTo>
                    <a:pt x="1258081" y="3854"/>
                  </a:lnTo>
                  <a:lnTo>
                    <a:pt x="1210647" y="969"/>
                  </a:lnTo>
                  <a:lnTo>
                    <a:pt x="116272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703265" y="4577594"/>
              <a:ext cx="2418080" cy="2418080"/>
            </a:xfrm>
            <a:custGeom>
              <a:avLst/>
              <a:gdLst/>
              <a:ahLst/>
              <a:cxnLst/>
              <a:rect l="l" t="t" r="r" b="b"/>
              <a:pathLst>
                <a:path w="2418079" h="2418079">
                  <a:moveTo>
                    <a:pt x="1208745" y="0"/>
                  </a:moveTo>
                  <a:lnTo>
                    <a:pt x="1160130" y="959"/>
                  </a:lnTo>
                  <a:lnTo>
                    <a:pt x="1112002" y="3815"/>
                  </a:lnTo>
                  <a:lnTo>
                    <a:pt x="1064397" y="8529"/>
                  </a:lnTo>
                  <a:lnTo>
                    <a:pt x="1017352" y="15067"/>
                  </a:lnTo>
                  <a:lnTo>
                    <a:pt x="970903" y="23392"/>
                  </a:lnTo>
                  <a:lnTo>
                    <a:pt x="925085" y="33469"/>
                  </a:lnTo>
                  <a:lnTo>
                    <a:pt x="879935" y="45260"/>
                  </a:lnTo>
                  <a:lnTo>
                    <a:pt x="835489" y="58730"/>
                  </a:lnTo>
                  <a:lnTo>
                    <a:pt x="791783" y="73843"/>
                  </a:lnTo>
                  <a:lnTo>
                    <a:pt x="748853" y="90562"/>
                  </a:lnTo>
                  <a:lnTo>
                    <a:pt x="706736" y="108852"/>
                  </a:lnTo>
                  <a:lnTo>
                    <a:pt x="665467" y="128676"/>
                  </a:lnTo>
                  <a:lnTo>
                    <a:pt x="625082" y="149999"/>
                  </a:lnTo>
                  <a:lnTo>
                    <a:pt x="585618" y="172784"/>
                  </a:lnTo>
                  <a:lnTo>
                    <a:pt x="547110" y="196995"/>
                  </a:lnTo>
                  <a:lnTo>
                    <a:pt x="509595" y="222596"/>
                  </a:lnTo>
                  <a:lnTo>
                    <a:pt x="473109" y="249550"/>
                  </a:lnTo>
                  <a:lnTo>
                    <a:pt x="437689" y="277823"/>
                  </a:lnTo>
                  <a:lnTo>
                    <a:pt x="403369" y="307377"/>
                  </a:lnTo>
                  <a:lnTo>
                    <a:pt x="370186" y="338177"/>
                  </a:lnTo>
                  <a:lnTo>
                    <a:pt x="338177" y="370186"/>
                  </a:lnTo>
                  <a:lnTo>
                    <a:pt x="307377" y="403369"/>
                  </a:lnTo>
                  <a:lnTo>
                    <a:pt x="277823" y="437689"/>
                  </a:lnTo>
                  <a:lnTo>
                    <a:pt x="249550" y="473109"/>
                  </a:lnTo>
                  <a:lnTo>
                    <a:pt x="222596" y="509595"/>
                  </a:lnTo>
                  <a:lnTo>
                    <a:pt x="196995" y="547110"/>
                  </a:lnTo>
                  <a:lnTo>
                    <a:pt x="172784" y="585618"/>
                  </a:lnTo>
                  <a:lnTo>
                    <a:pt x="149999" y="625082"/>
                  </a:lnTo>
                  <a:lnTo>
                    <a:pt x="128676" y="665467"/>
                  </a:lnTo>
                  <a:lnTo>
                    <a:pt x="108852" y="706736"/>
                  </a:lnTo>
                  <a:lnTo>
                    <a:pt x="90562" y="748853"/>
                  </a:lnTo>
                  <a:lnTo>
                    <a:pt x="73843" y="791783"/>
                  </a:lnTo>
                  <a:lnTo>
                    <a:pt x="58730" y="835489"/>
                  </a:lnTo>
                  <a:lnTo>
                    <a:pt x="45260" y="879935"/>
                  </a:lnTo>
                  <a:lnTo>
                    <a:pt x="33469" y="925085"/>
                  </a:lnTo>
                  <a:lnTo>
                    <a:pt x="23392" y="970903"/>
                  </a:lnTo>
                  <a:lnTo>
                    <a:pt x="15067" y="1017352"/>
                  </a:lnTo>
                  <a:lnTo>
                    <a:pt x="8529" y="1064397"/>
                  </a:lnTo>
                  <a:lnTo>
                    <a:pt x="3815" y="1112002"/>
                  </a:lnTo>
                  <a:lnTo>
                    <a:pt x="959" y="1160130"/>
                  </a:lnTo>
                  <a:lnTo>
                    <a:pt x="0" y="1208745"/>
                  </a:lnTo>
                  <a:lnTo>
                    <a:pt x="959" y="1257360"/>
                  </a:lnTo>
                  <a:lnTo>
                    <a:pt x="3815" y="1305488"/>
                  </a:lnTo>
                  <a:lnTo>
                    <a:pt x="8529" y="1353092"/>
                  </a:lnTo>
                  <a:lnTo>
                    <a:pt x="15067" y="1400137"/>
                  </a:lnTo>
                  <a:lnTo>
                    <a:pt x="23392" y="1446587"/>
                  </a:lnTo>
                  <a:lnTo>
                    <a:pt x="33469" y="1492404"/>
                  </a:lnTo>
                  <a:lnTo>
                    <a:pt x="45260" y="1537554"/>
                  </a:lnTo>
                  <a:lnTo>
                    <a:pt x="58730" y="1582000"/>
                  </a:lnTo>
                  <a:lnTo>
                    <a:pt x="73843" y="1625706"/>
                  </a:lnTo>
                  <a:lnTo>
                    <a:pt x="90562" y="1668636"/>
                  </a:lnTo>
                  <a:lnTo>
                    <a:pt x="108852" y="1710754"/>
                  </a:lnTo>
                  <a:lnTo>
                    <a:pt x="128676" y="1752023"/>
                  </a:lnTo>
                  <a:lnTo>
                    <a:pt x="149999" y="1792408"/>
                  </a:lnTo>
                  <a:lnTo>
                    <a:pt x="172784" y="1831872"/>
                  </a:lnTo>
                  <a:lnTo>
                    <a:pt x="196995" y="1870379"/>
                  </a:lnTo>
                  <a:lnTo>
                    <a:pt x="222596" y="1907894"/>
                  </a:lnTo>
                  <a:lnTo>
                    <a:pt x="249550" y="1944380"/>
                  </a:lnTo>
                  <a:lnTo>
                    <a:pt x="277823" y="1979801"/>
                  </a:lnTo>
                  <a:lnTo>
                    <a:pt x="307377" y="2014121"/>
                  </a:lnTo>
                  <a:lnTo>
                    <a:pt x="338177" y="2047303"/>
                  </a:lnTo>
                  <a:lnTo>
                    <a:pt x="370186" y="2079312"/>
                  </a:lnTo>
                  <a:lnTo>
                    <a:pt x="403369" y="2110112"/>
                  </a:lnTo>
                  <a:lnTo>
                    <a:pt x="437689" y="2139666"/>
                  </a:lnTo>
                  <a:lnTo>
                    <a:pt x="473109" y="2167939"/>
                  </a:lnTo>
                  <a:lnTo>
                    <a:pt x="509595" y="2194894"/>
                  </a:lnTo>
                  <a:lnTo>
                    <a:pt x="547110" y="2220495"/>
                  </a:lnTo>
                  <a:lnTo>
                    <a:pt x="585618" y="2244706"/>
                  </a:lnTo>
                  <a:lnTo>
                    <a:pt x="625082" y="2267490"/>
                  </a:lnTo>
                  <a:lnTo>
                    <a:pt x="665467" y="2288813"/>
                  </a:lnTo>
                  <a:lnTo>
                    <a:pt x="706736" y="2308637"/>
                  </a:lnTo>
                  <a:lnTo>
                    <a:pt x="748853" y="2326927"/>
                  </a:lnTo>
                  <a:lnTo>
                    <a:pt x="791783" y="2343647"/>
                  </a:lnTo>
                  <a:lnTo>
                    <a:pt x="835489" y="2358760"/>
                  </a:lnTo>
                  <a:lnTo>
                    <a:pt x="879935" y="2372230"/>
                  </a:lnTo>
                  <a:lnTo>
                    <a:pt x="925085" y="2384021"/>
                  </a:lnTo>
                  <a:lnTo>
                    <a:pt x="970903" y="2394097"/>
                  </a:lnTo>
                  <a:lnTo>
                    <a:pt x="1017352" y="2402422"/>
                  </a:lnTo>
                  <a:lnTo>
                    <a:pt x="1064397" y="2408960"/>
                  </a:lnTo>
                  <a:lnTo>
                    <a:pt x="1112002" y="2413675"/>
                  </a:lnTo>
                  <a:lnTo>
                    <a:pt x="1160130" y="2416530"/>
                  </a:lnTo>
                  <a:lnTo>
                    <a:pt x="1208745" y="2417490"/>
                  </a:lnTo>
                  <a:lnTo>
                    <a:pt x="1257360" y="2416530"/>
                  </a:lnTo>
                  <a:lnTo>
                    <a:pt x="1305488" y="2413675"/>
                  </a:lnTo>
                  <a:lnTo>
                    <a:pt x="1353092" y="2408960"/>
                  </a:lnTo>
                  <a:lnTo>
                    <a:pt x="1400137" y="2402422"/>
                  </a:lnTo>
                  <a:lnTo>
                    <a:pt x="1446587" y="2394097"/>
                  </a:lnTo>
                  <a:lnTo>
                    <a:pt x="1492404" y="2384021"/>
                  </a:lnTo>
                  <a:lnTo>
                    <a:pt x="1537554" y="2372230"/>
                  </a:lnTo>
                  <a:lnTo>
                    <a:pt x="1582000" y="2358760"/>
                  </a:lnTo>
                  <a:lnTo>
                    <a:pt x="1625706" y="2343647"/>
                  </a:lnTo>
                  <a:lnTo>
                    <a:pt x="1668636" y="2326927"/>
                  </a:lnTo>
                  <a:lnTo>
                    <a:pt x="1710754" y="2308637"/>
                  </a:lnTo>
                  <a:lnTo>
                    <a:pt x="1752023" y="2288813"/>
                  </a:lnTo>
                  <a:lnTo>
                    <a:pt x="1792408" y="2267490"/>
                  </a:lnTo>
                  <a:lnTo>
                    <a:pt x="1831872" y="2244706"/>
                  </a:lnTo>
                  <a:lnTo>
                    <a:pt x="1870379" y="2220495"/>
                  </a:lnTo>
                  <a:lnTo>
                    <a:pt x="1907894" y="2194894"/>
                  </a:lnTo>
                  <a:lnTo>
                    <a:pt x="1944380" y="2167939"/>
                  </a:lnTo>
                  <a:lnTo>
                    <a:pt x="1979801" y="2139666"/>
                  </a:lnTo>
                  <a:lnTo>
                    <a:pt x="2014121" y="2110112"/>
                  </a:lnTo>
                  <a:lnTo>
                    <a:pt x="2047303" y="2079312"/>
                  </a:lnTo>
                  <a:lnTo>
                    <a:pt x="2079312" y="2047303"/>
                  </a:lnTo>
                  <a:lnTo>
                    <a:pt x="2110112" y="2014121"/>
                  </a:lnTo>
                  <a:lnTo>
                    <a:pt x="2139666" y="1979801"/>
                  </a:lnTo>
                  <a:lnTo>
                    <a:pt x="2167939" y="1944380"/>
                  </a:lnTo>
                  <a:lnTo>
                    <a:pt x="2194894" y="1907894"/>
                  </a:lnTo>
                  <a:lnTo>
                    <a:pt x="2220495" y="1870379"/>
                  </a:lnTo>
                  <a:lnTo>
                    <a:pt x="2244706" y="1831872"/>
                  </a:lnTo>
                  <a:lnTo>
                    <a:pt x="2267490" y="1792408"/>
                  </a:lnTo>
                  <a:lnTo>
                    <a:pt x="2288813" y="1752023"/>
                  </a:lnTo>
                  <a:lnTo>
                    <a:pt x="2308637" y="1710754"/>
                  </a:lnTo>
                  <a:lnTo>
                    <a:pt x="2326927" y="1668636"/>
                  </a:lnTo>
                  <a:lnTo>
                    <a:pt x="2343647" y="1625706"/>
                  </a:lnTo>
                  <a:lnTo>
                    <a:pt x="2358760" y="1582000"/>
                  </a:lnTo>
                  <a:lnTo>
                    <a:pt x="2372230" y="1537554"/>
                  </a:lnTo>
                  <a:lnTo>
                    <a:pt x="2384021" y="1492404"/>
                  </a:lnTo>
                  <a:lnTo>
                    <a:pt x="2394097" y="1446587"/>
                  </a:lnTo>
                  <a:lnTo>
                    <a:pt x="2402422" y="1400137"/>
                  </a:lnTo>
                  <a:lnTo>
                    <a:pt x="2408960" y="1353092"/>
                  </a:lnTo>
                  <a:lnTo>
                    <a:pt x="2413675" y="1305488"/>
                  </a:lnTo>
                  <a:lnTo>
                    <a:pt x="2416530" y="1257360"/>
                  </a:lnTo>
                  <a:lnTo>
                    <a:pt x="2417490" y="1208745"/>
                  </a:lnTo>
                  <a:lnTo>
                    <a:pt x="2416530" y="1160130"/>
                  </a:lnTo>
                  <a:lnTo>
                    <a:pt x="2413675" y="1112002"/>
                  </a:lnTo>
                  <a:lnTo>
                    <a:pt x="2408960" y="1064397"/>
                  </a:lnTo>
                  <a:lnTo>
                    <a:pt x="2402422" y="1017352"/>
                  </a:lnTo>
                  <a:lnTo>
                    <a:pt x="2394097" y="970903"/>
                  </a:lnTo>
                  <a:lnTo>
                    <a:pt x="2384021" y="925085"/>
                  </a:lnTo>
                  <a:lnTo>
                    <a:pt x="2372230" y="879935"/>
                  </a:lnTo>
                  <a:lnTo>
                    <a:pt x="2358760" y="835489"/>
                  </a:lnTo>
                  <a:lnTo>
                    <a:pt x="2343647" y="791783"/>
                  </a:lnTo>
                  <a:lnTo>
                    <a:pt x="2326927" y="748853"/>
                  </a:lnTo>
                  <a:lnTo>
                    <a:pt x="2308637" y="706736"/>
                  </a:lnTo>
                  <a:lnTo>
                    <a:pt x="2288813" y="665467"/>
                  </a:lnTo>
                  <a:lnTo>
                    <a:pt x="2267490" y="625082"/>
                  </a:lnTo>
                  <a:lnTo>
                    <a:pt x="2244706" y="585618"/>
                  </a:lnTo>
                  <a:lnTo>
                    <a:pt x="2220495" y="547110"/>
                  </a:lnTo>
                  <a:lnTo>
                    <a:pt x="2194894" y="509595"/>
                  </a:lnTo>
                  <a:lnTo>
                    <a:pt x="2167939" y="473109"/>
                  </a:lnTo>
                  <a:lnTo>
                    <a:pt x="2139666" y="437689"/>
                  </a:lnTo>
                  <a:lnTo>
                    <a:pt x="2110112" y="403369"/>
                  </a:lnTo>
                  <a:lnTo>
                    <a:pt x="2079312" y="370186"/>
                  </a:lnTo>
                  <a:lnTo>
                    <a:pt x="2047303" y="338177"/>
                  </a:lnTo>
                  <a:lnTo>
                    <a:pt x="2014121" y="307377"/>
                  </a:lnTo>
                  <a:lnTo>
                    <a:pt x="1979801" y="277823"/>
                  </a:lnTo>
                  <a:lnTo>
                    <a:pt x="1944380" y="249550"/>
                  </a:lnTo>
                  <a:lnTo>
                    <a:pt x="1907894" y="222596"/>
                  </a:lnTo>
                  <a:lnTo>
                    <a:pt x="1870379" y="196995"/>
                  </a:lnTo>
                  <a:lnTo>
                    <a:pt x="1831872" y="172784"/>
                  </a:lnTo>
                  <a:lnTo>
                    <a:pt x="1792408" y="149999"/>
                  </a:lnTo>
                  <a:lnTo>
                    <a:pt x="1752023" y="128676"/>
                  </a:lnTo>
                  <a:lnTo>
                    <a:pt x="1710754" y="108852"/>
                  </a:lnTo>
                  <a:lnTo>
                    <a:pt x="1668636" y="90562"/>
                  </a:lnTo>
                  <a:lnTo>
                    <a:pt x="1625706" y="73843"/>
                  </a:lnTo>
                  <a:lnTo>
                    <a:pt x="1582000" y="58730"/>
                  </a:lnTo>
                  <a:lnTo>
                    <a:pt x="1537554" y="45260"/>
                  </a:lnTo>
                  <a:lnTo>
                    <a:pt x="1492404" y="33469"/>
                  </a:lnTo>
                  <a:lnTo>
                    <a:pt x="1446587" y="23392"/>
                  </a:lnTo>
                  <a:lnTo>
                    <a:pt x="1400137" y="15067"/>
                  </a:lnTo>
                  <a:lnTo>
                    <a:pt x="1353092" y="8529"/>
                  </a:lnTo>
                  <a:lnTo>
                    <a:pt x="1305488" y="3815"/>
                  </a:lnTo>
                  <a:lnTo>
                    <a:pt x="1257360" y="959"/>
                  </a:lnTo>
                  <a:lnTo>
                    <a:pt x="1208745" y="0"/>
                  </a:lnTo>
                  <a:close/>
                </a:path>
              </a:pathLst>
            </a:custGeom>
            <a:solidFill>
              <a:srgbClr val="2F31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205233" y="5293434"/>
              <a:ext cx="1428115" cy="1068705"/>
            </a:xfrm>
            <a:custGeom>
              <a:avLst/>
              <a:gdLst/>
              <a:ahLst/>
              <a:cxnLst/>
              <a:rect l="l" t="t" r="r" b="b"/>
              <a:pathLst>
                <a:path w="1428115" h="1068704">
                  <a:moveTo>
                    <a:pt x="1315051" y="798690"/>
                  </a:moveTo>
                  <a:lnTo>
                    <a:pt x="113189" y="798690"/>
                  </a:lnTo>
                  <a:lnTo>
                    <a:pt x="23959" y="972749"/>
                  </a:lnTo>
                  <a:lnTo>
                    <a:pt x="1404282" y="972749"/>
                  </a:lnTo>
                  <a:lnTo>
                    <a:pt x="1382822" y="930887"/>
                  </a:lnTo>
                  <a:lnTo>
                    <a:pt x="563475" y="930887"/>
                  </a:lnTo>
                  <a:lnTo>
                    <a:pt x="600655" y="860657"/>
                  </a:lnTo>
                  <a:lnTo>
                    <a:pt x="1346819" y="860657"/>
                  </a:lnTo>
                  <a:lnTo>
                    <a:pt x="1315051" y="798690"/>
                  </a:lnTo>
                  <a:close/>
                </a:path>
                <a:path w="1428115" h="1068704">
                  <a:moveTo>
                    <a:pt x="1346819" y="860657"/>
                  </a:moveTo>
                  <a:lnTo>
                    <a:pt x="830892" y="860657"/>
                  </a:lnTo>
                  <a:lnTo>
                    <a:pt x="864491" y="930887"/>
                  </a:lnTo>
                  <a:lnTo>
                    <a:pt x="1382822" y="930887"/>
                  </a:lnTo>
                  <a:lnTo>
                    <a:pt x="1346819" y="860657"/>
                  </a:lnTo>
                  <a:close/>
                </a:path>
                <a:path w="1428115" h="1068704">
                  <a:moveTo>
                    <a:pt x="1261347" y="0"/>
                  </a:moveTo>
                  <a:lnTo>
                    <a:pt x="166619" y="0"/>
                  </a:lnTo>
                  <a:lnTo>
                    <a:pt x="160008" y="550"/>
                  </a:lnTo>
                  <a:lnTo>
                    <a:pt x="133845" y="29744"/>
                  </a:lnTo>
                  <a:lnTo>
                    <a:pt x="133570" y="33048"/>
                  </a:lnTo>
                  <a:lnTo>
                    <a:pt x="133570" y="752145"/>
                  </a:lnTo>
                  <a:lnTo>
                    <a:pt x="133845" y="755450"/>
                  </a:lnTo>
                  <a:lnTo>
                    <a:pt x="133570" y="758756"/>
                  </a:lnTo>
                  <a:lnTo>
                    <a:pt x="133295" y="759031"/>
                  </a:lnTo>
                  <a:lnTo>
                    <a:pt x="1294671" y="759031"/>
                  </a:lnTo>
                  <a:lnTo>
                    <a:pt x="1294396" y="758756"/>
                  </a:lnTo>
                  <a:lnTo>
                    <a:pt x="1293845" y="755450"/>
                  </a:lnTo>
                  <a:lnTo>
                    <a:pt x="1294396" y="752145"/>
                  </a:lnTo>
                  <a:lnTo>
                    <a:pt x="1294396" y="702846"/>
                  </a:lnTo>
                  <a:lnTo>
                    <a:pt x="215915" y="702846"/>
                  </a:lnTo>
                  <a:lnTo>
                    <a:pt x="215915" y="82347"/>
                  </a:lnTo>
                  <a:lnTo>
                    <a:pt x="1294396" y="82347"/>
                  </a:lnTo>
                  <a:lnTo>
                    <a:pt x="1294396" y="33048"/>
                  </a:lnTo>
                  <a:lnTo>
                    <a:pt x="1271262" y="1377"/>
                  </a:lnTo>
                  <a:lnTo>
                    <a:pt x="1268233" y="550"/>
                  </a:lnTo>
                  <a:lnTo>
                    <a:pt x="1261347" y="0"/>
                  </a:lnTo>
                  <a:close/>
                </a:path>
                <a:path w="1428115" h="1068704">
                  <a:moveTo>
                    <a:pt x="1294396" y="82347"/>
                  </a:moveTo>
                  <a:lnTo>
                    <a:pt x="1212051" y="82347"/>
                  </a:lnTo>
                  <a:lnTo>
                    <a:pt x="1212051" y="702846"/>
                  </a:lnTo>
                  <a:lnTo>
                    <a:pt x="1294396" y="702846"/>
                  </a:lnTo>
                  <a:lnTo>
                    <a:pt x="1294396" y="82347"/>
                  </a:lnTo>
                  <a:close/>
                </a:path>
                <a:path w="1428115" h="1068704">
                  <a:moveTo>
                    <a:pt x="1424386" y="1012408"/>
                  </a:moveTo>
                  <a:lnTo>
                    <a:pt x="3304" y="1012408"/>
                  </a:lnTo>
                  <a:lnTo>
                    <a:pt x="0" y="1019019"/>
                  </a:lnTo>
                  <a:lnTo>
                    <a:pt x="14595" y="1057851"/>
                  </a:lnTo>
                  <a:lnTo>
                    <a:pt x="33047" y="1068593"/>
                  </a:lnTo>
                  <a:lnTo>
                    <a:pt x="1394919" y="1068593"/>
                  </a:lnTo>
                  <a:lnTo>
                    <a:pt x="1424111" y="1038572"/>
                  </a:lnTo>
                  <a:lnTo>
                    <a:pt x="1427967" y="1019019"/>
                  </a:lnTo>
                  <a:lnTo>
                    <a:pt x="1424386" y="1012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28123" y="7268992"/>
              <a:ext cx="2417490" cy="241749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499248" y="2390242"/>
            <a:ext cx="2763520" cy="4933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050" spc="25" b="1">
                <a:solidFill>
                  <a:srgbClr val="404040"/>
                </a:solidFill>
                <a:latin typeface="Microsoft YaHei"/>
                <a:cs typeface="Microsoft YaHei"/>
              </a:rPr>
              <a:t>打通测试工具链</a:t>
            </a:r>
            <a:endParaRPr sz="3050">
              <a:latin typeface="Microsoft YaHei"/>
              <a:cs typeface="Microsoft YaHe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66775" y="5749637"/>
            <a:ext cx="3154045" cy="4933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050" spc="25" b="1">
                <a:solidFill>
                  <a:srgbClr val="404040"/>
                </a:solidFill>
                <a:latin typeface="Microsoft YaHei"/>
                <a:cs typeface="Microsoft YaHei"/>
              </a:rPr>
              <a:t>探索新的测试方法</a:t>
            </a:r>
            <a:endParaRPr sz="305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89116" y="8611456"/>
            <a:ext cx="2372360" cy="4933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050" spc="25" b="1">
                <a:solidFill>
                  <a:srgbClr val="404040"/>
                </a:solidFill>
                <a:latin typeface="Microsoft YaHei"/>
                <a:cs typeface="Microsoft YaHei"/>
              </a:rPr>
              <a:t>持续降本增效</a:t>
            </a:r>
            <a:endParaRPr sz="305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437922" y="5308855"/>
            <a:ext cx="2262505" cy="688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50" spc="45" b="1">
                <a:solidFill>
                  <a:srgbClr val="FFFFFF"/>
                </a:solidFill>
                <a:latin typeface="Microsoft YaHei"/>
                <a:cs typeface="Microsoft YaHei"/>
              </a:rPr>
              <a:t>未来展望</a:t>
            </a:r>
            <a:endParaRPr sz="4350">
              <a:latin typeface="Microsoft YaHei"/>
              <a:cs typeface="Microsoft YaHe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65128" y="283332"/>
            <a:ext cx="2708275" cy="82486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5"/>
              <a:t>未来展望</a:t>
            </a: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01392" y="10431012"/>
            <a:ext cx="2104899" cy="714700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8739602" y="1531912"/>
            <a:ext cx="2211070" cy="2200910"/>
            <a:chOff x="8739602" y="1531912"/>
            <a:chExt cx="2211070" cy="2200910"/>
          </a:xfrm>
        </p:grpSpPr>
        <p:sp>
          <p:nvSpPr>
            <p:cNvPr id="15" name="object 15"/>
            <p:cNvSpPr/>
            <p:nvPr/>
          </p:nvSpPr>
          <p:spPr>
            <a:xfrm>
              <a:off x="8739602" y="1531912"/>
              <a:ext cx="2211070" cy="2200910"/>
            </a:xfrm>
            <a:custGeom>
              <a:avLst/>
              <a:gdLst/>
              <a:ahLst/>
              <a:cxnLst/>
              <a:rect l="l" t="t" r="r" b="b"/>
              <a:pathLst>
                <a:path w="2211070" h="2200910">
                  <a:moveTo>
                    <a:pt x="1105427" y="0"/>
                  </a:moveTo>
                  <a:lnTo>
                    <a:pt x="1057476" y="1016"/>
                  </a:lnTo>
                  <a:lnTo>
                    <a:pt x="1010047" y="4039"/>
                  </a:lnTo>
                  <a:lnTo>
                    <a:pt x="963181" y="9026"/>
                  </a:lnTo>
                  <a:lnTo>
                    <a:pt x="916919" y="15936"/>
                  </a:lnTo>
                  <a:lnTo>
                    <a:pt x="871304" y="24728"/>
                  </a:lnTo>
                  <a:lnTo>
                    <a:pt x="826377" y="35362"/>
                  </a:lnTo>
                  <a:lnTo>
                    <a:pt x="782179" y="47794"/>
                  </a:lnTo>
                  <a:lnTo>
                    <a:pt x="738751" y="61984"/>
                  </a:lnTo>
                  <a:lnTo>
                    <a:pt x="696135" y="77892"/>
                  </a:lnTo>
                  <a:lnTo>
                    <a:pt x="654374" y="95475"/>
                  </a:lnTo>
                  <a:lnTo>
                    <a:pt x="613507" y="114692"/>
                  </a:lnTo>
                  <a:lnTo>
                    <a:pt x="573576" y="135502"/>
                  </a:lnTo>
                  <a:lnTo>
                    <a:pt x="534624" y="157864"/>
                  </a:lnTo>
                  <a:lnTo>
                    <a:pt x="496691" y="181736"/>
                  </a:lnTo>
                  <a:lnTo>
                    <a:pt x="459820" y="207077"/>
                  </a:lnTo>
                  <a:lnTo>
                    <a:pt x="424050" y="233846"/>
                  </a:lnTo>
                  <a:lnTo>
                    <a:pt x="389425" y="262001"/>
                  </a:lnTo>
                  <a:lnTo>
                    <a:pt x="355985" y="291502"/>
                  </a:lnTo>
                  <a:lnTo>
                    <a:pt x="323772" y="322307"/>
                  </a:lnTo>
                  <a:lnTo>
                    <a:pt x="292827" y="354374"/>
                  </a:lnTo>
                  <a:lnTo>
                    <a:pt x="263193" y="387663"/>
                  </a:lnTo>
                  <a:lnTo>
                    <a:pt x="234909" y="422131"/>
                  </a:lnTo>
                  <a:lnTo>
                    <a:pt x="208018" y="457739"/>
                  </a:lnTo>
                  <a:lnTo>
                    <a:pt x="182562" y="494444"/>
                  </a:lnTo>
                  <a:lnTo>
                    <a:pt x="158581" y="532205"/>
                  </a:lnTo>
                  <a:lnTo>
                    <a:pt x="136118" y="570981"/>
                  </a:lnTo>
                  <a:lnTo>
                    <a:pt x="115213" y="610730"/>
                  </a:lnTo>
                  <a:lnTo>
                    <a:pt x="95909" y="651412"/>
                  </a:lnTo>
                  <a:lnTo>
                    <a:pt x="78246" y="692985"/>
                  </a:lnTo>
                  <a:lnTo>
                    <a:pt x="62266" y="735408"/>
                  </a:lnTo>
                  <a:lnTo>
                    <a:pt x="48011" y="778639"/>
                  </a:lnTo>
                  <a:lnTo>
                    <a:pt x="35522" y="822637"/>
                  </a:lnTo>
                  <a:lnTo>
                    <a:pt x="24841" y="867361"/>
                  </a:lnTo>
                  <a:lnTo>
                    <a:pt x="16009" y="912770"/>
                  </a:lnTo>
                  <a:lnTo>
                    <a:pt x="9067" y="958822"/>
                  </a:lnTo>
                  <a:lnTo>
                    <a:pt x="4057" y="1005476"/>
                  </a:lnTo>
                  <a:lnTo>
                    <a:pt x="1021" y="1052691"/>
                  </a:lnTo>
                  <a:lnTo>
                    <a:pt x="0" y="1100425"/>
                  </a:lnTo>
                  <a:lnTo>
                    <a:pt x="1021" y="1148159"/>
                  </a:lnTo>
                  <a:lnTo>
                    <a:pt x="4057" y="1195374"/>
                  </a:lnTo>
                  <a:lnTo>
                    <a:pt x="9067" y="1242028"/>
                  </a:lnTo>
                  <a:lnTo>
                    <a:pt x="16009" y="1288080"/>
                  </a:lnTo>
                  <a:lnTo>
                    <a:pt x="24841" y="1333489"/>
                  </a:lnTo>
                  <a:lnTo>
                    <a:pt x="35522" y="1378213"/>
                  </a:lnTo>
                  <a:lnTo>
                    <a:pt x="48011" y="1422212"/>
                  </a:lnTo>
                  <a:lnTo>
                    <a:pt x="62266" y="1465443"/>
                  </a:lnTo>
                  <a:lnTo>
                    <a:pt x="78246" y="1507866"/>
                  </a:lnTo>
                  <a:lnTo>
                    <a:pt x="95909" y="1549439"/>
                  </a:lnTo>
                  <a:lnTo>
                    <a:pt x="115213" y="1590121"/>
                  </a:lnTo>
                  <a:lnTo>
                    <a:pt x="136118" y="1629870"/>
                  </a:lnTo>
                  <a:lnTo>
                    <a:pt x="158581" y="1668646"/>
                  </a:lnTo>
                  <a:lnTo>
                    <a:pt x="182562" y="1706408"/>
                  </a:lnTo>
                  <a:lnTo>
                    <a:pt x="208018" y="1743112"/>
                  </a:lnTo>
                  <a:lnTo>
                    <a:pt x="234909" y="1778720"/>
                  </a:lnTo>
                  <a:lnTo>
                    <a:pt x="263193" y="1813189"/>
                  </a:lnTo>
                  <a:lnTo>
                    <a:pt x="292827" y="1846477"/>
                  </a:lnTo>
                  <a:lnTo>
                    <a:pt x="323772" y="1878545"/>
                  </a:lnTo>
                  <a:lnTo>
                    <a:pt x="355985" y="1909349"/>
                  </a:lnTo>
                  <a:lnTo>
                    <a:pt x="389425" y="1938850"/>
                  </a:lnTo>
                  <a:lnTo>
                    <a:pt x="424050" y="1967005"/>
                  </a:lnTo>
                  <a:lnTo>
                    <a:pt x="459820" y="1993774"/>
                  </a:lnTo>
                  <a:lnTo>
                    <a:pt x="496691" y="2019116"/>
                  </a:lnTo>
                  <a:lnTo>
                    <a:pt x="534624" y="2042988"/>
                  </a:lnTo>
                  <a:lnTo>
                    <a:pt x="573576" y="2065349"/>
                  </a:lnTo>
                  <a:lnTo>
                    <a:pt x="613507" y="2086160"/>
                  </a:lnTo>
                  <a:lnTo>
                    <a:pt x="654374" y="2105377"/>
                  </a:lnTo>
                  <a:lnTo>
                    <a:pt x="696135" y="2122960"/>
                  </a:lnTo>
                  <a:lnTo>
                    <a:pt x="738751" y="2138867"/>
                  </a:lnTo>
                  <a:lnTo>
                    <a:pt x="782179" y="2153057"/>
                  </a:lnTo>
                  <a:lnTo>
                    <a:pt x="826377" y="2165490"/>
                  </a:lnTo>
                  <a:lnTo>
                    <a:pt x="871304" y="2176123"/>
                  </a:lnTo>
                  <a:lnTo>
                    <a:pt x="916919" y="2184915"/>
                  </a:lnTo>
                  <a:lnTo>
                    <a:pt x="963181" y="2191826"/>
                  </a:lnTo>
                  <a:lnTo>
                    <a:pt x="1010047" y="2196813"/>
                  </a:lnTo>
                  <a:lnTo>
                    <a:pt x="1057476" y="2199835"/>
                  </a:lnTo>
                  <a:lnTo>
                    <a:pt x="1105427" y="2200852"/>
                  </a:lnTo>
                  <a:lnTo>
                    <a:pt x="1153378" y="2199835"/>
                  </a:lnTo>
                  <a:lnTo>
                    <a:pt x="1200808" y="2196813"/>
                  </a:lnTo>
                  <a:lnTo>
                    <a:pt x="1247674" y="2191826"/>
                  </a:lnTo>
                  <a:lnTo>
                    <a:pt x="1293935" y="2184915"/>
                  </a:lnTo>
                  <a:lnTo>
                    <a:pt x="1339550" y="2176123"/>
                  </a:lnTo>
                  <a:lnTo>
                    <a:pt x="1384478" y="2165490"/>
                  </a:lnTo>
                  <a:lnTo>
                    <a:pt x="1428676" y="2153057"/>
                  </a:lnTo>
                  <a:lnTo>
                    <a:pt x="1472104" y="2138867"/>
                  </a:lnTo>
                  <a:lnTo>
                    <a:pt x="1514719" y="2122960"/>
                  </a:lnTo>
                  <a:lnTo>
                    <a:pt x="1556481" y="2105377"/>
                  </a:lnTo>
                  <a:lnTo>
                    <a:pt x="1597348" y="2086160"/>
                  </a:lnTo>
                  <a:lnTo>
                    <a:pt x="1637279" y="2065349"/>
                  </a:lnTo>
                  <a:lnTo>
                    <a:pt x="1676231" y="2042988"/>
                  </a:lnTo>
                  <a:lnTo>
                    <a:pt x="1714163" y="2019116"/>
                  </a:lnTo>
                  <a:lnTo>
                    <a:pt x="1751035" y="1993774"/>
                  </a:lnTo>
                  <a:lnTo>
                    <a:pt x="1786805" y="1967005"/>
                  </a:lnTo>
                  <a:lnTo>
                    <a:pt x="1821430" y="1938850"/>
                  </a:lnTo>
                  <a:lnTo>
                    <a:pt x="1854870" y="1909349"/>
                  </a:lnTo>
                  <a:lnTo>
                    <a:pt x="1887083" y="1878545"/>
                  </a:lnTo>
                  <a:lnTo>
                    <a:pt x="1918027" y="1846477"/>
                  </a:lnTo>
                  <a:lnTo>
                    <a:pt x="1947662" y="1813189"/>
                  </a:lnTo>
                  <a:lnTo>
                    <a:pt x="1975946" y="1778720"/>
                  </a:lnTo>
                  <a:lnTo>
                    <a:pt x="2002836" y="1743112"/>
                  </a:lnTo>
                  <a:lnTo>
                    <a:pt x="2028293" y="1706408"/>
                  </a:lnTo>
                  <a:lnTo>
                    <a:pt x="2052273" y="1668646"/>
                  </a:lnTo>
                  <a:lnTo>
                    <a:pt x="2074737" y="1629870"/>
                  </a:lnTo>
                  <a:lnTo>
                    <a:pt x="2095641" y="1590121"/>
                  </a:lnTo>
                  <a:lnTo>
                    <a:pt x="2114946" y="1549439"/>
                  </a:lnTo>
                  <a:lnTo>
                    <a:pt x="2132609" y="1507866"/>
                  </a:lnTo>
                  <a:lnTo>
                    <a:pt x="2148588" y="1465443"/>
                  </a:lnTo>
                  <a:lnTo>
                    <a:pt x="2162843" y="1422212"/>
                  </a:lnTo>
                  <a:lnTo>
                    <a:pt x="2175332" y="1378213"/>
                  </a:lnTo>
                  <a:lnTo>
                    <a:pt x="2186014" y="1333489"/>
                  </a:lnTo>
                  <a:lnTo>
                    <a:pt x="2194846" y="1288080"/>
                  </a:lnTo>
                  <a:lnTo>
                    <a:pt x="2201788" y="1242028"/>
                  </a:lnTo>
                  <a:lnTo>
                    <a:pt x="2206797" y="1195374"/>
                  </a:lnTo>
                  <a:lnTo>
                    <a:pt x="2209834" y="1148159"/>
                  </a:lnTo>
                  <a:lnTo>
                    <a:pt x="2210855" y="1100425"/>
                  </a:lnTo>
                  <a:lnTo>
                    <a:pt x="2209834" y="1052691"/>
                  </a:lnTo>
                  <a:lnTo>
                    <a:pt x="2206797" y="1005476"/>
                  </a:lnTo>
                  <a:lnTo>
                    <a:pt x="2201788" y="958822"/>
                  </a:lnTo>
                  <a:lnTo>
                    <a:pt x="2194846" y="912770"/>
                  </a:lnTo>
                  <a:lnTo>
                    <a:pt x="2186014" y="867361"/>
                  </a:lnTo>
                  <a:lnTo>
                    <a:pt x="2175332" y="822637"/>
                  </a:lnTo>
                  <a:lnTo>
                    <a:pt x="2162843" y="778639"/>
                  </a:lnTo>
                  <a:lnTo>
                    <a:pt x="2148588" y="735408"/>
                  </a:lnTo>
                  <a:lnTo>
                    <a:pt x="2132609" y="692985"/>
                  </a:lnTo>
                  <a:lnTo>
                    <a:pt x="2114946" y="651412"/>
                  </a:lnTo>
                  <a:lnTo>
                    <a:pt x="2095641" y="610730"/>
                  </a:lnTo>
                  <a:lnTo>
                    <a:pt x="2074737" y="570981"/>
                  </a:lnTo>
                  <a:lnTo>
                    <a:pt x="2052273" y="532205"/>
                  </a:lnTo>
                  <a:lnTo>
                    <a:pt x="2028293" y="494444"/>
                  </a:lnTo>
                  <a:lnTo>
                    <a:pt x="2002836" y="457739"/>
                  </a:lnTo>
                  <a:lnTo>
                    <a:pt x="1975946" y="422131"/>
                  </a:lnTo>
                  <a:lnTo>
                    <a:pt x="1947662" y="387663"/>
                  </a:lnTo>
                  <a:lnTo>
                    <a:pt x="1918027" y="354374"/>
                  </a:lnTo>
                  <a:lnTo>
                    <a:pt x="1887083" y="322307"/>
                  </a:lnTo>
                  <a:lnTo>
                    <a:pt x="1854870" y="291502"/>
                  </a:lnTo>
                  <a:lnTo>
                    <a:pt x="1821430" y="262001"/>
                  </a:lnTo>
                  <a:lnTo>
                    <a:pt x="1786805" y="233846"/>
                  </a:lnTo>
                  <a:lnTo>
                    <a:pt x="1751035" y="207077"/>
                  </a:lnTo>
                  <a:lnTo>
                    <a:pt x="1714163" y="181736"/>
                  </a:lnTo>
                  <a:lnTo>
                    <a:pt x="1676231" y="157864"/>
                  </a:lnTo>
                  <a:lnTo>
                    <a:pt x="1637279" y="135502"/>
                  </a:lnTo>
                  <a:lnTo>
                    <a:pt x="1597348" y="114692"/>
                  </a:lnTo>
                  <a:lnTo>
                    <a:pt x="1556481" y="95475"/>
                  </a:lnTo>
                  <a:lnTo>
                    <a:pt x="1514719" y="77892"/>
                  </a:lnTo>
                  <a:lnTo>
                    <a:pt x="1472104" y="61984"/>
                  </a:lnTo>
                  <a:lnTo>
                    <a:pt x="1428676" y="47794"/>
                  </a:lnTo>
                  <a:lnTo>
                    <a:pt x="1384478" y="35362"/>
                  </a:lnTo>
                  <a:lnTo>
                    <a:pt x="1339550" y="24728"/>
                  </a:lnTo>
                  <a:lnTo>
                    <a:pt x="1293935" y="15936"/>
                  </a:lnTo>
                  <a:lnTo>
                    <a:pt x="1247674" y="9026"/>
                  </a:lnTo>
                  <a:lnTo>
                    <a:pt x="1200808" y="4039"/>
                  </a:lnTo>
                  <a:lnTo>
                    <a:pt x="1153378" y="1016"/>
                  </a:lnTo>
                  <a:lnTo>
                    <a:pt x="1105427" y="0"/>
                  </a:lnTo>
                  <a:close/>
                </a:path>
              </a:pathLst>
            </a:custGeom>
            <a:solidFill>
              <a:srgbClr val="2F31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365287" y="2027339"/>
              <a:ext cx="984885" cy="1140460"/>
            </a:xfrm>
            <a:custGeom>
              <a:avLst/>
              <a:gdLst/>
              <a:ahLst/>
              <a:cxnLst/>
              <a:rect l="l" t="t" r="r" b="b"/>
              <a:pathLst>
                <a:path w="984884" h="1140460">
                  <a:moveTo>
                    <a:pt x="797323" y="0"/>
                  </a:moveTo>
                  <a:lnTo>
                    <a:pt x="300223" y="233739"/>
                  </a:lnTo>
                  <a:lnTo>
                    <a:pt x="300223" y="394118"/>
                  </a:lnTo>
                  <a:lnTo>
                    <a:pt x="21819" y="491424"/>
                  </a:lnTo>
                  <a:lnTo>
                    <a:pt x="21819" y="1071049"/>
                  </a:lnTo>
                  <a:lnTo>
                    <a:pt x="0" y="1071049"/>
                  </a:lnTo>
                  <a:lnTo>
                    <a:pt x="0" y="1139855"/>
                  </a:lnTo>
                  <a:lnTo>
                    <a:pt x="90997" y="1139855"/>
                  </a:lnTo>
                  <a:lnTo>
                    <a:pt x="90997" y="539993"/>
                  </a:lnTo>
                  <a:lnTo>
                    <a:pt x="450080" y="414523"/>
                  </a:lnTo>
                  <a:lnTo>
                    <a:pt x="653216" y="414523"/>
                  </a:lnTo>
                  <a:lnTo>
                    <a:pt x="653216" y="401537"/>
                  </a:lnTo>
                  <a:lnTo>
                    <a:pt x="600009" y="370002"/>
                  </a:lnTo>
                  <a:lnTo>
                    <a:pt x="369231" y="370002"/>
                  </a:lnTo>
                  <a:lnTo>
                    <a:pt x="369231" y="277249"/>
                  </a:lnTo>
                  <a:lnTo>
                    <a:pt x="728145" y="108437"/>
                  </a:lnTo>
                  <a:lnTo>
                    <a:pt x="932126" y="108437"/>
                  </a:lnTo>
                  <a:lnTo>
                    <a:pt x="932126" y="89718"/>
                  </a:lnTo>
                  <a:lnTo>
                    <a:pt x="797323" y="9443"/>
                  </a:lnTo>
                  <a:lnTo>
                    <a:pt x="797323" y="0"/>
                  </a:lnTo>
                  <a:close/>
                </a:path>
                <a:path w="984884" h="1140460">
                  <a:moveTo>
                    <a:pt x="932126" y="108437"/>
                  </a:moveTo>
                  <a:lnTo>
                    <a:pt x="728145" y="108437"/>
                  </a:lnTo>
                  <a:lnTo>
                    <a:pt x="728145" y="1135640"/>
                  </a:lnTo>
                  <a:lnTo>
                    <a:pt x="984728" y="1135640"/>
                  </a:lnTo>
                  <a:lnTo>
                    <a:pt x="984728" y="1066834"/>
                  </a:lnTo>
                  <a:lnTo>
                    <a:pt x="932126" y="1066834"/>
                  </a:lnTo>
                  <a:lnTo>
                    <a:pt x="932126" y="108437"/>
                  </a:lnTo>
                  <a:close/>
                </a:path>
                <a:path w="984884" h="1140460">
                  <a:moveTo>
                    <a:pt x="653216" y="414523"/>
                  </a:moveTo>
                  <a:lnTo>
                    <a:pt x="450080" y="414523"/>
                  </a:lnTo>
                  <a:lnTo>
                    <a:pt x="450080" y="1133616"/>
                  </a:lnTo>
                  <a:lnTo>
                    <a:pt x="706495" y="1133616"/>
                  </a:lnTo>
                  <a:lnTo>
                    <a:pt x="706495" y="1064641"/>
                  </a:lnTo>
                  <a:lnTo>
                    <a:pt x="653216" y="1064641"/>
                  </a:lnTo>
                  <a:lnTo>
                    <a:pt x="653216" y="414523"/>
                  </a:lnTo>
                  <a:close/>
                </a:path>
                <a:path w="984884" h="1140460">
                  <a:moveTo>
                    <a:pt x="397138" y="1010001"/>
                  </a:moveTo>
                  <a:lnTo>
                    <a:pt x="131252" y="1027371"/>
                  </a:lnTo>
                  <a:lnTo>
                    <a:pt x="131252" y="1131086"/>
                  </a:lnTo>
                  <a:lnTo>
                    <a:pt x="397138" y="1131086"/>
                  </a:lnTo>
                  <a:lnTo>
                    <a:pt x="397138" y="1010001"/>
                  </a:lnTo>
                  <a:close/>
                </a:path>
                <a:path w="984884" h="1140460">
                  <a:moveTo>
                    <a:pt x="397138" y="833431"/>
                  </a:moveTo>
                  <a:lnTo>
                    <a:pt x="131252" y="875930"/>
                  </a:lnTo>
                  <a:lnTo>
                    <a:pt x="131252" y="979983"/>
                  </a:lnTo>
                  <a:lnTo>
                    <a:pt x="397138" y="954685"/>
                  </a:lnTo>
                  <a:lnTo>
                    <a:pt x="397138" y="833431"/>
                  </a:lnTo>
                  <a:close/>
                </a:path>
                <a:path w="984884" h="1140460">
                  <a:moveTo>
                    <a:pt x="397138" y="659224"/>
                  </a:moveTo>
                  <a:lnTo>
                    <a:pt x="131252" y="726849"/>
                  </a:lnTo>
                  <a:lnTo>
                    <a:pt x="131252" y="830734"/>
                  </a:lnTo>
                  <a:lnTo>
                    <a:pt x="397138" y="780478"/>
                  </a:lnTo>
                  <a:lnTo>
                    <a:pt x="397138" y="659224"/>
                  </a:lnTo>
                  <a:close/>
                </a:path>
                <a:path w="984884" h="1140460">
                  <a:moveTo>
                    <a:pt x="397138" y="486197"/>
                  </a:moveTo>
                  <a:lnTo>
                    <a:pt x="131252" y="578613"/>
                  </a:lnTo>
                  <a:lnTo>
                    <a:pt x="131252" y="682666"/>
                  </a:lnTo>
                  <a:lnTo>
                    <a:pt x="397138" y="607788"/>
                  </a:lnTo>
                  <a:lnTo>
                    <a:pt x="397138" y="486197"/>
                  </a:lnTo>
                  <a:close/>
                </a:path>
                <a:path w="984884" h="1140460">
                  <a:moveTo>
                    <a:pt x="513338" y="318565"/>
                  </a:moveTo>
                  <a:lnTo>
                    <a:pt x="513338" y="319578"/>
                  </a:lnTo>
                  <a:lnTo>
                    <a:pt x="369231" y="370002"/>
                  </a:lnTo>
                  <a:lnTo>
                    <a:pt x="600009" y="370002"/>
                  </a:lnTo>
                  <a:lnTo>
                    <a:pt x="518919" y="321939"/>
                  </a:lnTo>
                  <a:lnTo>
                    <a:pt x="518919" y="319072"/>
                  </a:lnTo>
                  <a:lnTo>
                    <a:pt x="514521" y="319072"/>
                  </a:lnTo>
                  <a:lnTo>
                    <a:pt x="513338" y="318565"/>
                  </a:lnTo>
                  <a:close/>
                </a:path>
                <a:path w="984884" h="1140460">
                  <a:moveTo>
                    <a:pt x="518919" y="317722"/>
                  </a:moveTo>
                  <a:lnTo>
                    <a:pt x="514521" y="319072"/>
                  </a:lnTo>
                  <a:lnTo>
                    <a:pt x="518919" y="319072"/>
                  </a:lnTo>
                  <a:lnTo>
                    <a:pt x="518919" y="3177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42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pc="20"/>
              <a:t>厂商：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2529" cy="1130855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02064" y="307458"/>
            <a:ext cx="1044575" cy="8248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5250" spc="25">
                <a:solidFill>
                  <a:srgbClr val="FFFFFF"/>
                </a:solidFill>
                <a:latin typeface="Microsoft YaHei"/>
                <a:cs typeface="Microsoft YaHei"/>
              </a:rPr>
              <a:t>QA</a:t>
            </a:r>
            <a:endParaRPr sz="5250">
              <a:latin typeface="Microsoft YaHei"/>
              <a:cs typeface="Microsoft YaHe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01392" y="10431012"/>
            <a:ext cx="2104899" cy="7147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716848" y="2092836"/>
            <a:ext cx="7177163" cy="76264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7332" y="2026758"/>
            <a:ext cx="7255039" cy="725503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42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pc="20"/>
              <a:t>厂商：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2529" cy="1130855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305387" y="5570008"/>
            <a:ext cx="254000" cy="104139"/>
          </a:xfrm>
          <a:custGeom>
            <a:avLst/>
            <a:gdLst/>
            <a:ahLst/>
            <a:cxnLst/>
            <a:rect l="l" t="t" r="r" b="b"/>
            <a:pathLst>
              <a:path w="254000" h="104139">
                <a:moveTo>
                  <a:pt x="253905" y="0"/>
                </a:moveTo>
                <a:lnTo>
                  <a:pt x="0" y="0"/>
                </a:lnTo>
                <a:lnTo>
                  <a:pt x="126953" y="103664"/>
                </a:lnTo>
                <a:lnTo>
                  <a:pt x="25390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4510577" y="1381173"/>
            <a:ext cx="9478010" cy="2967990"/>
            <a:chOff x="4510577" y="1381173"/>
            <a:chExt cx="9478010" cy="2967990"/>
          </a:xfrm>
        </p:grpSpPr>
        <p:sp>
          <p:nvSpPr>
            <p:cNvPr id="5" name="object 5"/>
            <p:cNvSpPr/>
            <p:nvPr/>
          </p:nvSpPr>
          <p:spPr>
            <a:xfrm>
              <a:off x="4523142" y="1393738"/>
              <a:ext cx="9453245" cy="2942590"/>
            </a:xfrm>
            <a:custGeom>
              <a:avLst/>
              <a:gdLst/>
              <a:ahLst/>
              <a:cxnLst/>
              <a:rect l="l" t="t" r="r" b="b"/>
              <a:pathLst>
                <a:path w="9453244" h="2942590">
                  <a:moveTo>
                    <a:pt x="9452675" y="0"/>
                  </a:moveTo>
                  <a:lnTo>
                    <a:pt x="0" y="0"/>
                  </a:lnTo>
                  <a:lnTo>
                    <a:pt x="4726335" y="2942507"/>
                  </a:lnTo>
                  <a:lnTo>
                    <a:pt x="9452675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523142" y="1393738"/>
              <a:ext cx="9453245" cy="2942590"/>
            </a:xfrm>
            <a:custGeom>
              <a:avLst/>
              <a:gdLst/>
              <a:ahLst/>
              <a:cxnLst/>
              <a:rect l="l" t="t" r="r" b="b"/>
              <a:pathLst>
                <a:path w="9453244" h="2942590">
                  <a:moveTo>
                    <a:pt x="0" y="0"/>
                  </a:moveTo>
                  <a:lnTo>
                    <a:pt x="4726336" y="2942507"/>
                  </a:lnTo>
                  <a:lnTo>
                    <a:pt x="9452673" y="0"/>
                  </a:lnTo>
                  <a:lnTo>
                    <a:pt x="0" y="0"/>
                  </a:lnTo>
                  <a:close/>
                </a:path>
              </a:pathLst>
            </a:custGeom>
            <a:ln w="2513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431519" y="1869717"/>
              <a:ext cx="1586230" cy="796925"/>
            </a:xfrm>
            <a:custGeom>
              <a:avLst/>
              <a:gdLst/>
              <a:ahLst/>
              <a:cxnLst/>
              <a:rect l="l" t="t" r="r" b="b"/>
              <a:pathLst>
                <a:path w="1586229" h="796925">
                  <a:moveTo>
                    <a:pt x="432463" y="288309"/>
                  </a:moveTo>
                  <a:lnTo>
                    <a:pt x="360386" y="288309"/>
                  </a:lnTo>
                  <a:lnTo>
                    <a:pt x="353862" y="336878"/>
                  </a:lnTo>
                  <a:lnTo>
                    <a:pt x="343064" y="383377"/>
                  </a:lnTo>
                  <a:lnTo>
                    <a:pt x="327991" y="427806"/>
                  </a:lnTo>
                  <a:lnTo>
                    <a:pt x="308645" y="470167"/>
                  </a:lnTo>
                  <a:lnTo>
                    <a:pt x="285024" y="510457"/>
                  </a:lnTo>
                  <a:lnTo>
                    <a:pt x="257129" y="548678"/>
                  </a:lnTo>
                  <a:lnTo>
                    <a:pt x="224960" y="584829"/>
                  </a:lnTo>
                  <a:lnTo>
                    <a:pt x="188516" y="618910"/>
                  </a:lnTo>
                  <a:lnTo>
                    <a:pt x="147798" y="650922"/>
                  </a:lnTo>
                  <a:lnTo>
                    <a:pt x="102806" y="680865"/>
                  </a:lnTo>
                  <a:lnTo>
                    <a:pt x="53540" y="708737"/>
                  </a:lnTo>
                  <a:lnTo>
                    <a:pt x="0" y="734540"/>
                  </a:lnTo>
                  <a:lnTo>
                    <a:pt x="15892" y="753622"/>
                  </a:lnTo>
                  <a:lnTo>
                    <a:pt x="29559" y="770376"/>
                  </a:lnTo>
                  <a:lnTo>
                    <a:pt x="40998" y="784802"/>
                  </a:lnTo>
                  <a:lnTo>
                    <a:pt x="50209" y="796900"/>
                  </a:lnTo>
                  <a:lnTo>
                    <a:pt x="101120" y="769147"/>
                  </a:lnTo>
                  <a:lnTo>
                    <a:pt x="148276" y="739781"/>
                  </a:lnTo>
                  <a:lnTo>
                    <a:pt x="191756" y="708737"/>
                  </a:lnTo>
                  <a:lnTo>
                    <a:pt x="231323" y="676211"/>
                  </a:lnTo>
                  <a:lnTo>
                    <a:pt x="267215" y="642006"/>
                  </a:lnTo>
                  <a:lnTo>
                    <a:pt x="299352" y="606188"/>
                  </a:lnTo>
                  <a:lnTo>
                    <a:pt x="327733" y="568757"/>
                  </a:lnTo>
                  <a:lnTo>
                    <a:pt x="352360" y="529713"/>
                  </a:lnTo>
                  <a:lnTo>
                    <a:pt x="373233" y="489056"/>
                  </a:lnTo>
                  <a:lnTo>
                    <a:pt x="390350" y="446786"/>
                  </a:lnTo>
                  <a:lnTo>
                    <a:pt x="403712" y="402903"/>
                  </a:lnTo>
                  <a:lnTo>
                    <a:pt x="464116" y="402903"/>
                  </a:lnTo>
                  <a:lnTo>
                    <a:pt x="458918" y="390036"/>
                  </a:lnTo>
                  <a:lnTo>
                    <a:pt x="443868" y="340702"/>
                  </a:lnTo>
                  <a:lnTo>
                    <a:pt x="432463" y="288309"/>
                  </a:lnTo>
                  <a:close/>
                </a:path>
                <a:path w="1586229" h="796925">
                  <a:moveTo>
                    <a:pt x="464116" y="402903"/>
                  </a:moveTo>
                  <a:lnTo>
                    <a:pt x="403712" y="402903"/>
                  </a:lnTo>
                  <a:lnTo>
                    <a:pt x="419946" y="450936"/>
                  </a:lnTo>
                  <a:lnTo>
                    <a:pt x="439199" y="496231"/>
                  </a:lnTo>
                  <a:lnTo>
                    <a:pt x="461470" y="538789"/>
                  </a:lnTo>
                  <a:lnTo>
                    <a:pt x="486760" y="578609"/>
                  </a:lnTo>
                  <a:lnTo>
                    <a:pt x="515068" y="615692"/>
                  </a:lnTo>
                  <a:lnTo>
                    <a:pt x="546395" y="650037"/>
                  </a:lnTo>
                  <a:lnTo>
                    <a:pt x="580740" y="681645"/>
                  </a:lnTo>
                  <a:lnTo>
                    <a:pt x="618104" y="710516"/>
                  </a:lnTo>
                  <a:lnTo>
                    <a:pt x="658486" y="736649"/>
                  </a:lnTo>
                  <a:lnTo>
                    <a:pt x="701887" y="760044"/>
                  </a:lnTo>
                  <a:lnTo>
                    <a:pt x="748307" y="780702"/>
                  </a:lnTo>
                  <a:lnTo>
                    <a:pt x="759747" y="766884"/>
                  </a:lnTo>
                  <a:lnTo>
                    <a:pt x="773818" y="751345"/>
                  </a:lnTo>
                  <a:lnTo>
                    <a:pt x="790521" y="734085"/>
                  </a:lnTo>
                  <a:lnTo>
                    <a:pt x="809857" y="715104"/>
                  </a:lnTo>
                  <a:lnTo>
                    <a:pt x="758363" y="696364"/>
                  </a:lnTo>
                  <a:lnTo>
                    <a:pt x="710514" y="674566"/>
                  </a:lnTo>
                  <a:lnTo>
                    <a:pt x="666309" y="649708"/>
                  </a:lnTo>
                  <a:lnTo>
                    <a:pt x="625749" y="621790"/>
                  </a:lnTo>
                  <a:lnTo>
                    <a:pt x="588833" y="590813"/>
                  </a:lnTo>
                  <a:lnTo>
                    <a:pt x="555561" y="556776"/>
                  </a:lnTo>
                  <a:lnTo>
                    <a:pt x="525934" y="519680"/>
                  </a:lnTo>
                  <a:lnTo>
                    <a:pt x="499951" y="479525"/>
                  </a:lnTo>
                  <a:lnTo>
                    <a:pt x="477612" y="436310"/>
                  </a:lnTo>
                  <a:lnTo>
                    <a:pt x="464116" y="402903"/>
                  </a:lnTo>
                  <a:close/>
                </a:path>
                <a:path w="1586229" h="796925">
                  <a:moveTo>
                    <a:pt x="792850" y="225140"/>
                  </a:moveTo>
                  <a:lnTo>
                    <a:pt x="14576" y="225140"/>
                  </a:lnTo>
                  <a:lnTo>
                    <a:pt x="14576" y="288309"/>
                  </a:lnTo>
                  <a:lnTo>
                    <a:pt x="792850" y="288309"/>
                  </a:lnTo>
                  <a:lnTo>
                    <a:pt x="792850" y="225140"/>
                  </a:lnTo>
                  <a:close/>
                </a:path>
                <a:path w="1586229" h="796925">
                  <a:moveTo>
                    <a:pt x="435702" y="5669"/>
                  </a:moveTo>
                  <a:lnTo>
                    <a:pt x="365244" y="5669"/>
                  </a:lnTo>
                  <a:lnTo>
                    <a:pt x="365118" y="60840"/>
                  </a:lnTo>
                  <a:lnTo>
                    <a:pt x="364738" y="115809"/>
                  </a:lnTo>
                  <a:lnTo>
                    <a:pt x="364106" y="170576"/>
                  </a:lnTo>
                  <a:lnTo>
                    <a:pt x="363220" y="225140"/>
                  </a:lnTo>
                  <a:lnTo>
                    <a:pt x="433678" y="225140"/>
                  </a:lnTo>
                  <a:lnTo>
                    <a:pt x="434563" y="169968"/>
                  </a:lnTo>
                  <a:lnTo>
                    <a:pt x="435196" y="114999"/>
                  </a:lnTo>
                  <a:lnTo>
                    <a:pt x="435575" y="60233"/>
                  </a:lnTo>
                  <a:lnTo>
                    <a:pt x="435702" y="5669"/>
                  </a:lnTo>
                  <a:close/>
                </a:path>
                <a:path w="1586229" h="796925">
                  <a:moveTo>
                    <a:pt x="1585700" y="34013"/>
                  </a:moveTo>
                  <a:lnTo>
                    <a:pt x="1122462" y="34013"/>
                  </a:lnTo>
                  <a:lnTo>
                    <a:pt x="1122462" y="794470"/>
                  </a:lnTo>
                  <a:lnTo>
                    <a:pt x="1182391" y="794470"/>
                  </a:lnTo>
                  <a:lnTo>
                    <a:pt x="1182391" y="94753"/>
                  </a:lnTo>
                  <a:lnTo>
                    <a:pt x="1585700" y="94753"/>
                  </a:lnTo>
                  <a:lnTo>
                    <a:pt x="1585700" y="34013"/>
                  </a:lnTo>
                  <a:close/>
                </a:path>
                <a:path w="1586229" h="796925">
                  <a:moveTo>
                    <a:pt x="1342742" y="724823"/>
                  </a:moveTo>
                  <a:lnTo>
                    <a:pt x="1346235" y="741576"/>
                  </a:lnTo>
                  <a:lnTo>
                    <a:pt x="1349424" y="757824"/>
                  </a:lnTo>
                  <a:lnTo>
                    <a:pt x="1352309" y="773566"/>
                  </a:lnTo>
                  <a:lnTo>
                    <a:pt x="1354890" y="788801"/>
                  </a:lnTo>
                  <a:lnTo>
                    <a:pt x="1433649" y="791028"/>
                  </a:lnTo>
                  <a:lnTo>
                    <a:pt x="1466499" y="791382"/>
                  </a:lnTo>
                  <a:lnTo>
                    <a:pt x="1494996" y="791230"/>
                  </a:lnTo>
                  <a:lnTo>
                    <a:pt x="1534679" y="785004"/>
                  </a:lnTo>
                  <a:lnTo>
                    <a:pt x="1563024" y="766327"/>
                  </a:lnTo>
                  <a:lnTo>
                    <a:pt x="1580031" y="735198"/>
                  </a:lnTo>
                  <a:lnTo>
                    <a:pt x="1580749" y="729682"/>
                  </a:lnTo>
                  <a:lnTo>
                    <a:pt x="1470700" y="729682"/>
                  </a:lnTo>
                  <a:lnTo>
                    <a:pt x="1444785" y="729378"/>
                  </a:lnTo>
                  <a:lnTo>
                    <a:pt x="1414820" y="728467"/>
                  </a:lnTo>
                  <a:lnTo>
                    <a:pt x="1380806" y="726948"/>
                  </a:lnTo>
                  <a:lnTo>
                    <a:pt x="1342742" y="724823"/>
                  </a:lnTo>
                  <a:close/>
                </a:path>
                <a:path w="1586229" h="796925">
                  <a:moveTo>
                    <a:pt x="1585700" y="94753"/>
                  </a:moveTo>
                  <a:lnTo>
                    <a:pt x="1525770" y="94753"/>
                  </a:lnTo>
                  <a:lnTo>
                    <a:pt x="1525770" y="681090"/>
                  </a:lnTo>
                  <a:lnTo>
                    <a:pt x="1522328" y="702349"/>
                  </a:lnTo>
                  <a:lnTo>
                    <a:pt x="1512003" y="717534"/>
                  </a:lnTo>
                  <a:lnTo>
                    <a:pt x="1494793" y="726645"/>
                  </a:lnTo>
                  <a:lnTo>
                    <a:pt x="1470700" y="729682"/>
                  </a:lnTo>
                  <a:lnTo>
                    <a:pt x="1580749" y="729682"/>
                  </a:lnTo>
                  <a:lnTo>
                    <a:pt x="1585700" y="691618"/>
                  </a:lnTo>
                  <a:lnTo>
                    <a:pt x="1585700" y="94753"/>
                  </a:lnTo>
                  <a:close/>
                </a:path>
                <a:path w="1586229" h="796925">
                  <a:moveTo>
                    <a:pt x="1252848" y="170070"/>
                  </a:moveTo>
                  <a:lnTo>
                    <a:pt x="1208306" y="192746"/>
                  </a:lnTo>
                  <a:lnTo>
                    <a:pt x="1234626" y="238973"/>
                  </a:lnTo>
                  <a:lnTo>
                    <a:pt x="1283866" y="325983"/>
                  </a:lnTo>
                  <a:lnTo>
                    <a:pt x="1328570" y="405738"/>
                  </a:lnTo>
                  <a:lnTo>
                    <a:pt x="1305425" y="446620"/>
                  </a:lnTo>
                  <a:lnTo>
                    <a:pt x="1280691" y="487955"/>
                  </a:lnTo>
                  <a:lnTo>
                    <a:pt x="1254371" y="529744"/>
                  </a:lnTo>
                  <a:lnTo>
                    <a:pt x="1226463" y="571986"/>
                  </a:lnTo>
                  <a:lnTo>
                    <a:pt x="1196969" y="614681"/>
                  </a:lnTo>
                  <a:lnTo>
                    <a:pt x="1246369" y="643027"/>
                  </a:lnTo>
                  <a:lnTo>
                    <a:pt x="1275929" y="600332"/>
                  </a:lnTo>
                  <a:lnTo>
                    <a:pt x="1304679" y="556068"/>
                  </a:lnTo>
                  <a:lnTo>
                    <a:pt x="1332619" y="510236"/>
                  </a:lnTo>
                  <a:lnTo>
                    <a:pt x="1359749" y="462834"/>
                  </a:lnTo>
                  <a:lnTo>
                    <a:pt x="1422643" y="462834"/>
                  </a:lnTo>
                  <a:lnTo>
                    <a:pt x="1416768" y="452457"/>
                  </a:lnTo>
                  <a:lnTo>
                    <a:pt x="1390119" y="405738"/>
                  </a:lnTo>
                  <a:lnTo>
                    <a:pt x="1410770" y="364727"/>
                  </a:lnTo>
                  <a:lnTo>
                    <a:pt x="1417901" y="349859"/>
                  </a:lnTo>
                  <a:lnTo>
                    <a:pt x="1358129" y="349859"/>
                  </a:lnTo>
                  <a:lnTo>
                    <a:pt x="1330443" y="302026"/>
                  </a:lnTo>
                  <a:lnTo>
                    <a:pt x="1303667" y="256117"/>
                  </a:lnTo>
                  <a:lnTo>
                    <a:pt x="1277802" y="212132"/>
                  </a:lnTo>
                  <a:lnTo>
                    <a:pt x="1252848" y="170070"/>
                  </a:lnTo>
                  <a:close/>
                </a:path>
                <a:path w="1586229" h="796925">
                  <a:moveTo>
                    <a:pt x="1422643" y="462834"/>
                  </a:moveTo>
                  <a:lnTo>
                    <a:pt x="1359749" y="462834"/>
                  </a:lnTo>
                  <a:lnTo>
                    <a:pt x="1384855" y="508818"/>
                  </a:lnTo>
                  <a:lnTo>
                    <a:pt x="1407936" y="551614"/>
                  </a:lnTo>
                  <a:lnTo>
                    <a:pt x="1428992" y="591221"/>
                  </a:lnTo>
                  <a:lnTo>
                    <a:pt x="1448024" y="627639"/>
                  </a:lnTo>
                  <a:lnTo>
                    <a:pt x="1500665" y="601724"/>
                  </a:lnTo>
                  <a:lnTo>
                    <a:pt x="1472041" y="550450"/>
                  </a:lnTo>
                  <a:lnTo>
                    <a:pt x="1444076" y="500694"/>
                  </a:lnTo>
                  <a:lnTo>
                    <a:pt x="1422643" y="462834"/>
                  </a:lnTo>
                  <a:close/>
                </a:path>
                <a:path w="1586229" h="796925">
                  <a:moveTo>
                    <a:pt x="1432636" y="173309"/>
                  </a:moveTo>
                  <a:lnTo>
                    <a:pt x="1417047" y="216536"/>
                  </a:lnTo>
                  <a:lnTo>
                    <a:pt x="1399433" y="260369"/>
                  </a:lnTo>
                  <a:lnTo>
                    <a:pt x="1379794" y="304810"/>
                  </a:lnTo>
                  <a:lnTo>
                    <a:pt x="1358129" y="349859"/>
                  </a:lnTo>
                  <a:lnTo>
                    <a:pt x="1417901" y="349859"/>
                  </a:lnTo>
                  <a:lnTo>
                    <a:pt x="1430936" y="322679"/>
                  </a:lnTo>
                  <a:lnTo>
                    <a:pt x="1450616" y="279595"/>
                  </a:lnTo>
                  <a:lnTo>
                    <a:pt x="1469809" y="235474"/>
                  </a:lnTo>
                  <a:lnTo>
                    <a:pt x="1488517" y="190316"/>
                  </a:lnTo>
                  <a:lnTo>
                    <a:pt x="1432636" y="173309"/>
                  </a:lnTo>
                  <a:close/>
                </a:path>
                <a:path w="1586229" h="796925">
                  <a:moveTo>
                    <a:pt x="1042220" y="323943"/>
                  </a:moveTo>
                  <a:lnTo>
                    <a:pt x="968589" y="323943"/>
                  </a:lnTo>
                  <a:lnTo>
                    <a:pt x="932398" y="381038"/>
                  </a:lnTo>
                  <a:lnTo>
                    <a:pt x="899953" y="427604"/>
                  </a:lnTo>
                  <a:lnTo>
                    <a:pt x="871254" y="463643"/>
                  </a:lnTo>
                  <a:lnTo>
                    <a:pt x="846300" y="489154"/>
                  </a:lnTo>
                  <a:lnTo>
                    <a:pt x="859258" y="541795"/>
                  </a:lnTo>
                  <a:lnTo>
                    <a:pt x="895183" y="537162"/>
                  </a:lnTo>
                  <a:lnTo>
                    <a:pt x="982388" y="527314"/>
                  </a:lnTo>
                  <a:lnTo>
                    <a:pt x="1090068" y="516689"/>
                  </a:lnTo>
                  <a:lnTo>
                    <a:pt x="1091738" y="503275"/>
                  </a:lnTo>
                  <a:lnTo>
                    <a:pt x="1093592" y="489154"/>
                  </a:lnTo>
                  <a:lnTo>
                    <a:pt x="1095040" y="478625"/>
                  </a:lnTo>
                  <a:lnTo>
                    <a:pt x="937004" y="478625"/>
                  </a:lnTo>
                  <a:lnTo>
                    <a:pt x="967149" y="434826"/>
                  </a:lnTo>
                  <a:lnTo>
                    <a:pt x="997113" y="390891"/>
                  </a:lnTo>
                  <a:lnTo>
                    <a:pt x="1026898" y="346821"/>
                  </a:lnTo>
                  <a:lnTo>
                    <a:pt x="1042220" y="323943"/>
                  </a:lnTo>
                  <a:close/>
                </a:path>
                <a:path w="1586229" h="796925">
                  <a:moveTo>
                    <a:pt x="1097355" y="462428"/>
                  </a:moveTo>
                  <a:lnTo>
                    <a:pt x="1054534" y="467085"/>
                  </a:lnTo>
                  <a:lnTo>
                    <a:pt x="937004" y="478625"/>
                  </a:lnTo>
                  <a:lnTo>
                    <a:pt x="1095040" y="478625"/>
                  </a:lnTo>
                  <a:lnTo>
                    <a:pt x="1095382" y="476145"/>
                  </a:lnTo>
                  <a:lnTo>
                    <a:pt x="1097355" y="462428"/>
                  </a:lnTo>
                  <a:close/>
                </a:path>
                <a:path w="1586229" h="796925">
                  <a:moveTo>
                    <a:pt x="988026" y="0"/>
                  </a:moveTo>
                  <a:lnTo>
                    <a:pt x="960873" y="60469"/>
                  </a:lnTo>
                  <a:lnTo>
                    <a:pt x="933945" y="115539"/>
                  </a:lnTo>
                  <a:lnTo>
                    <a:pt x="907242" y="165211"/>
                  </a:lnTo>
                  <a:lnTo>
                    <a:pt x="880764" y="209483"/>
                  </a:lnTo>
                  <a:lnTo>
                    <a:pt x="854511" y="248356"/>
                  </a:lnTo>
                  <a:lnTo>
                    <a:pt x="828483" y="281830"/>
                  </a:lnTo>
                  <a:lnTo>
                    <a:pt x="846300" y="332851"/>
                  </a:lnTo>
                  <a:lnTo>
                    <a:pt x="968589" y="323943"/>
                  </a:lnTo>
                  <a:lnTo>
                    <a:pt x="1042220" y="323943"/>
                  </a:lnTo>
                  <a:lnTo>
                    <a:pt x="1056503" y="302616"/>
                  </a:lnTo>
                  <a:lnTo>
                    <a:pt x="1073522" y="276971"/>
                  </a:lnTo>
                  <a:lnTo>
                    <a:pt x="907040" y="276971"/>
                  </a:lnTo>
                  <a:lnTo>
                    <a:pt x="927286" y="244509"/>
                  </a:lnTo>
                  <a:lnTo>
                    <a:pt x="949152" y="208673"/>
                  </a:lnTo>
                  <a:lnTo>
                    <a:pt x="972638" y="169462"/>
                  </a:lnTo>
                  <a:lnTo>
                    <a:pt x="997743" y="126877"/>
                  </a:lnTo>
                  <a:lnTo>
                    <a:pt x="1024469" y="80918"/>
                  </a:lnTo>
                  <a:lnTo>
                    <a:pt x="1052813" y="31584"/>
                  </a:lnTo>
                  <a:lnTo>
                    <a:pt x="988026" y="0"/>
                  </a:lnTo>
                  <a:close/>
                </a:path>
                <a:path w="1586229" h="796925">
                  <a:moveTo>
                    <a:pt x="1052813" y="177358"/>
                  </a:moveTo>
                  <a:lnTo>
                    <a:pt x="1025278" y="227063"/>
                  </a:lnTo>
                  <a:lnTo>
                    <a:pt x="999363" y="272517"/>
                  </a:lnTo>
                  <a:lnTo>
                    <a:pt x="907040" y="276971"/>
                  </a:lnTo>
                  <a:lnTo>
                    <a:pt x="1073522" y="276971"/>
                  </a:lnTo>
                  <a:lnTo>
                    <a:pt x="1085928" y="258277"/>
                  </a:lnTo>
                  <a:lnTo>
                    <a:pt x="1115173" y="213802"/>
                  </a:lnTo>
                  <a:lnTo>
                    <a:pt x="1052813" y="177358"/>
                  </a:lnTo>
                  <a:close/>
                </a:path>
                <a:path w="1586229" h="796925">
                  <a:moveTo>
                    <a:pt x="1105455" y="600104"/>
                  </a:moveTo>
                  <a:lnTo>
                    <a:pt x="1009891" y="617201"/>
                  </a:lnTo>
                  <a:lnTo>
                    <a:pt x="828483" y="647076"/>
                  </a:lnTo>
                  <a:lnTo>
                    <a:pt x="845490" y="706195"/>
                  </a:lnTo>
                  <a:lnTo>
                    <a:pt x="942414" y="687536"/>
                  </a:lnTo>
                  <a:lnTo>
                    <a:pt x="1098975" y="660033"/>
                  </a:lnTo>
                  <a:lnTo>
                    <a:pt x="1100291" y="645962"/>
                  </a:lnTo>
                  <a:lnTo>
                    <a:pt x="1101810" y="631284"/>
                  </a:lnTo>
                  <a:lnTo>
                    <a:pt x="1103531" y="615998"/>
                  </a:lnTo>
                  <a:lnTo>
                    <a:pt x="1105455" y="6001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3854346" y="5830733"/>
            <a:ext cx="1156335" cy="1156335"/>
            <a:chOff x="3854346" y="5830733"/>
            <a:chExt cx="1156335" cy="1156335"/>
          </a:xfrm>
        </p:grpSpPr>
        <p:sp>
          <p:nvSpPr>
            <p:cNvPr id="9" name="object 9"/>
            <p:cNvSpPr/>
            <p:nvPr/>
          </p:nvSpPr>
          <p:spPr>
            <a:xfrm>
              <a:off x="3854346" y="5830733"/>
              <a:ext cx="1156335" cy="1156335"/>
            </a:xfrm>
            <a:custGeom>
              <a:avLst/>
              <a:gdLst/>
              <a:ahLst/>
              <a:cxnLst/>
              <a:rect l="l" t="t" r="r" b="b"/>
              <a:pathLst>
                <a:path w="1156335" h="1156334">
                  <a:moveTo>
                    <a:pt x="577994" y="0"/>
                  </a:moveTo>
                  <a:lnTo>
                    <a:pt x="530589" y="1916"/>
                  </a:lnTo>
                  <a:lnTo>
                    <a:pt x="484240" y="7564"/>
                  </a:lnTo>
                  <a:lnTo>
                    <a:pt x="439095" y="16798"/>
                  </a:lnTo>
                  <a:lnTo>
                    <a:pt x="395303" y="29466"/>
                  </a:lnTo>
                  <a:lnTo>
                    <a:pt x="353012" y="45421"/>
                  </a:lnTo>
                  <a:lnTo>
                    <a:pt x="312372" y="64514"/>
                  </a:lnTo>
                  <a:lnTo>
                    <a:pt x="273531" y="86596"/>
                  </a:lnTo>
                  <a:lnTo>
                    <a:pt x="236638" y="111519"/>
                  </a:lnTo>
                  <a:lnTo>
                    <a:pt x="201841" y="139133"/>
                  </a:lnTo>
                  <a:lnTo>
                    <a:pt x="169290" y="169290"/>
                  </a:lnTo>
                  <a:lnTo>
                    <a:pt x="139133" y="201841"/>
                  </a:lnTo>
                  <a:lnTo>
                    <a:pt x="111519" y="236638"/>
                  </a:lnTo>
                  <a:lnTo>
                    <a:pt x="86596" y="273531"/>
                  </a:lnTo>
                  <a:lnTo>
                    <a:pt x="64514" y="312372"/>
                  </a:lnTo>
                  <a:lnTo>
                    <a:pt x="45421" y="353012"/>
                  </a:lnTo>
                  <a:lnTo>
                    <a:pt x="29466" y="395303"/>
                  </a:lnTo>
                  <a:lnTo>
                    <a:pt x="16798" y="439095"/>
                  </a:lnTo>
                  <a:lnTo>
                    <a:pt x="7564" y="484240"/>
                  </a:lnTo>
                  <a:lnTo>
                    <a:pt x="1916" y="530589"/>
                  </a:lnTo>
                  <a:lnTo>
                    <a:pt x="0" y="577994"/>
                  </a:lnTo>
                  <a:lnTo>
                    <a:pt x="1916" y="625398"/>
                  </a:lnTo>
                  <a:lnTo>
                    <a:pt x="7564" y="671747"/>
                  </a:lnTo>
                  <a:lnTo>
                    <a:pt x="16798" y="716892"/>
                  </a:lnTo>
                  <a:lnTo>
                    <a:pt x="29466" y="760684"/>
                  </a:lnTo>
                  <a:lnTo>
                    <a:pt x="45421" y="802975"/>
                  </a:lnTo>
                  <a:lnTo>
                    <a:pt x="64514" y="843615"/>
                  </a:lnTo>
                  <a:lnTo>
                    <a:pt x="86596" y="882456"/>
                  </a:lnTo>
                  <a:lnTo>
                    <a:pt x="111519" y="919349"/>
                  </a:lnTo>
                  <a:lnTo>
                    <a:pt x="139133" y="954146"/>
                  </a:lnTo>
                  <a:lnTo>
                    <a:pt x="169290" y="986697"/>
                  </a:lnTo>
                  <a:lnTo>
                    <a:pt x="201841" y="1016854"/>
                  </a:lnTo>
                  <a:lnTo>
                    <a:pt x="236638" y="1044468"/>
                  </a:lnTo>
                  <a:lnTo>
                    <a:pt x="273531" y="1069391"/>
                  </a:lnTo>
                  <a:lnTo>
                    <a:pt x="312372" y="1091473"/>
                  </a:lnTo>
                  <a:lnTo>
                    <a:pt x="353012" y="1110566"/>
                  </a:lnTo>
                  <a:lnTo>
                    <a:pt x="395303" y="1126521"/>
                  </a:lnTo>
                  <a:lnTo>
                    <a:pt x="439095" y="1139190"/>
                  </a:lnTo>
                  <a:lnTo>
                    <a:pt x="484240" y="1148423"/>
                  </a:lnTo>
                  <a:lnTo>
                    <a:pt x="530589" y="1154072"/>
                  </a:lnTo>
                  <a:lnTo>
                    <a:pt x="577994" y="1155988"/>
                  </a:lnTo>
                  <a:lnTo>
                    <a:pt x="625398" y="1154072"/>
                  </a:lnTo>
                  <a:lnTo>
                    <a:pt x="671747" y="1148423"/>
                  </a:lnTo>
                  <a:lnTo>
                    <a:pt x="716892" y="1139190"/>
                  </a:lnTo>
                  <a:lnTo>
                    <a:pt x="760684" y="1126521"/>
                  </a:lnTo>
                  <a:lnTo>
                    <a:pt x="802975" y="1110566"/>
                  </a:lnTo>
                  <a:lnTo>
                    <a:pt x="843615" y="1091473"/>
                  </a:lnTo>
                  <a:lnTo>
                    <a:pt x="882456" y="1069391"/>
                  </a:lnTo>
                  <a:lnTo>
                    <a:pt x="919349" y="1044468"/>
                  </a:lnTo>
                  <a:lnTo>
                    <a:pt x="954146" y="1016854"/>
                  </a:lnTo>
                  <a:lnTo>
                    <a:pt x="986697" y="986697"/>
                  </a:lnTo>
                  <a:lnTo>
                    <a:pt x="1016854" y="954146"/>
                  </a:lnTo>
                  <a:lnTo>
                    <a:pt x="1044468" y="919349"/>
                  </a:lnTo>
                  <a:lnTo>
                    <a:pt x="1069391" y="882456"/>
                  </a:lnTo>
                  <a:lnTo>
                    <a:pt x="1091473" y="843615"/>
                  </a:lnTo>
                  <a:lnTo>
                    <a:pt x="1110566" y="802975"/>
                  </a:lnTo>
                  <a:lnTo>
                    <a:pt x="1126521" y="760684"/>
                  </a:lnTo>
                  <a:lnTo>
                    <a:pt x="1139190" y="716892"/>
                  </a:lnTo>
                  <a:lnTo>
                    <a:pt x="1148423" y="671747"/>
                  </a:lnTo>
                  <a:lnTo>
                    <a:pt x="1154072" y="625398"/>
                  </a:lnTo>
                  <a:lnTo>
                    <a:pt x="1155988" y="577994"/>
                  </a:lnTo>
                  <a:lnTo>
                    <a:pt x="1154072" y="530589"/>
                  </a:lnTo>
                  <a:lnTo>
                    <a:pt x="1148423" y="484240"/>
                  </a:lnTo>
                  <a:lnTo>
                    <a:pt x="1139190" y="439095"/>
                  </a:lnTo>
                  <a:lnTo>
                    <a:pt x="1126521" y="395303"/>
                  </a:lnTo>
                  <a:lnTo>
                    <a:pt x="1110566" y="353012"/>
                  </a:lnTo>
                  <a:lnTo>
                    <a:pt x="1091473" y="312372"/>
                  </a:lnTo>
                  <a:lnTo>
                    <a:pt x="1069391" y="273531"/>
                  </a:lnTo>
                  <a:lnTo>
                    <a:pt x="1044468" y="236638"/>
                  </a:lnTo>
                  <a:lnTo>
                    <a:pt x="1016854" y="201841"/>
                  </a:lnTo>
                  <a:lnTo>
                    <a:pt x="986697" y="169290"/>
                  </a:lnTo>
                  <a:lnTo>
                    <a:pt x="954146" y="139133"/>
                  </a:lnTo>
                  <a:lnTo>
                    <a:pt x="919349" y="111519"/>
                  </a:lnTo>
                  <a:lnTo>
                    <a:pt x="882456" y="86596"/>
                  </a:lnTo>
                  <a:lnTo>
                    <a:pt x="843615" y="64514"/>
                  </a:lnTo>
                  <a:lnTo>
                    <a:pt x="802975" y="45421"/>
                  </a:lnTo>
                  <a:lnTo>
                    <a:pt x="760684" y="29466"/>
                  </a:lnTo>
                  <a:lnTo>
                    <a:pt x="716892" y="16798"/>
                  </a:lnTo>
                  <a:lnTo>
                    <a:pt x="671747" y="7564"/>
                  </a:lnTo>
                  <a:lnTo>
                    <a:pt x="625398" y="1916"/>
                  </a:lnTo>
                  <a:lnTo>
                    <a:pt x="577994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184179" y="6160892"/>
              <a:ext cx="496570" cy="495934"/>
            </a:xfrm>
            <a:custGeom>
              <a:avLst/>
              <a:gdLst/>
              <a:ahLst/>
              <a:cxnLst/>
              <a:rect l="l" t="t" r="r" b="b"/>
              <a:pathLst>
                <a:path w="496570" h="495934">
                  <a:moveTo>
                    <a:pt x="496322" y="478088"/>
                  </a:moveTo>
                  <a:lnTo>
                    <a:pt x="0" y="478088"/>
                  </a:lnTo>
                  <a:lnTo>
                    <a:pt x="0" y="495670"/>
                  </a:lnTo>
                  <a:lnTo>
                    <a:pt x="496322" y="495670"/>
                  </a:lnTo>
                  <a:lnTo>
                    <a:pt x="496322" y="478088"/>
                  </a:lnTo>
                  <a:close/>
                </a:path>
                <a:path w="496570" h="495934">
                  <a:moveTo>
                    <a:pt x="163183" y="279278"/>
                  </a:moveTo>
                  <a:lnTo>
                    <a:pt x="161829" y="279278"/>
                  </a:lnTo>
                  <a:lnTo>
                    <a:pt x="160474" y="279954"/>
                  </a:lnTo>
                  <a:lnTo>
                    <a:pt x="52137" y="304299"/>
                  </a:lnTo>
                  <a:lnTo>
                    <a:pt x="48073" y="305651"/>
                  </a:lnTo>
                  <a:lnTo>
                    <a:pt x="45366" y="309032"/>
                  </a:lnTo>
                  <a:lnTo>
                    <a:pt x="45366" y="478088"/>
                  </a:lnTo>
                  <a:lnTo>
                    <a:pt x="62971" y="478088"/>
                  </a:lnTo>
                  <a:lnTo>
                    <a:pt x="62971" y="320528"/>
                  </a:lnTo>
                  <a:lnTo>
                    <a:pt x="153704" y="299566"/>
                  </a:lnTo>
                  <a:lnTo>
                    <a:pt x="265520" y="299566"/>
                  </a:lnTo>
                  <a:lnTo>
                    <a:pt x="198393" y="286717"/>
                  </a:lnTo>
                  <a:lnTo>
                    <a:pt x="198393" y="282659"/>
                  </a:lnTo>
                  <a:lnTo>
                    <a:pt x="180788" y="282659"/>
                  </a:lnTo>
                  <a:lnTo>
                    <a:pt x="164538" y="279954"/>
                  </a:lnTo>
                  <a:lnTo>
                    <a:pt x="163860" y="279954"/>
                  </a:lnTo>
                  <a:lnTo>
                    <a:pt x="163183" y="279278"/>
                  </a:lnTo>
                  <a:close/>
                </a:path>
                <a:path w="496570" h="495934">
                  <a:moveTo>
                    <a:pt x="171309" y="299566"/>
                  </a:moveTo>
                  <a:lnTo>
                    <a:pt x="153704" y="299566"/>
                  </a:lnTo>
                  <a:lnTo>
                    <a:pt x="153704" y="478088"/>
                  </a:lnTo>
                  <a:lnTo>
                    <a:pt x="171309" y="478088"/>
                  </a:lnTo>
                  <a:lnTo>
                    <a:pt x="171309" y="299566"/>
                  </a:lnTo>
                  <a:close/>
                </a:path>
                <a:path w="496570" h="495934">
                  <a:moveTo>
                    <a:pt x="265520" y="299566"/>
                  </a:moveTo>
                  <a:lnTo>
                    <a:pt x="171309" y="299566"/>
                  </a:lnTo>
                  <a:lnTo>
                    <a:pt x="279646" y="320528"/>
                  </a:lnTo>
                  <a:lnTo>
                    <a:pt x="279646" y="478088"/>
                  </a:lnTo>
                  <a:lnTo>
                    <a:pt x="297928" y="478088"/>
                  </a:lnTo>
                  <a:lnTo>
                    <a:pt x="297928" y="302270"/>
                  </a:lnTo>
                  <a:lnTo>
                    <a:pt x="279646" y="302270"/>
                  </a:lnTo>
                  <a:lnTo>
                    <a:pt x="265520" y="299566"/>
                  </a:lnTo>
                  <a:close/>
                </a:path>
                <a:path w="496570" h="495934">
                  <a:moveTo>
                    <a:pt x="346561" y="85879"/>
                  </a:moveTo>
                  <a:lnTo>
                    <a:pt x="297928" y="85879"/>
                  </a:lnTo>
                  <a:lnTo>
                    <a:pt x="406266" y="129833"/>
                  </a:lnTo>
                  <a:lnTo>
                    <a:pt x="406266" y="478088"/>
                  </a:lnTo>
                  <a:lnTo>
                    <a:pt x="424548" y="478088"/>
                  </a:lnTo>
                  <a:lnTo>
                    <a:pt x="424548" y="120367"/>
                  </a:lnTo>
                  <a:lnTo>
                    <a:pt x="421840" y="116985"/>
                  </a:lnTo>
                  <a:lnTo>
                    <a:pt x="418454" y="115633"/>
                  </a:lnTo>
                  <a:lnTo>
                    <a:pt x="346561" y="85879"/>
                  </a:lnTo>
                  <a:close/>
                </a:path>
                <a:path w="496570" h="495934">
                  <a:moveTo>
                    <a:pt x="144244" y="432733"/>
                  </a:moveTo>
                  <a:lnTo>
                    <a:pt x="72502" y="432733"/>
                  </a:lnTo>
                  <a:lnTo>
                    <a:pt x="72502" y="450994"/>
                  </a:lnTo>
                  <a:lnTo>
                    <a:pt x="144244" y="450994"/>
                  </a:lnTo>
                  <a:lnTo>
                    <a:pt x="144244" y="432733"/>
                  </a:lnTo>
                  <a:close/>
                </a:path>
                <a:path w="496570" h="495934">
                  <a:moveTo>
                    <a:pt x="144244" y="387404"/>
                  </a:moveTo>
                  <a:lnTo>
                    <a:pt x="72502" y="387404"/>
                  </a:lnTo>
                  <a:lnTo>
                    <a:pt x="72502" y="405665"/>
                  </a:lnTo>
                  <a:lnTo>
                    <a:pt x="144244" y="405665"/>
                  </a:lnTo>
                  <a:lnTo>
                    <a:pt x="144244" y="387404"/>
                  </a:lnTo>
                  <a:close/>
                </a:path>
                <a:path w="496570" h="495934">
                  <a:moveTo>
                    <a:pt x="144244" y="342837"/>
                  </a:moveTo>
                  <a:lnTo>
                    <a:pt x="72502" y="342837"/>
                  </a:lnTo>
                  <a:lnTo>
                    <a:pt x="72502" y="360338"/>
                  </a:lnTo>
                  <a:lnTo>
                    <a:pt x="144244" y="360338"/>
                  </a:lnTo>
                  <a:lnTo>
                    <a:pt x="144244" y="342837"/>
                  </a:lnTo>
                  <a:close/>
                </a:path>
                <a:path w="496570" h="495934">
                  <a:moveTo>
                    <a:pt x="343295" y="83850"/>
                  </a:moveTo>
                  <a:lnTo>
                    <a:pt x="279646" y="83850"/>
                  </a:lnTo>
                  <a:lnTo>
                    <a:pt x="279646" y="302270"/>
                  </a:lnTo>
                  <a:lnTo>
                    <a:pt x="297928" y="302270"/>
                  </a:lnTo>
                  <a:lnTo>
                    <a:pt x="297928" y="85879"/>
                  </a:lnTo>
                  <a:lnTo>
                    <a:pt x="346561" y="85879"/>
                  </a:lnTo>
                  <a:lnTo>
                    <a:pt x="343295" y="84527"/>
                  </a:lnTo>
                  <a:lnTo>
                    <a:pt x="343295" y="83850"/>
                  </a:lnTo>
                  <a:close/>
                </a:path>
                <a:path w="496570" h="495934">
                  <a:moveTo>
                    <a:pt x="292512" y="63564"/>
                  </a:moveTo>
                  <a:lnTo>
                    <a:pt x="286418" y="63564"/>
                  </a:lnTo>
                  <a:lnTo>
                    <a:pt x="187559" y="89260"/>
                  </a:lnTo>
                  <a:lnTo>
                    <a:pt x="183497" y="90612"/>
                  </a:lnTo>
                  <a:lnTo>
                    <a:pt x="180788" y="93994"/>
                  </a:lnTo>
                  <a:lnTo>
                    <a:pt x="180788" y="282659"/>
                  </a:lnTo>
                  <a:lnTo>
                    <a:pt x="198393" y="282659"/>
                  </a:lnTo>
                  <a:lnTo>
                    <a:pt x="198393" y="105489"/>
                  </a:lnTo>
                  <a:lnTo>
                    <a:pt x="279646" y="83850"/>
                  </a:lnTo>
                  <a:lnTo>
                    <a:pt x="343295" y="83850"/>
                  </a:lnTo>
                  <a:lnTo>
                    <a:pt x="343295" y="77087"/>
                  </a:lnTo>
                  <a:lnTo>
                    <a:pt x="325012" y="77087"/>
                  </a:lnTo>
                  <a:lnTo>
                    <a:pt x="292512" y="63564"/>
                  </a:lnTo>
                  <a:close/>
                </a:path>
                <a:path w="496570" h="495934">
                  <a:moveTo>
                    <a:pt x="270880" y="261639"/>
                  </a:moveTo>
                  <a:lnTo>
                    <a:pt x="207833" y="261639"/>
                  </a:lnTo>
                  <a:lnTo>
                    <a:pt x="207833" y="279248"/>
                  </a:lnTo>
                  <a:lnTo>
                    <a:pt x="270880" y="279248"/>
                  </a:lnTo>
                  <a:lnTo>
                    <a:pt x="270880" y="261639"/>
                  </a:lnTo>
                  <a:close/>
                </a:path>
                <a:path w="496570" h="495934">
                  <a:moveTo>
                    <a:pt x="270880" y="216420"/>
                  </a:moveTo>
                  <a:lnTo>
                    <a:pt x="207833" y="216420"/>
                  </a:lnTo>
                  <a:lnTo>
                    <a:pt x="207833" y="234574"/>
                  </a:lnTo>
                  <a:lnTo>
                    <a:pt x="270880" y="234574"/>
                  </a:lnTo>
                  <a:lnTo>
                    <a:pt x="270880" y="216420"/>
                  </a:lnTo>
                  <a:close/>
                </a:path>
                <a:path w="496570" h="495934">
                  <a:moveTo>
                    <a:pt x="270880" y="171092"/>
                  </a:moveTo>
                  <a:lnTo>
                    <a:pt x="207833" y="171092"/>
                  </a:lnTo>
                  <a:lnTo>
                    <a:pt x="207833" y="189354"/>
                  </a:lnTo>
                  <a:lnTo>
                    <a:pt x="270880" y="189354"/>
                  </a:lnTo>
                  <a:lnTo>
                    <a:pt x="270880" y="171092"/>
                  </a:lnTo>
                  <a:close/>
                </a:path>
                <a:path w="496570" h="495934">
                  <a:moveTo>
                    <a:pt x="270880" y="126417"/>
                  </a:moveTo>
                  <a:lnTo>
                    <a:pt x="207833" y="126417"/>
                  </a:lnTo>
                  <a:lnTo>
                    <a:pt x="207833" y="144027"/>
                  </a:lnTo>
                  <a:lnTo>
                    <a:pt x="270880" y="144027"/>
                  </a:lnTo>
                  <a:lnTo>
                    <a:pt x="270880" y="126417"/>
                  </a:lnTo>
                  <a:close/>
                </a:path>
                <a:path w="496570" h="495934">
                  <a:moveTo>
                    <a:pt x="333816" y="0"/>
                  </a:moveTo>
                  <a:lnTo>
                    <a:pt x="323299" y="2134"/>
                  </a:lnTo>
                  <a:lnTo>
                    <a:pt x="314686" y="7945"/>
                  </a:lnTo>
                  <a:lnTo>
                    <a:pt x="308867" y="16546"/>
                  </a:lnTo>
                  <a:lnTo>
                    <a:pt x="306730" y="27048"/>
                  </a:lnTo>
                  <a:lnTo>
                    <a:pt x="308159" y="35342"/>
                  </a:lnTo>
                  <a:lnTo>
                    <a:pt x="312063" y="42686"/>
                  </a:lnTo>
                  <a:lnTo>
                    <a:pt x="317871" y="48634"/>
                  </a:lnTo>
                  <a:lnTo>
                    <a:pt x="325012" y="52745"/>
                  </a:lnTo>
                  <a:lnTo>
                    <a:pt x="325012" y="77087"/>
                  </a:lnTo>
                  <a:lnTo>
                    <a:pt x="343295" y="77087"/>
                  </a:lnTo>
                  <a:lnTo>
                    <a:pt x="343295" y="52745"/>
                  </a:lnTo>
                  <a:lnTo>
                    <a:pt x="350331" y="48634"/>
                  </a:lnTo>
                  <a:lnTo>
                    <a:pt x="355906" y="42686"/>
                  </a:lnTo>
                  <a:lnTo>
                    <a:pt x="359329" y="35839"/>
                  </a:lnTo>
                  <a:lnTo>
                    <a:pt x="329076" y="35839"/>
                  </a:lnTo>
                  <a:lnTo>
                    <a:pt x="325012" y="31782"/>
                  </a:lnTo>
                  <a:lnTo>
                    <a:pt x="325012" y="22314"/>
                  </a:lnTo>
                  <a:lnTo>
                    <a:pt x="329076" y="18258"/>
                  </a:lnTo>
                  <a:lnTo>
                    <a:pt x="359111" y="18258"/>
                  </a:lnTo>
                  <a:lnTo>
                    <a:pt x="358762" y="16546"/>
                  </a:lnTo>
                  <a:lnTo>
                    <a:pt x="352943" y="7945"/>
                  </a:lnTo>
                  <a:lnTo>
                    <a:pt x="344332" y="2134"/>
                  </a:lnTo>
                  <a:lnTo>
                    <a:pt x="333816" y="0"/>
                  </a:lnTo>
                  <a:close/>
                </a:path>
                <a:path w="496570" h="495934">
                  <a:moveTo>
                    <a:pt x="289125" y="62888"/>
                  </a:moveTo>
                  <a:lnTo>
                    <a:pt x="288448" y="63564"/>
                  </a:lnTo>
                  <a:lnTo>
                    <a:pt x="289803" y="63564"/>
                  </a:lnTo>
                  <a:lnTo>
                    <a:pt x="289125" y="62888"/>
                  </a:lnTo>
                  <a:close/>
                </a:path>
                <a:path w="496570" h="495934">
                  <a:moveTo>
                    <a:pt x="359111" y="18258"/>
                  </a:moveTo>
                  <a:lnTo>
                    <a:pt x="339232" y="18258"/>
                  </a:lnTo>
                  <a:lnTo>
                    <a:pt x="343295" y="22314"/>
                  </a:lnTo>
                  <a:lnTo>
                    <a:pt x="343295" y="31782"/>
                  </a:lnTo>
                  <a:lnTo>
                    <a:pt x="339232" y="35839"/>
                  </a:lnTo>
                  <a:lnTo>
                    <a:pt x="359329" y="35839"/>
                  </a:lnTo>
                  <a:lnTo>
                    <a:pt x="359577" y="35342"/>
                  </a:lnTo>
                  <a:lnTo>
                    <a:pt x="360899" y="27048"/>
                  </a:lnTo>
                  <a:lnTo>
                    <a:pt x="359111" y="182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6898269" y="5814590"/>
            <a:ext cx="1156335" cy="1156335"/>
            <a:chOff x="6898269" y="5814590"/>
            <a:chExt cx="1156335" cy="1156335"/>
          </a:xfrm>
        </p:grpSpPr>
        <p:sp>
          <p:nvSpPr>
            <p:cNvPr id="12" name="object 12"/>
            <p:cNvSpPr/>
            <p:nvPr/>
          </p:nvSpPr>
          <p:spPr>
            <a:xfrm>
              <a:off x="6898269" y="5814590"/>
              <a:ext cx="1156335" cy="1156335"/>
            </a:xfrm>
            <a:custGeom>
              <a:avLst/>
              <a:gdLst/>
              <a:ahLst/>
              <a:cxnLst/>
              <a:rect l="l" t="t" r="r" b="b"/>
              <a:pathLst>
                <a:path w="1156334" h="1156334">
                  <a:moveTo>
                    <a:pt x="577994" y="0"/>
                  </a:moveTo>
                  <a:lnTo>
                    <a:pt x="530589" y="1916"/>
                  </a:lnTo>
                  <a:lnTo>
                    <a:pt x="484240" y="7564"/>
                  </a:lnTo>
                  <a:lnTo>
                    <a:pt x="439095" y="16798"/>
                  </a:lnTo>
                  <a:lnTo>
                    <a:pt x="395303" y="29466"/>
                  </a:lnTo>
                  <a:lnTo>
                    <a:pt x="353013" y="45421"/>
                  </a:lnTo>
                  <a:lnTo>
                    <a:pt x="312372" y="64514"/>
                  </a:lnTo>
                  <a:lnTo>
                    <a:pt x="273531" y="86596"/>
                  </a:lnTo>
                  <a:lnTo>
                    <a:pt x="236638" y="111519"/>
                  </a:lnTo>
                  <a:lnTo>
                    <a:pt x="201842" y="139133"/>
                  </a:lnTo>
                  <a:lnTo>
                    <a:pt x="169290" y="169290"/>
                  </a:lnTo>
                  <a:lnTo>
                    <a:pt x="139133" y="201841"/>
                  </a:lnTo>
                  <a:lnTo>
                    <a:pt x="111519" y="236638"/>
                  </a:lnTo>
                  <a:lnTo>
                    <a:pt x="86596" y="273531"/>
                  </a:lnTo>
                  <a:lnTo>
                    <a:pt x="64514" y="312372"/>
                  </a:lnTo>
                  <a:lnTo>
                    <a:pt x="45421" y="353012"/>
                  </a:lnTo>
                  <a:lnTo>
                    <a:pt x="29466" y="395303"/>
                  </a:lnTo>
                  <a:lnTo>
                    <a:pt x="16798" y="439095"/>
                  </a:lnTo>
                  <a:lnTo>
                    <a:pt x="7564" y="484240"/>
                  </a:lnTo>
                  <a:lnTo>
                    <a:pt x="1916" y="530589"/>
                  </a:lnTo>
                  <a:lnTo>
                    <a:pt x="0" y="577994"/>
                  </a:lnTo>
                  <a:lnTo>
                    <a:pt x="1916" y="625398"/>
                  </a:lnTo>
                  <a:lnTo>
                    <a:pt x="7564" y="671747"/>
                  </a:lnTo>
                  <a:lnTo>
                    <a:pt x="16798" y="716892"/>
                  </a:lnTo>
                  <a:lnTo>
                    <a:pt x="29466" y="760684"/>
                  </a:lnTo>
                  <a:lnTo>
                    <a:pt x="45421" y="802975"/>
                  </a:lnTo>
                  <a:lnTo>
                    <a:pt x="64514" y="843615"/>
                  </a:lnTo>
                  <a:lnTo>
                    <a:pt x="86596" y="882456"/>
                  </a:lnTo>
                  <a:lnTo>
                    <a:pt x="111519" y="919349"/>
                  </a:lnTo>
                  <a:lnTo>
                    <a:pt x="139133" y="954145"/>
                  </a:lnTo>
                  <a:lnTo>
                    <a:pt x="169290" y="986696"/>
                  </a:lnTo>
                  <a:lnTo>
                    <a:pt x="201842" y="1016853"/>
                  </a:lnTo>
                  <a:lnTo>
                    <a:pt x="236638" y="1044467"/>
                  </a:lnTo>
                  <a:lnTo>
                    <a:pt x="273531" y="1069390"/>
                  </a:lnTo>
                  <a:lnTo>
                    <a:pt x="312372" y="1091472"/>
                  </a:lnTo>
                  <a:lnTo>
                    <a:pt x="353013" y="1110565"/>
                  </a:lnTo>
                  <a:lnTo>
                    <a:pt x="395303" y="1126520"/>
                  </a:lnTo>
                  <a:lnTo>
                    <a:pt x="439095" y="1139188"/>
                  </a:lnTo>
                  <a:lnTo>
                    <a:pt x="484240" y="1148422"/>
                  </a:lnTo>
                  <a:lnTo>
                    <a:pt x="530589" y="1154070"/>
                  </a:lnTo>
                  <a:lnTo>
                    <a:pt x="577994" y="1155987"/>
                  </a:lnTo>
                  <a:lnTo>
                    <a:pt x="625398" y="1154070"/>
                  </a:lnTo>
                  <a:lnTo>
                    <a:pt x="671747" y="1148422"/>
                  </a:lnTo>
                  <a:lnTo>
                    <a:pt x="716892" y="1139188"/>
                  </a:lnTo>
                  <a:lnTo>
                    <a:pt x="760684" y="1126520"/>
                  </a:lnTo>
                  <a:lnTo>
                    <a:pt x="802975" y="1110565"/>
                  </a:lnTo>
                  <a:lnTo>
                    <a:pt x="843615" y="1091472"/>
                  </a:lnTo>
                  <a:lnTo>
                    <a:pt x="882456" y="1069390"/>
                  </a:lnTo>
                  <a:lnTo>
                    <a:pt x="919349" y="1044467"/>
                  </a:lnTo>
                  <a:lnTo>
                    <a:pt x="954146" y="1016853"/>
                  </a:lnTo>
                  <a:lnTo>
                    <a:pt x="986697" y="986696"/>
                  </a:lnTo>
                  <a:lnTo>
                    <a:pt x="1016854" y="954145"/>
                  </a:lnTo>
                  <a:lnTo>
                    <a:pt x="1044468" y="919349"/>
                  </a:lnTo>
                  <a:lnTo>
                    <a:pt x="1069391" y="882456"/>
                  </a:lnTo>
                  <a:lnTo>
                    <a:pt x="1091473" y="843615"/>
                  </a:lnTo>
                  <a:lnTo>
                    <a:pt x="1110566" y="802975"/>
                  </a:lnTo>
                  <a:lnTo>
                    <a:pt x="1126521" y="760684"/>
                  </a:lnTo>
                  <a:lnTo>
                    <a:pt x="1139190" y="716892"/>
                  </a:lnTo>
                  <a:lnTo>
                    <a:pt x="1148423" y="671747"/>
                  </a:lnTo>
                  <a:lnTo>
                    <a:pt x="1154072" y="625398"/>
                  </a:lnTo>
                  <a:lnTo>
                    <a:pt x="1155988" y="577994"/>
                  </a:lnTo>
                  <a:lnTo>
                    <a:pt x="1154072" y="530589"/>
                  </a:lnTo>
                  <a:lnTo>
                    <a:pt x="1148423" y="484240"/>
                  </a:lnTo>
                  <a:lnTo>
                    <a:pt x="1139190" y="439095"/>
                  </a:lnTo>
                  <a:lnTo>
                    <a:pt x="1126521" y="395303"/>
                  </a:lnTo>
                  <a:lnTo>
                    <a:pt x="1110566" y="353012"/>
                  </a:lnTo>
                  <a:lnTo>
                    <a:pt x="1091473" y="312372"/>
                  </a:lnTo>
                  <a:lnTo>
                    <a:pt x="1069391" y="273531"/>
                  </a:lnTo>
                  <a:lnTo>
                    <a:pt x="1044468" y="236638"/>
                  </a:lnTo>
                  <a:lnTo>
                    <a:pt x="1016854" y="201841"/>
                  </a:lnTo>
                  <a:lnTo>
                    <a:pt x="986697" y="169290"/>
                  </a:lnTo>
                  <a:lnTo>
                    <a:pt x="954146" y="139133"/>
                  </a:lnTo>
                  <a:lnTo>
                    <a:pt x="919349" y="111519"/>
                  </a:lnTo>
                  <a:lnTo>
                    <a:pt x="882456" y="86596"/>
                  </a:lnTo>
                  <a:lnTo>
                    <a:pt x="843615" y="64514"/>
                  </a:lnTo>
                  <a:lnTo>
                    <a:pt x="802975" y="45421"/>
                  </a:lnTo>
                  <a:lnTo>
                    <a:pt x="760684" y="29466"/>
                  </a:lnTo>
                  <a:lnTo>
                    <a:pt x="716892" y="16798"/>
                  </a:lnTo>
                  <a:lnTo>
                    <a:pt x="671747" y="7564"/>
                  </a:lnTo>
                  <a:lnTo>
                    <a:pt x="625398" y="1916"/>
                  </a:lnTo>
                  <a:lnTo>
                    <a:pt x="577994" y="0"/>
                  </a:lnTo>
                  <a:close/>
                </a:path>
              </a:pathLst>
            </a:custGeom>
            <a:solidFill>
              <a:srgbClr val="4C467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228102" y="6145070"/>
              <a:ext cx="496570" cy="495300"/>
            </a:xfrm>
            <a:custGeom>
              <a:avLst/>
              <a:gdLst/>
              <a:ahLst/>
              <a:cxnLst/>
              <a:rect l="l" t="t" r="r" b="b"/>
              <a:pathLst>
                <a:path w="496570" h="495300">
                  <a:moveTo>
                    <a:pt x="248124" y="0"/>
                  </a:moveTo>
                  <a:lnTo>
                    <a:pt x="198180" y="5079"/>
                  </a:lnTo>
                  <a:lnTo>
                    <a:pt x="151633" y="20319"/>
                  </a:lnTo>
                  <a:lnTo>
                    <a:pt x="109490" y="43179"/>
                  </a:lnTo>
                  <a:lnTo>
                    <a:pt x="72754" y="72389"/>
                  </a:lnTo>
                  <a:lnTo>
                    <a:pt x="42432" y="109219"/>
                  </a:lnTo>
                  <a:lnTo>
                    <a:pt x="19529" y="152399"/>
                  </a:lnTo>
                  <a:lnTo>
                    <a:pt x="5049" y="198119"/>
                  </a:lnTo>
                  <a:lnTo>
                    <a:pt x="0" y="247649"/>
                  </a:lnTo>
                  <a:lnTo>
                    <a:pt x="5049" y="298449"/>
                  </a:lnTo>
                  <a:lnTo>
                    <a:pt x="19529" y="344169"/>
                  </a:lnTo>
                  <a:lnTo>
                    <a:pt x="42432" y="386079"/>
                  </a:lnTo>
                  <a:lnTo>
                    <a:pt x="72754" y="422909"/>
                  </a:lnTo>
                  <a:lnTo>
                    <a:pt x="109490" y="453389"/>
                  </a:lnTo>
                  <a:lnTo>
                    <a:pt x="151633" y="476249"/>
                  </a:lnTo>
                  <a:lnTo>
                    <a:pt x="198180" y="491489"/>
                  </a:lnTo>
                  <a:lnTo>
                    <a:pt x="248124" y="495299"/>
                  </a:lnTo>
                  <a:lnTo>
                    <a:pt x="298072" y="491489"/>
                  </a:lnTo>
                  <a:lnTo>
                    <a:pt x="344627" y="476249"/>
                  </a:lnTo>
                  <a:lnTo>
                    <a:pt x="248124" y="476249"/>
                  </a:lnTo>
                  <a:lnTo>
                    <a:pt x="202103" y="472439"/>
                  </a:lnTo>
                  <a:lnTo>
                    <a:pt x="159205" y="458469"/>
                  </a:lnTo>
                  <a:lnTo>
                    <a:pt x="120360" y="436879"/>
                  </a:lnTo>
                  <a:lnTo>
                    <a:pt x="86494" y="408939"/>
                  </a:lnTo>
                  <a:lnTo>
                    <a:pt x="58538" y="375919"/>
                  </a:lnTo>
                  <a:lnTo>
                    <a:pt x="37419" y="336549"/>
                  </a:lnTo>
                  <a:lnTo>
                    <a:pt x="24067" y="294639"/>
                  </a:lnTo>
                  <a:lnTo>
                    <a:pt x="19410" y="247649"/>
                  </a:lnTo>
                  <a:lnTo>
                    <a:pt x="24067" y="201929"/>
                  </a:lnTo>
                  <a:lnTo>
                    <a:pt x="37419" y="158749"/>
                  </a:lnTo>
                  <a:lnTo>
                    <a:pt x="58538" y="120649"/>
                  </a:lnTo>
                  <a:lnTo>
                    <a:pt x="86494" y="86359"/>
                  </a:lnTo>
                  <a:lnTo>
                    <a:pt x="120360" y="58419"/>
                  </a:lnTo>
                  <a:lnTo>
                    <a:pt x="159205" y="38099"/>
                  </a:lnTo>
                  <a:lnTo>
                    <a:pt x="202103" y="24129"/>
                  </a:lnTo>
                  <a:lnTo>
                    <a:pt x="248124" y="20319"/>
                  </a:lnTo>
                  <a:lnTo>
                    <a:pt x="342549" y="20319"/>
                  </a:lnTo>
                  <a:lnTo>
                    <a:pt x="302454" y="6349"/>
                  </a:lnTo>
                  <a:lnTo>
                    <a:pt x="248124" y="0"/>
                  </a:lnTo>
                  <a:close/>
                </a:path>
                <a:path w="496570" h="495300">
                  <a:moveTo>
                    <a:pt x="480764" y="173989"/>
                  </a:moveTo>
                  <a:lnTo>
                    <a:pt x="475602" y="175259"/>
                  </a:lnTo>
                  <a:lnTo>
                    <a:pt x="470368" y="177799"/>
                  </a:lnTo>
                  <a:lnTo>
                    <a:pt x="467314" y="182879"/>
                  </a:lnTo>
                  <a:lnTo>
                    <a:pt x="468768" y="187959"/>
                  </a:lnTo>
                  <a:lnTo>
                    <a:pt x="472299" y="201929"/>
                  </a:lnTo>
                  <a:lnTo>
                    <a:pt x="474821" y="217169"/>
                  </a:lnTo>
                  <a:lnTo>
                    <a:pt x="476334" y="232409"/>
                  </a:lnTo>
                  <a:lnTo>
                    <a:pt x="476839" y="247649"/>
                  </a:lnTo>
                  <a:lnTo>
                    <a:pt x="472184" y="294639"/>
                  </a:lnTo>
                  <a:lnTo>
                    <a:pt x="458840" y="336549"/>
                  </a:lnTo>
                  <a:lnTo>
                    <a:pt x="437730" y="375919"/>
                  </a:lnTo>
                  <a:lnTo>
                    <a:pt x="409782" y="408939"/>
                  </a:lnTo>
                  <a:lnTo>
                    <a:pt x="375921" y="436879"/>
                  </a:lnTo>
                  <a:lnTo>
                    <a:pt x="337074" y="458469"/>
                  </a:lnTo>
                  <a:lnTo>
                    <a:pt x="294166" y="472439"/>
                  </a:lnTo>
                  <a:lnTo>
                    <a:pt x="248124" y="476249"/>
                  </a:lnTo>
                  <a:lnTo>
                    <a:pt x="344627" y="476249"/>
                  </a:lnTo>
                  <a:lnTo>
                    <a:pt x="386782" y="453389"/>
                  </a:lnTo>
                  <a:lnTo>
                    <a:pt x="423531" y="422909"/>
                  </a:lnTo>
                  <a:lnTo>
                    <a:pt x="453867" y="386079"/>
                  </a:lnTo>
                  <a:lnTo>
                    <a:pt x="476782" y="344169"/>
                  </a:lnTo>
                  <a:lnTo>
                    <a:pt x="491269" y="298449"/>
                  </a:lnTo>
                  <a:lnTo>
                    <a:pt x="496322" y="247649"/>
                  </a:lnTo>
                  <a:lnTo>
                    <a:pt x="495765" y="231139"/>
                  </a:lnTo>
                  <a:lnTo>
                    <a:pt x="494105" y="214629"/>
                  </a:lnTo>
                  <a:lnTo>
                    <a:pt x="491353" y="198119"/>
                  </a:lnTo>
                  <a:lnTo>
                    <a:pt x="487525" y="182879"/>
                  </a:lnTo>
                  <a:lnTo>
                    <a:pt x="486071" y="177799"/>
                  </a:lnTo>
                  <a:lnTo>
                    <a:pt x="480764" y="173989"/>
                  </a:lnTo>
                  <a:close/>
                </a:path>
                <a:path w="496570" h="495300">
                  <a:moveTo>
                    <a:pt x="253508" y="429259"/>
                  </a:moveTo>
                  <a:lnTo>
                    <a:pt x="242741" y="429259"/>
                  </a:lnTo>
                  <a:lnTo>
                    <a:pt x="238449" y="433069"/>
                  </a:lnTo>
                  <a:lnTo>
                    <a:pt x="238449" y="457199"/>
                  </a:lnTo>
                  <a:lnTo>
                    <a:pt x="242741" y="461009"/>
                  </a:lnTo>
                  <a:lnTo>
                    <a:pt x="253508" y="461009"/>
                  </a:lnTo>
                  <a:lnTo>
                    <a:pt x="257874" y="457199"/>
                  </a:lnTo>
                  <a:lnTo>
                    <a:pt x="257874" y="433069"/>
                  </a:lnTo>
                  <a:lnTo>
                    <a:pt x="253508" y="429259"/>
                  </a:lnTo>
                  <a:close/>
                </a:path>
                <a:path w="496570" h="495300">
                  <a:moveTo>
                    <a:pt x="150526" y="416559"/>
                  </a:moveTo>
                  <a:lnTo>
                    <a:pt x="139798" y="416559"/>
                  </a:lnTo>
                  <a:lnTo>
                    <a:pt x="135450" y="420369"/>
                  </a:lnTo>
                  <a:lnTo>
                    <a:pt x="135450" y="431799"/>
                  </a:lnTo>
                  <a:lnTo>
                    <a:pt x="139798" y="435609"/>
                  </a:lnTo>
                  <a:lnTo>
                    <a:pt x="150526" y="435609"/>
                  </a:lnTo>
                  <a:lnTo>
                    <a:pt x="154875" y="431799"/>
                  </a:lnTo>
                  <a:lnTo>
                    <a:pt x="154875" y="420369"/>
                  </a:lnTo>
                  <a:lnTo>
                    <a:pt x="150526" y="416559"/>
                  </a:lnTo>
                  <a:close/>
                </a:path>
                <a:path w="496570" h="495300">
                  <a:moveTo>
                    <a:pt x="356512" y="416559"/>
                  </a:moveTo>
                  <a:lnTo>
                    <a:pt x="345751" y="416559"/>
                  </a:lnTo>
                  <a:lnTo>
                    <a:pt x="341391" y="420369"/>
                  </a:lnTo>
                  <a:lnTo>
                    <a:pt x="341391" y="431799"/>
                  </a:lnTo>
                  <a:lnTo>
                    <a:pt x="345751" y="435609"/>
                  </a:lnTo>
                  <a:lnTo>
                    <a:pt x="356512" y="435609"/>
                  </a:lnTo>
                  <a:lnTo>
                    <a:pt x="360873" y="431799"/>
                  </a:lnTo>
                  <a:lnTo>
                    <a:pt x="360873" y="420369"/>
                  </a:lnTo>
                  <a:lnTo>
                    <a:pt x="356512" y="416559"/>
                  </a:lnTo>
                  <a:close/>
                </a:path>
                <a:path w="496570" h="495300">
                  <a:moveTo>
                    <a:pt x="75135" y="341629"/>
                  </a:moveTo>
                  <a:lnTo>
                    <a:pt x="64407" y="341629"/>
                  </a:lnTo>
                  <a:lnTo>
                    <a:pt x="60059" y="345439"/>
                  </a:lnTo>
                  <a:lnTo>
                    <a:pt x="60059" y="356869"/>
                  </a:lnTo>
                  <a:lnTo>
                    <a:pt x="64407" y="360679"/>
                  </a:lnTo>
                  <a:lnTo>
                    <a:pt x="75135" y="360679"/>
                  </a:lnTo>
                  <a:lnTo>
                    <a:pt x="79484" y="356869"/>
                  </a:lnTo>
                  <a:lnTo>
                    <a:pt x="79484" y="345439"/>
                  </a:lnTo>
                  <a:lnTo>
                    <a:pt x="75135" y="341629"/>
                  </a:lnTo>
                  <a:close/>
                </a:path>
                <a:path w="496570" h="495300">
                  <a:moveTo>
                    <a:pt x="431903" y="341629"/>
                  </a:moveTo>
                  <a:lnTo>
                    <a:pt x="421143" y="341629"/>
                  </a:lnTo>
                  <a:lnTo>
                    <a:pt x="416781" y="345439"/>
                  </a:lnTo>
                  <a:lnTo>
                    <a:pt x="416781" y="356869"/>
                  </a:lnTo>
                  <a:lnTo>
                    <a:pt x="421143" y="360679"/>
                  </a:lnTo>
                  <a:lnTo>
                    <a:pt x="431903" y="360679"/>
                  </a:lnTo>
                  <a:lnTo>
                    <a:pt x="436263" y="356869"/>
                  </a:lnTo>
                  <a:lnTo>
                    <a:pt x="436263" y="345439"/>
                  </a:lnTo>
                  <a:lnTo>
                    <a:pt x="431903" y="341629"/>
                  </a:lnTo>
                  <a:close/>
                </a:path>
                <a:path w="496570" h="495300">
                  <a:moveTo>
                    <a:pt x="220384" y="156209"/>
                  </a:moveTo>
                  <a:lnTo>
                    <a:pt x="176650" y="156209"/>
                  </a:lnTo>
                  <a:lnTo>
                    <a:pt x="192653" y="160019"/>
                  </a:lnTo>
                  <a:lnTo>
                    <a:pt x="205737" y="168909"/>
                  </a:lnTo>
                  <a:lnTo>
                    <a:pt x="214568" y="181609"/>
                  </a:lnTo>
                  <a:lnTo>
                    <a:pt x="217809" y="196849"/>
                  </a:lnTo>
                  <a:lnTo>
                    <a:pt x="215635" y="219709"/>
                  </a:lnTo>
                  <a:lnTo>
                    <a:pt x="209255" y="240029"/>
                  </a:lnTo>
                  <a:lnTo>
                    <a:pt x="198880" y="260349"/>
                  </a:lnTo>
                  <a:lnTo>
                    <a:pt x="184722" y="276859"/>
                  </a:lnTo>
                  <a:lnTo>
                    <a:pt x="116148" y="345439"/>
                  </a:lnTo>
                  <a:lnTo>
                    <a:pt x="115276" y="349249"/>
                  </a:lnTo>
                  <a:lnTo>
                    <a:pt x="118330" y="356869"/>
                  </a:lnTo>
                  <a:lnTo>
                    <a:pt x="121893" y="359409"/>
                  </a:lnTo>
                  <a:lnTo>
                    <a:pt x="232933" y="359409"/>
                  </a:lnTo>
                  <a:lnTo>
                    <a:pt x="237296" y="355599"/>
                  </a:lnTo>
                  <a:lnTo>
                    <a:pt x="237296" y="344169"/>
                  </a:lnTo>
                  <a:lnTo>
                    <a:pt x="232933" y="340359"/>
                  </a:lnTo>
                  <a:lnTo>
                    <a:pt x="149236" y="340359"/>
                  </a:lnTo>
                  <a:lnTo>
                    <a:pt x="198465" y="290829"/>
                  </a:lnTo>
                  <a:lnTo>
                    <a:pt x="215086" y="270509"/>
                  </a:lnTo>
                  <a:lnTo>
                    <a:pt x="227261" y="247649"/>
                  </a:lnTo>
                  <a:lnTo>
                    <a:pt x="234746" y="223519"/>
                  </a:lnTo>
                  <a:lnTo>
                    <a:pt x="237296" y="196849"/>
                  </a:lnTo>
                  <a:lnTo>
                    <a:pt x="232524" y="173989"/>
                  </a:lnTo>
                  <a:lnTo>
                    <a:pt x="220384" y="156209"/>
                  </a:lnTo>
                  <a:close/>
                </a:path>
                <a:path w="496570" h="495300">
                  <a:moveTo>
                    <a:pt x="356433" y="293369"/>
                  </a:moveTo>
                  <a:lnTo>
                    <a:pt x="337020" y="293369"/>
                  </a:lnTo>
                  <a:lnTo>
                    <a:pt x="337020" y="355599"/>
                  </a:lnTo>
                  <a:lnTo>
                    <a:pt x="341382" y="359409"/>
                  </a:lnTo>
                  <a:lnTo>
                    <a:pt x="352143" y="359409"/>
                  </a:lnTo>
                  <a:lnTo>
                    <a:pt x="356433" y="355599"/>
                  </a:lnTo>
                  <a:lnTo>
                    <a:pt x="356433" y="293369"/>
                  </a:lnTo>
                  <a:close/>
                </a:path>
                <a:path w="496570" h="495300">
                  <a:moveTo>
                    <a:pt x="345090" y="135889"/>
                  </a:moveTo>
                  <a:lnTo>
                    <a:pt x="340656" y="138429"/>
                  </a:lnTo>
                  <a:lnTo>
                    <a:pt x="256750" y="278129"/>
                  </a:lnTo>
                  <a:lnTo>
                    <a:pt x="254933" y="280669"/>
                  </a:lnTo>
                  <a:lnTo>
                    <a:pt x="254933" y="284479"/>
                  </a:lnTo>
                  <a:lnTo>
                    <a:pt x="256606" y="288289"/>
                  </a:lnTo>
                  <a:lnTo>
                    <a:pt x="258351" y="290829"/>
                  </a:lnTo>
                  <a:lnTo>
                    <a:pt x="261622" y="293369"/>
                  </a:lnTo>
                  <a:lnTo>
                    <a:pt x="388788" y="293369"/>
                  </a:lnTo>
                  <a:lnTo>
                    <a:pt x="393150" y="288289"/>
                  </a:lnTo>
                  <a:lnTo>
                    <a:pt x="393150" y="278129"/>
                  </a:lnTo>
                  <a:lnTo>
                    <a:pt x="388788" y="273049"/>
                  </a:lnTo>
                  <a:lnTo>
                    <a:pt x="282198" y="273049"/>
                  </a:lnTo>
                  <a:lnTo>
                    <a:pt x="337020" y="181609"/>
                  </a:lnTo>
                  <a:lnTo>
                    <a:pt x="356433" y="181609"/>
                  </a:lnTo>
                  <a:lnTo>
                    <a:pt x="356433" y="142239"/>
                  </a:lnTo>
                  <a:lnTo>
                    <a:pt x="353524" y="138429"/>
                  </a:lnTo>
                  <a:lnTo>
                    <a:pt x="345090" y="135889"/>
                  </a:lnTo>
                  <a:close/>
                </a:path>
                <a:path w="496570" h="495300">
                  <a:moveTo>
                    <a:pt x="356433" y="181609"/>
                  </a:moveTo>
                  <a:lnTo>
                    <a:pt x="337020" y="181609"/>
                  </a:lnTo>
                  <a:lnTo>
                    <a:pt x="337020" y="273049"/>
                  </a:lnTo>
                  <a:lnTo>
                    <a:pt x="356433" y="273049"/>
                  </a:lnTo>
                  <a:lnTo>
                    <a:pt x="356433" y="181609"/>
                  </a:lnTo>
                  <a:close/>
                </a:path>
                <a:path w="496570" h="495300">
                  <a:moveTo>
                    <a:pt x="62504" y="238759"/>
                  </a:moveTo>
                  <a:lnTo>
                    <a:pt x="37094" y="238759"/>
                  </a:lnTo>
                  <a:lnTo>
                    <a:pt x="32738" y="242569"/>
                  </a:lnTo>
                  <a:lnTo>
                    <a:pt x="32738" y="253999"/>
                  </a:lnTo>
                  <a:lnTo>
                    <a:pt x="37094" y="257809"/>
                  </a:lnTo>
                  <a:lnTo>
                    <a:pt x="62504" y="257809"/>
                  </a:lnTo>
                  <a:lnTo>
                    <a:pt x="66861" y="253999"/>
                  </a:lnTo>
                  <a:lnTo>
                    <a:pt x="66861" y="242569"/>
                  </a:lnTo>
                  <a:lnTo>
                    <a:pt x="62504" y="238759"/>
                  </a:lnTo>
                  <a:close/>
                </a:path>
                <a:path w="496570" h="495300">
                  <a:moveTo>
                    <a:pt x="459220" y="238759"/>
                  </a:moveTo>
                  <a:lnTo>
                    <a:pt x="433768" y="238759"/>
                  </a:lnTo>
                  <a:lnTo>
                    <a:pt x="429404" y="242569"/>
                  </a:lnTo>
                  <a:lnTo>
                    <a:pt x="429404" y="253999"/>
                  </a:lnTo>
                  <a:lnTo>
                    <a:pt x="433768" y="257809"/>
                  </a:lnTo>
                  <a:lnTo>
                    <a:pt x="459220" y="257809"/>
                  </a:lnTo>
                  <a:lnTo>
                    <a:pt x="463584" y="253999"/>
                  </a:lnTo>
                  <a:lnTo>
                    <a:pt x="463584" y="242569"/>
                  </a:lnTo>
                  <a:lnTo>
                    <a:pt x="459220" y="238759"/>
                  </a:lnTo>
                  <a:close/>
                </a:path>
                <a:path w="496570" h="495300">
                  <a:moveTo>
                    <a:pt x="176650" y="137159"/>
                  </a:moveTo>
                  <a:lnTo>
                    <a:pt x="153104" y="142239"/>
                  </a:lnTo>
                  <a:lnTo>
                    <a:pt x="133846" y="154939"/>
                  </a:lnTo>
                  <a:lnTo>
                    <a:pt x="120847" y="173989"/>
                  </a:lnTo>
                  <a:lnTo>
                    <a:pt x="116076" y="196849"/>
                  </a:lnTo>
                  <a:lnTo>
                    <a:pt x="116076" y="203199"/>
                  </a:lnTo>
                  <a:lnTo>
                    <a:pt x="120439" y="207009"/>
                  </a:lnTo>
                  <a:lnTo>
                    <a:pt x="131128" y="207009"/>
                  </a:lnTo>
                  <a:lnTo>
                    <a:pt x="135491" y="203199"/>
                  </a:lnTo>
                  <a:lnTo>
                    <a:pt x="135491" y="196849"/>
                  </a:lnTo>
                  <a:lnTo>
                    <a:pt x="138732" y="181609"/>
                  </a:lnTo>
                  <a:lnTo>
                    <a:pt x="147562" y="168909"/>
                  </a:lnTo>
                  <a:lnTo>
                    <a:pt x="160647" y="160019"/>
                  </a:lnTo>
                  <a:lnTo>
                    <a:pt x="176650" y="156209"/>
                  </a:lnTo>
                  <a:lnTo>
                    <a:pt x="220384" y="156209"/>
                  </a:lnTo>
                  <a:lnTo>
                    <a:pt x="219517" y="154939"/>
                  </a:lnTo>
                  <a:lnTo>
                    <a:pt x="200238" y="142239"/>
                  </a:lnTo>
                  <a:lnTo>
                    <a:pt x="176650" y="137159"/>
                  </a:lnTo>
                  <a:close/>
                </a:path>
                <a:path w="496570" h="495300">
                  <a:moveTo>
                    <a:pt x="75135" y="135889"/>
                  </a:moveTo>
                  <a:lnTo>
                    <a:pt x="64407" y="135889"/>
                  </a:lnTo>
                  <a:lnTo>
                    <a:pt x="60059" y="139699"/>
                  </a:lnTo>
                  <a:lnTo>
                    <a:pt x="60059" y="151129"/>
                  </a:lnTo>
                  <a:lnTo>
                    <a:pt x="64407" y="154939"/>
                  </a:lnTo>
                  <a:lnTo>
                    <a:pt x="75135" y="154939"/>
                  </a:lnTo>
                  <a:lnTo>
                    <a:pt x="79484" y="151129"/>
                  </a:lnTo>
                  <a:lnTo>
                    <a:pt x="79484" y="139699"/>
                  </a:lnTo>
                  <a:lnTo>
                    <a:pt x="75135" y="135889"/>
                  </a:lnTo>
                  <a:close/>
                </a:path>
                <a:path w="496570" h="495300">
                  <a:moveTo>
                    <a:pt x="431903" y="135889"/>
                  </a:moveTo>
                  <a:lnTo>
                    <a:pt x="421143" y="135889"/>
                  </a:lnTo>
                  <a:lnTo>
                    <a:pt x="416781" y="139699"/>
                  </a:lnTo>
                  <a:lnTo>
                    <a:pt x="416781" y="151129"/>
                  </a:lnTo>
                  <a:lnTo>
                    <a:pt x="421143" y="154939"/>
                  </a:lnTo>
                  <a:lnTo>
                    <a:pt x="431903" y="154939"/>
                  </a:lnTo>
                  <a:lnTo>
                    <a:pt x="436263" y="151129"/>
                  </a:lnTo>
                  <a:lnTo>
                    <a:pt x="436263" y="139699"/>
                  </a:lnTo>
                  <a:lnTo>
                    <a:pt x="431903" y="135889"/>
                  </a:lnTo>
                  <a:close/>
                </a:path>
                <a:path w="496570" h="495300">
                  <a:moveTo>
                    <a:pt x="342549" y="20319"/>
                  </a:moveTo>
                  <a:lnTo>
                    <a:pt x="248124" y="20319"/>
                  </a:lnTo>
                  <a:lnTo>
                    <a:pt x="298948" y="25399"/>
                  </a:lnTo>
                  <a:lnTo>
                    <a:pt x="346596" y="41909"/>
                  </a:lnTo>
                  <a:lnTo>
                    <a:pt x="389391" y="68579"/>
                  </a:lnTo>
                  <a:lnTo>
                    <a:pt x="425657" y="104139"/>
                  </a:lnTo>
                  <a:lnTo>
                    <a:pt x="405374" y="104139"/>
                  </a:lnTo>
                  <a:lnTo>
                    <a:pt x="401012" y="107949"/>
                  </a:lnTo>
                  <a:lnTo>
                    <a:pt x="401012" y="119379"/>
                  </a:lnTo>
                  <a:lnTo>
                    <a:pt x="405374" y="123189"/>
                  </a:lnTo>
                  <a:lnTo>
                    <a:pt x="453720" y="123189"/>
                  </a:lnTo>
                  <a:lnTo>
                    <a:pt x="458081" y="119379"/>
                  </a:lnTo>
                  <a:lnTo>
                    <a:pt x="458081" y="88899"/>
                  </a:lnTo>
                  <a:lnTo>
                    <a:pt x="438671" y="88899"/>
                  </a:lnTo>
                  <a:lnTo>
                    <a:pt x="399472" y="52069"/>
                  </a:lnTo>
                  <a:lnTo>
                    <a:pt x="353484" y="24129"/>
                  </a:lnTo>
                  <a:lnTo>
                    <a:pt x="342549" y="20319"/>
                  </a:lnTo>
                  <a:close/>
                </a:path>
                <a:path w="496570" h="495300">
                  <a:moveTo>
                    <a:pt x="453720" y="66039"/>
                  </a:moveTo>
                  <a:lnTo>
                    <a:pt x="442959" y="66039"/>
                  </a:lnTo>
                  <a:lnTo>
                    <a:pt x="438671" y="71119"/>
                  </a:lnTo>
                  <a:lnTo>
                    <a:pt x="438671" y="88899"/>
                  </a:lnTo>
                  <a:lnTo>
                    <a:pt x="458081" y="88899"/>
                  </a:lnTo>
                  <a:lnTo>
                    <a:pt x="458081" y="71119"/>
                  </a:lnTo>
                  <a:lnTo>
                    <a:pt x="453720" y="66039"/>
                  </a:lnTo>
                  <a:close/>
                </a:path>
                <a:path w="496570" h="495300">
                  <a:moveTo>
                    <a:pt x="150526" y="59689"/>
                  </a:moveTo>
                  <a:lnTo>
                    <a:pt x="139798" y="59689"/>
                  </a:lnTo>
                  <a:lnTo>
                    <a:pt x="135450" y="64769"/>
                  </a:lnTo>
                  <a:lnTo>
                    <a:pt x="135450" y="74929"/>
                  </a:lnTo>
                  <a:lnTo>
                    <a:pt x="139798" y="80009"/>
                  </a:lnTo>
                  <a:lnTo>
                    <a:pt x="150526" y="80009"/>
                  </a:lnTo>
                  <a:lnTo>
                    <a:pt x="154875" y="74929"/>
                  </a:lnTo>
                  <a:lnTo>
                    <a:pt x="154875" y="64769"/>
                  </a:lnTo>
                  <a:lnTo>
                    <a:pt x="150526" y="59689"/>
                  </a:lnTo>
                  <a:close/>
                </a:path>
                <a:path w="496570" h="495300">
                  <a:moveTo>
                    <a:pt x="356512" y="59689"/>
                  </a:moveTo>
                  <a:lnTo>
                    <a:pt x="345751" y="59689"/>
                  </a:lnTo>
                  <a:lnTo>
                    <a:pt x="341391" y="64769"/>
                  </a:lnTo>
                  <a:lnTo>
                    <a:pt x="341391" y="74929"/>
                  </a:lnTo>
                  <a:lnTo>
                    <a:pt x="345751" y="80009"/>
                  </a:lnTo>
                  <a:lnTo>
                    <a:pt x="356512" y="80009"/>
                  </a:lnTo>
                  <a:lnTo>
                    <a:pt x="360873" y="74929"/>
                  </a:lnTo>
                  <a:lnTo>
                    <a:pt x="360873" y="64769"/>
                  </a:lnTo>
                  <a:lnTo>
                    <a:pt x="356512" y="59689"/>
                  </a:lnTo>
                  <a:close/>
                </a:path>
                <a:path w="496570" h="495300">
                  <a:moveTo>
                    <a:pt x="253508" y="35559"/>
                  </a:moveTo>
                  <a:lnTo>
                    <a:pt x="242741" y="35559"/>
                  </a:lnTo>
                  <a:lnTo>
                    <a:pt x="238449" y="39369"/>
                  </a:lnTo>
                  <a:lnTo>
                    <a:pt x="238449" y="62229"/>
                  </a:lnTo>
                  <a:lnTo>
                    <a:pt x="242741" y="67309"/>
                  </a:lnTo>
                  <a:lnTo>
                    <a:pt x="253508" y="67309"/>
                  </a:lnTo>
                  <a:lnTo>
                    <a:pt x="257874" y="62229"/>
                  </a:lnTo>
                  <a:lnTo>
                    <a:pt x="257874" y="39369"/>
                  </a:lnTo>
                  <a:lnTo>
                    <a:pt x="253508" y="355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10315294" y="5816323"/>
            <a:ext cx="1156335" cy="1156335"/>
            <a:chOff x="10315294" y="5816323"/>
            <a:chExt cx="1156335" cy="1156335"/>
          </a:xfrm>
        </p:grpSpPr>
        <p:sp>
          <p:nvSpPr>
            <p:cNvPr id="15" name="object 15"/>
            <p:cNvSpPr/>
            <p:nvPr/>
          </p:nvSpPr>
          <p:spPr>
            <a:xfrm>
              <a:off x="10315294" y="5816323"/>
              <a:ext cx="1156335" cy="1156335"/>
            </a:xfrm>
            <a:custGeom>
              <a:avLst/>
              <a:gdLst/>
              <a:ahLst/>
              <a:cxnLst/>
              <a:rect l="l" t="t" r="r" b="b"/>
              <a:pathLst>
                <a:path w="1156334" h="1156334">
                  <a:moveTo>
                    <a:pt x="577992" y="0"/>
                  </a:moveTo>
                  <a:lnTo>
                    <a:pt x="530588" y="1916"/>
                  </a:lnTo>
                  <a:lnTo>
                    <a:pt x="484239" y="7564"/>
                  </a:lnTo>
                  <a:lnTo>
                    <a:pt x="439094" y="16798"/>
                  </a:lnTo>
                  <a:lnTo>
                    <a:pt x="395302" y="29466"/>
                  </a:lnTo>
                  <a:lnTo>
                    <a:pt x="353011" y="45421"/>
                  </a:lnTo>
                  <a:lnTo>
                    <a:pt x="312371" y="64514"/>
                  </a:lnTo>
                  <a:lnTo>
                    <a:pt x="273530" y="86596"/>
                  </a:lnTo>
                  <a:lnTo>
                    <a:pt x="236637" y="111519"/>
                  </a:lnTo>
                  <a:lnTo>
                    <a:pt x="201841" y="139133"/>
                  </a:lnTo>
                  <a:lnTo>
                    <a:pt x="169290" y="169290"/>
                  </a:lnTo>
                  <a:lnTo>
                    <a:pt x="139133" y="201842"/>
                  </a:lnTo>
                  <a:lnTo>
                    <a:pt x="111519" y="236638"/>
                  </a:lnTo>
                  <a:lnTo>
                    <a:pt x="86596" y="273531"/>
                  </a:lnTo>
                  <a:lnTo>
                    <a:pt x="64514" y="312372"/>
                  </a:lnTo>
                  <a:lnTo>
                    <a:pt x="45421" y="353013"/>
                  </a:lnTo>
                  <a:lnTo>
                    <a:pt x="29466" y="395303"/>
                  </a:lnTo>
                  <a:lnTo>
                    <a:pt x="16798" y="439095"/>
                  </a:lnTo>
                  <a:lnTo>
                    <a:pt x="7564" y="484240"/>
                  </a:lnTo>
                  <a:lnTo>
                    <a:pt x="1916" y="530589"/>
                  </a:lnTo>
                  <a:lnTo>
                    <a:pt x="0" y="577994"/>
                  </a:lnTo>
                  <a:lnTo>
                    <a:pt x="1916" y="625398"/>
                  </a:lnTo>
                  <a:lnTo>
                    <a:pt x="7564" y="671747"/>
                  </a:lnTo>
                  <a:lnTo>
                    <a:pt x="16798" y="716892"/>
                  </a:lnTo>
                  <a:lnTo>
                    <a:pt x="29466" y="760684"/>
                  </a:lnTo>
                  <a:lnTo>
                    <a:pt x="45421" y="802975"/>
                  </a:lnTo>
                  <a:lnTo>
                    <a:pt x="64514" y="843615"/>
                  </a:lnTo>
                  <a:lnTo>
                    <a:pt x="86596" y="882456"/>
                  </a:lnTo>
                  <a:lnTo>
                    <a:pt x="111519" y="919349"/>
                  </a:lnTo>
                  <a:lnTo>
                    <a:pt x="139133" y="954146"/>
                  </a:lnTo>
                  <a:lnTo>
                    <a:pt x="169290" y="986697"/>
                  </a:lnTo>
                  <a:lnTo>
                    <a:pt x="201841" y="1016854"/>
                  </a:lnTo>
                  <a:lnTo>
                    <a:pt x="236637" y="1044468"/>
                  </a:lnTo>
                  <a:lnTo>
                    <a:pt x="273530" y="1069391"/>
                  </a:lnTo>
                  <a:lnTo>
                    <a:pt x="312371" y="1091473"/>
                  </a:lnTo>
                  <a:lnTo>
                    <a:pt x="353011" y="1110566"/>
                  </a:lnTo>
                  <a:lnTo>
                    <a:pt x="395302" y="1126521"/>
                  </a:lnTo>
                  <a:lnTo>
                    <a:pt x="439094" y="1139190"/>
                  </a:lnTo>
                  <a:lnTo>
                    <a:pt x="484239" y="1148423"/>
                  </a:lnTo>
                  <a:lnTo>
                    <a:pt x="530588" y="1154072"/>
                  </a:lnTo>
                  <a:lnTo>
                    <a:pt x="577992" y="1155988"/>
                  </a:lnTo>
                  <a:lnTo>
                    <a:pt x="625397" y="1154072"/>
                  </a:lnTo>
                  <a:lnTo>
                    <a:pt x="671746" y="1148423"/>
                  </a:lnTo>
                  <a:lnTo>
                    <a:pt x="716891" y="1139190"/>
                  </a:lnTo>
                  <a:lnTo>
                    <a:pt x="760683" y="1126521"/>
                  </a:lnTo>
                  <a:lnTo>
                    <a:pt x="802974" y="1110566"/>
                  </a:lnTo>
                  <a:lnTo>
                    <a:pt x="843614" y="1091473"/>
                  </a:lnTo>
                  <a:lnTo>
                    <a:pt x="882455" y="1069391"/>
                  </a:lnTo>
                  <a:lnTo>
                    <a:pt x="919348" y="1044468"/>
                  </a:lnTo>
                  <a:lnTo>
                    <a:pt x="954145" y="1016854"/>
                  </a:lnTo>
                  <a:lnTo>
                    <a:pt x="986696" y="986697"/>
                  </a:lnTo>
                  <a:lnTo>
                    <a:pt x="1016853" y="954146"/>
                  </a:lnTo>
                  <a:lnTo>
                    <a:pt x="1044467" y="919349"/>
                  </a:lnTo>
                  <a:lnTo>
                    <a:pt x="1069390" y="882456"/>
                  </a:lnTo>
                  <a:lnTo>
                    <a:pt x="1091472" y="843615"/>
                  </a:lnTo>
                  <a:lnTo>
                    <a:pt x="1110565" y="802975"/>
                  </a:lnTo>
                  <a:lnTo>
                    <a:pt x="1126520" y="760684"/>
                  </a:lnTo>
                  <a:lnTo>
                    <a:pt x="1139188" y="716892"/>
                  </a:lnTo>
                  <a:lnTo>
                    <a:pt x="1148422" y="671747"/>
                  </a:lnTo>
                  <a:lnTo>
                    <a:pt x="1154070" y="625398"/>
                  </a:lnTo>
                  <a:lnTo>
                    <a:pt x="1155987" y="577994"/>
                  </a:lnTo>
                  <a:lnTo>
                    <a:pt x="1154070" y="530589"/>
                  </a:lnTo>
                  <a:lnTo>
                    <a:pt x="1148422" y="484240"/>
                  </a:lnTo>
                  <a:lnTo>
                    <a:pt x="1139188" y="439095"/>
                  </a:lnTo>
                  <a:lnTo>
                    <a:pt x="1126520" y="395303"/>
                  </a:lnTo>
                  <a:lnTo>
                    <a:pt x="1110565" y="353013"/>
                  </a:lnTo>
                  <a:lnTo>
                    <a:pt x="1091472" y="312372"/>
                  </a:lnTo>
                  <a:lnTo>
                    <a:pt x="1069390" y="273531"/>
                  </a:lnTo>
                  <a:lnTo>
                    <a:pt x="1044467" y="236638"/>
                  </a:lnTo>
                  <a:lnTo>
                    <a:pt x="1016853" y="201842"/>
                  </a:lnTo>
                  <a:lnTo>
                    <a:pt x="986696" y="169290"/>
                  </a:lnTo>
                  <a:lnTo>
                    <a:pt x="954145" y="139133"/>
                  </a:lnTo>
                  <a:lnTo>
                    <a:pt x="919348" y="111519"/>
                  </a:lnTo>
                  <a:lnTo>
                    <a:pt x="882455" y="86596"/>
                  </a:lnTo>
                  <a:lnTo>
                    <a:pt x="843614" y="64514"/>
                  </a:lnTo>
                  <a:lnTo>
                    <a:pt x="802974" y="45421"/>
                  </a:lnTo>
                  <a:lnTo>
                    <a:pt x="760683" y="29466"/>
                  </a:lnTo>
                  <a:lnTo>
                    <a:pt x="716891" y="16798"/>
                  </a:lnTo>
                  <a:lnTo>
                    <a:pt x="671746" y="7564"/>
                  </a:lnTo>
                  <a:lnTo>
                    <a:pt x="625397" y="1916"/>
                  </a:lnTo>
                  <a:lnTo>
                    <a:pt x="577992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645125" y="6146137"/>
              <a:ext cx="496570" cy="496570"/>
            </a:xfrm>
            <a:custGeom>
              <a:avLst/>
              <a:gdLst/>
              <a:ahLst/>
              <a:cxnLst/>
              <a:rect l="l" t="t" r="r" b="b"/>
              <a:pathLst>
                <a:path w="496570" h="496570">
                  <a:moveTo>
                    <a:pt x="327191" y="289407"/>
                  </a:moveTo>
                  <a:lnTo>
                    <a:pt x="318031" y="289407"/>
                  </a:lnTo>
                  <a:lnTo>
                    <a:pt x="314397" y="293110"/>
                  </a:lnTo>
                  <a:lnTo>
                    <a:pt x="314397" y="421628"/>
                  </a:lnTo>
                  <a:lnTo>
                    <a:pt x="312434" y="431255"/>
                  </a:lnTo>
                  <a:lnTo>
                    <a:pt x="307091" y="439126"/>
                  </a:lnTo>
                  <a:lnTo>
                    <a:pt x="299184" y="444438"/>
                  </a:lnTo>
                  <a:lnTo>
                    <a:pt x="289534" y="446387"/>
                  </a:lnTo>
                  <a:lnTo>
                    <a:pt x="169214" y="446387"/>
                  </a:lnTo>
                  <a:lnTo>
                    <a:pt x="165508" y="450091"/>
                  </a:lnTo>
                  <a:lnTo>
                    <a:pt x="165508" y="459166"/>
                  </a:lnTo>
                  <a:lnTo>
                    <a:pt x="169214" y="462870"/>
                  </a:lnTo>
                  <a:lnTo>
                    <a:pt x="289534" y="462870"/>
                  </a:lnTo>
                  <a:lnTo>
                    <a:pt x="305627" y="459622"/>
                  </a:lnTo>
                  <a:lnTo>
                    <a:pt x="318777" y="450771"/>
                  </a:lnTo>
                  <a:lnTo>
                    <a:pt x="327646" y="437660"/>
                  </a:lnTo>
                  <a:lnTo>
                    <a:pt x="330899" y="421628"/>
                  </a:lnTo>
                  <a:lnTo>
                    <a:pt x="330899" y="293110"/>
                  </a:lnTo>
                  <a:lnTo>
                    <a:pt x="327191" y="289407"/>
                  </a:lnTo>
                  <a:close/>
                </a:path>
                <a:path w="496570" h="496570">
                  <a:moveTo>
                    <a:pt x="407966" y="156413"/>
                  </a:moveTo>
                  <a:lnTo>
                    <a:pt x="402731" y="156413"/>
                  </a:lnTo>
                  <a:lnTo>
                    <a:pt x="399532" y="159680"/>
                  </a:lnTo>
                  <a:lnTo>
                    <a:pt x="396260" y="162875"/>
                  </a:lnTo>
                  <a:lnTo>
                    <a:pt x="396260" y="168101"/>
                  </a:lnTo>
                  <a:lnTo>
                    <a:pt x="468095" y="239824"/>
                  </a:lnTo>
                  <a:lnTo>
                    <a:pt x="185702" y="239824"/>
                  </a:lnTo>
                  <a:lnTo>
                    <a:pt x="181994" y="243525"/>
                  </a:lnTo>
                  <a:lnTo>
                    <a:pt x="181994" y="252673"/>
                  </a:lnTo>
                  <a:lnTo>
                    <a:pt x="185702" y="256375"/>
                  </a:lnTo>
                  <a:lnTo>
                    <a:pt x="468095" y="256375"/>
                  </a:lnTo>
                  <a:lnTo>
                    <a:pt x="399532" y="324902"/>
                  </a:lnTo>
                  <a:lnTo>
                    <a:pt x="396260" y="328096"/>
                  </a:lnTo>
                  <a:lnTo>
                    <a:pt x="396260" y="333323"/>
                  </a:lnTo>
                  <a:lnTo>
                    <a:pt x="399532" y="336517"/>
                  </a:lnTo>
                  <a:lnTo>
                    <a:pt x="401132" y="338187"/>
                  </a:lnTo>
                  <a:lnTo>
                    <a:pt x="403240" y="338985"/>
                  </a:lnTo>
                  <a:lnTo>
                    <a:pt x="407457" y="338985"/>
                  </a:lnTo>
                  <a:lnTo>
                    <a:pt x="494705" y="253180"/>
                  </a:lnTo>
                  <a:lnTo>
                    <a:pt x="496522" y="249260"/>
                  </a:lnTo>
                  <a:lnTo>
                    <a:pt x="496522" y="247010"/>
                  </a:lnTo>
                  <a:lnTo>
                    <a:pt x="495723" y="244978"/>
                  </a:lnTo>
                  <a:lnTo>
                    <a:pt x="495287" y="243960"/>
                  </a:lnTo>
                  <a:lnTo>
                    <a:pt x="494705" y="243017"/>
                  </a:lnTo>
                  <a:lnTo>
                    <a:pt x="493904" y="242292"/>
                  </a:lnTo>
                  <a:lnTo>
                    <a:pt x="407966" y="156413"/>
                  </a:lnTo>
                  <a:close/>
                </a:path>
                <a:path w="496570" h="496570">
                  <a:moveTo>
                    <a:pt x="289532" y="33336"/>
                  </a:moveTo>
                  <a:lnTo>
                    <a:pt x="168120" y="33336"/>
                  </a:lnTo>
                  <a:lnTo>
                    <a:pt x="164412" y="37039"/>
                  </a:lnTo>
                  <a:lnTo>
                    <a:pt x="164412" y="46186"/>
                  </a:lnTo>
                  <a:lnTo>
                    <a:pt x="168120" y="49890"/>
                  </a:lnTo>
                  <a:lnTo>
                    <a:pt x="289532" y="49890"/>
                  </a:lnTo>
                  <a:lnTo>
                    <a:pt x="299184" y="51839"/>
                  </a:lnTo>
                  <a:lnTo>
                    <a:pt x="307091" y="57151"/>
                  </a:lnTo>
                  <a:lnTo>
                    <a:pt x="312434" y="65022"/>
                  </a:lnTo>
                  <a:lnTo>
                    <a:pt x="314397" y="74650"/>
                  </a:lnTo>
                  <a:lnTo>
                    <a:pt x="314397" y="203095"/>
                  </a:lnTo>
                  <a:lnTo>
                    <a:pt x="318033" y="206798"/>
                  </a:lnTo>
                  <a:lnTo>
                    <a:pt x="327192" y="206798"/>
                  </a:lnTo>
                  <a:lnTo>
                    <a:pt x="330900" y="203095"/>
                  </a:lnTo>
                  <a:lnTo>
                    <a:pt x="330900" y="74650"/>
                  </a:lnTo>
                  <a:lnTo>
                    <a:pt x="327647" y="58576"/>
                  </a:lnTo>
                  <a:lnTo>
                    <a:pt x="318777" y="45443"/>
                  </a:lnTo>
                  <a:lnTo>
                    <a:pt x="305627" y="36585"/>
                  </a:lnTo>
                  <a:lnTo>
                    <a:pt x="289532" y="33336"/>
                  </a:lnTo>
                  <a:close/>
                </a:path>
                <a:path w="496570" h="496570">
                  <a:moveTo>
                    <a:pt x="119090" y="0"/>
                  </a:moveTo>
                  <a:lnTo>
                    <a:pt x="30246" y="33846"/>
                  </a:lnTo>
                  <a:lnTo>
                    <a:pt x="1628" y="60319"/>
                  </a:lnTo>
                  <a:lnTo>
                    <a:pt x="0" y="74649"/>
                  </a:lnTo>
                  <a:lnTo>
                    <a:pt x="0" y="421687"/>
                  </a:lnTo>
                  <a:lnTo>
                    <a:pt x="30027" y="462345"/>
                  </a:lnTo>
                  <a:lnTo>
                    <a:pt x="108624" y="493781"/>
                  </a:lnTo>
                  <a:lnTo>
                    <a:pt x="116403" y="495960"/>
                  </a:lnTo>
                  <a:lnTo>
                    <a:pt x="120184" y="495960"/>
                  </a:lnTo>
                  <a:lnTo>
                    <a:pt x="131697" y="493495"/>
                  </a:lnTo>
                  <a:lnTo>
                    <a:pt x="140789" y="486640"/>
                  </a:lnTo>
                  <a:lnTo>
                    <a:pt x="144885" y="479480"/>
                  </a:lnTo>
                  <a:lnTo>
                    <a:pt x="118367" y="479480"/>
                  </a:lnTo>
                  <a:lnTo>
                    <a:pt x="116476" y="479044"/>
                  </a:lnTo>
                  <a:lnTo>
                    <a:pt x="35990" y="446953"/>
                  </a:lnTo>
                  <a:lnTo>
                    <a:pt x="16578" y="421687"/>
                  </a:lnTo>
                  <a:lnTo>
                    <a:pt x="16578" y="74649"/>
                  </a:lnTo>
                  <a:lnTo>
                    <a:pt x="116476" y="17220"/>
                  </a:lnTo>
                  <a:lnTo>
                    <a:pt x="118367" y="16857"/>
                  </a:lnTo>
                  <a:lnTo>
                    <a:pt x="144827" y="16857"/>
                  </a:lnTo>
                  <a:lnTo>
                    <a:pt x="141823" y="11120"/>
                  </a:lnTo>
                  <a:lnTo>
                    <a:pt x="133906" y="4113"/>
                  </a:lnTo>
                  <a:lnTo>
                    <a:pt x="123905" y="655"/>
                  </a:lnTo>
                  <a:lnTo>
                    <a:pt x="119090" y="0"/>
                  </a:lnTo>
                  <a:close/>
                </a:path>
                <a:path w="496570" h="496570">
                  <a:moveTo>
                    <a:pt x="144827" y="16857"/>
                  </a:moveTo>
                  <a:lnTo>
                    <a:pt x="127456" y="16857"/>
                  </a:lnTo>
                  <a:lnTo>
                    <a:pt x="132327" y="23463"/>
                  </a:lnTo>
                  <a:lnTo>
                    <a:pt x="132327" y="472799"/>
                  </a:lnTo>
                  <a:lnTo>
                    <a:pt x="127456" y="479480"/>
                  </a:lnTo>
                  <a:lnTo>
                    <a:pt x="144885" y="479480"/>
                  </a:lnTo>
                  <a:lnTo>
                    <a:pt x="146758" y="476204"/>
                  </a:lnTo>
                  <a:lnTo>
                    <a:pt x="148904" y="462998"/>
                  </a:lnTo>
                  <a:lnTo>
                    <a:pt x="148904" y="33337"/>
                  </a:lnTo>
                  <a:lnTo>
                    <a:pt x="147030" y="21065"/>
                  </a:lnTo>
                  <a:lnTo>
                    <a:pt x="144827" y="16857"/>
                  </a:lnTo>
                  <a:close/>
                </a:path>
                <a:path w="496570" h="496570">
                  <a:moveTo>
                    <a:pt x="112114" y="215042"/>
                  </a:moveTo>
                  <a:lnTo>
                    <a:pt x="102971" y="215042"/>
                  </a:lnTo>
                  <a:lnTo>
                    <a:pt x="99270" y="218743"/>
                  </a:lnTo>
                  <a:lnTo>
                    <a:pt x="99270" y="277403"/>
                  </a:lnTo>
                  <a:lnTo>
                    <a:pt x="102971" y="281106"/>
                  </a:lnTo>
                  <a:lnTo>
                    <a:pt x="112114" y="281106"/>
                  </a:lnTo>
                  <a:lnTo>
                    <a:pt x="115815" y="277403"/>
                  </a:lnTo>
                  <a:lnTo>
                    <a:pt x="115815" y="218743"/>
                  </a:lnTo>
                  <a:lnTo>
                    <a:pt x="112114" y="2150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13732318" y="5927134"/>
            <a:ext cx="1156335" cy="1156335"/>
            <a:chOff x="13732318" y="5927134"/>
            <a:chExt cx="1156335" cy="1156335"/>
          </a:xfrm>
        </p:grpSpPr>
        <p:sp>
          <p:nvSpPr>
            <p:cNvPr id="18" name="object 18"/>
            <p:cNvSpPr/>
            <p:nvPr/>
          </p:nvSpPr>
          <p:spPr>
            <a:xfrm>
              <a:off x="13732318" y="5927134"/>
              <a:ext cx="1156335" cy="1156335"/>
            </a:xfrm>
            <a:custGeom>
              <a:avLst/>
              <a:gdLst/>
              <a:ahLst/>
              <a:cxnLst/>
              <a:rect l="l" t="t" r="r" b="b"/>
              <a:pathLst>
                <a:path w="1156334" h="1156334">
                  <a:moveTo>
                    <a:pt x="577992" y="0"/>
                  </a:moveTo>
                  <a:lnTo>
                    <a:pt x="530588" y="1916"/>
                  </a:lnTo>
                  <a:lnTo>
                    <a:pt x="484239" y="7564"/>
                  </a:lnTo>
                  <a:lnTo>
                    <a:pt x="439094" y="16798"/>
                  </a:lnTo>
                  <a:lnTo>
                    <a:pt x="395302" y="29466"/>
                  </a:lnTo>
                  <a:lnTo>
                    <a:pt x="353012" y="45421"/>
                  </a:lnTo>
                  <a:lnTo>
                    <a:pt x="312372" y="64514"/>
                  </a:lnTo>
                  <a:lnTo>
                    <a:pt x="273531" y="86596"/>
                  </a:lnTo>
                  <a:lnTo>
                    <a:pt x="236638" y="111519"/>
                  </a:lnTo>
                  <a:lnTo>
                    <a:pt x="201841" y="139133"/>
                  </a:lnTo>
                  <a:lnTo>
                    <a:pt x="169290" y="169290"/>
                  </a:lnTo>
                  <a:lnTo>
                    <a:pt x="139133" y="201841"/>
                  </a:lnTo>
                  <a:lnTo>
                    <a:pt x="111519" y="236638"/>
                  </a:lnTo>
                  <a:lnTo>
                    <a:pt x="86596" y="273531"/>
                  </a:lnTo>
                  <a:lnTo>
                    <a:pt x="64514" y="312372"/>
                  </a:lnTo>
                  <a:lnTo>
                    <a:pt x="45421" y="353012"/>
                  </a:lnTo>
                  <a:lnTo>
                    <a:pt x="29466" y="395303"/>
                  </a:lnTo>
                  <a:lnTo>
                    <a:pt x="16798" y="439095"/>
                  </a:lnTo>
                  <a:lnTo>
                    <a:pt x="7564" y="484240"/>
                  </a:lnTo>
                  <a:lnTo>
                    <a:pt x="1916" y="530589"/>
                  </a:lnTo>
                  <a:lnTo>
                    <a:pt x="0" y="577994"/>
                  </a:lnTo>
                  <a:lnTo>
                    <a:pt x="1916" y="625398"/>
                  </a:lnTo>
                  <a:lnTo>
                    <a:pt x="7564" y="671747"/>
                  </a:lnTo>
                  <a:lnTo>
                    <a:pt x="16798" y="716892"/>
                  </a:lnTo>
                  <a:lnTo>
                    <a:pt x="29466" y="760684"/>
                  </a:lnTo>
                  <a:lnTo>
                    <a:pt x="45421" y="802975"/>
                  </a:lnTo>
                  <a:lnTo>
                    <a:pt x="64514" y="843615"/>
                  </a:lnTo>
                  <a:lnTo>
                    <a:pt x="86596" y="882456"/>
                  </a:lnTo>
                  <a:lnTo>
                    <a:pt x="111519" y="919349"/>
                  </a:lnTo>
                  <a:lnTo>
                    <a:pt x="139133" y="954146"/>
                  </a:lnTo>
                  <a:lnTo>
                    <a:pt x="169290" y="986697"/>
                  </a:lnTo>
                  <a:lnTo>
                    <a:pt x="201841" y="1016854"/>
                  </a:lnTo>
                  <a:lnTo>
                    <a:pt x="236638" y="1044468"/>
                  </a:lnTo>
                  <a:lnTo>
                    <a:pt x="273531" y="1069391"/>
                  </a:lnTo>
                  <a:lnTo>
                    <a:pt x="312372" y="1091473"/>
                  </a:lnTo>
                  <a:lnTo>
                    <a:pt x="353012" y="1110566"/>
                  </a:lnTo>
                  <a:lnTo>
                    <a:pt x="395302" y="1126521"/>
                  </a:lnTo>
                  <a:lnTo>
                    <a:pt x="439094" y="1139190"/>
                  </a:lnTo>
                  <a:lnTo>
                    <a:pt x="484239" y="1148423"/>
                  </a:lnTo>
                  <a:lnTo>
                    <a:pt x="530588" y="1154072"/>
                  </a:lnTo>
                  <a:lnTo>
                    <a:pt x="577992" y="1155988"/>
                  </a:lnTo>
                  <a:lnTo>
                    <a:pt x="625397" y="1154072"/>
                  </a:lnTo>
                  <a:lnTo>
                    <a:pt x="671746" y="1148423"/>
                  </a:lnTo>
                  <a:lnTo>
                    <a:pt x="716890" y="1139190"/>
                  </a:lnTo>
                  <a:lnTo>
                    <a:pt x="760682" y="1126521"/>
                  </a:lnTo>
                  <a:lnTo>
                    <a:pt x="802973" y="1110566"/>
                  </a:lnTo>
                  <a:lnTo>
                    <a:pt x="843613" y="1091473"/>
                  </a:lnTo>
                  <a:lnTo>
                    <a:pt x="882454" y="1069391"/>
                  </a:lnTo>
                  <a:lnTo>
                    <a:pt x="919347" y="1044468"/>
                  </a:lnTo>
                  <a:lnTo>
                    <a:pt x="954143" y="1016854"/>
                  </a:lnTo>
                  <a:lnTo>
                    <a:pt x="986695" y="986697"/>
                  </a:lnTo>
                  <a:lnTo>
                    <a:pt x="1016852" y="954146"/>
                  </a:lnTo>
                  <a:lnTo>
                    <a:pt x="1044466" y="919349"/>
                  </a:lnTo>
                  <a:lnTo>
                    <a:pt x="1069388" y="882456"/>
                  </a:lnTo>
                  <a:lnTo>
                    <a:pt x="1091470" y="843615"/>
                  </a:lnTo>
                  <a:lnTo>
                    <a:pt x="1110564" y="802975"/>
                  </a:lnTo>
                  <a:lnTo>
                    <a:pt x="1126519" y="760684"/>
                  </a:lnTo>
                  <a:lnTo>
                    <a:pt x="1139187" y="716892"/>
                  </a:lnTo>
                  <a:lnTo>
                    <a:pt x="1148420" y="671747"/>
                  </a:lnTo>
                  <a:lnTo>
                    <a:pt x="1154069" y="625398"/>
                  </a:lnTo>
                  <a:lnTo>
                    <a:pt x="1155985" y="577994"/>
                  </a:lnTo>
                  <a:lnTo>
                    <a:pt x="1154069" y="530589"/>
                  </a:lnTo>
                  <a:lnTo>
                    <a:pt x="1148420" y="484240"/>
                  </a:lnTo>
                  <a:lnTo>
                    <a:pt x="1139187" y="439095"/>
                  </a:lnTo>
                  <a:lnTo>
                    <a:pt x="1126519" y="395303"/>
                  </a:lnTo>
                  <a:lnTo>
                    <a:pt x="1110564" y="353012"/>
                  </a:lnTo>
                  <a:lnTo>
                    <a:pt x="1091470" y="312372"/>
                  </a:lnTo>
                  <a:lnTo>
                    <a:pt x="1069388" y="273531"/>
                  </a:lnTo>
                  <a:lnTo>
                    <a:pt x="1044466" y="236638"/>
                  </a:lnTo>
                  <a:lnTo>
                    <a:pt x="1016852" y="201841"/>
                  </a:lnTo>
                  <a:lnTo>
                    <a:pt x="986695" y="169290"/>
                  </a:lnTo>
                  <a:lnTo>
                    <a:pt x="954143" y="139133"/>
                  </a:lnTo>
                  <a:lnTo>
                    <a:pt x="919347" y="111519"/>
                  </a:lnTo>
                  <a:lnTo>
                    <a:pt x="882454" y="86596"/>
                  </a:lnTo>
                  <a:lnTo>
                    <a:pt x="843613" y="64514"/>
                  </a:lnTo>
                  <a:lnTo>
                    <a:pt x="802973" y="45421"/>
                  </a:lnTo>
                  <a:lnTo>
                    <a:pt x="760682" y="29466"/>
                  </a:lnTo>
                  <a:lnTo>
                    <a:pt x="716890" y="16798"/>
                  </a:lnTo>
                  <a:lnTo>
                    <a:pt x="671746" y="7564"/>
                  </a:lnTo>
                  <a:lnTo>
                    <a:pt x="625397" y="1916"/>
                  </a:lnTo>
                  <a:lnTo>
                    <a:pt x="577992" y="0"/>
                  </a:lnTo>
                  <a:close/>
                </a:path>
              </a:pathLst>
            </a:custGeom>
            <a:solidFill>
              <a:srgbClr val="4C467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4062150" y="6276247"/>
              <a:ext cx="497840" cy="457834"/>
            </a:xfrm>
            <a:custGeom>
              <a:avLst/>
              <a:gdLst/>
              <a:ahLst/>
              <a:cxnLst/>
              <a:rect l="l" t="t" r="r" b="b"/>
              <a:pathLst>
                <a:path w="497840" h="457834">
                  <a:moveTo>
                    <a:pt x="229626" y="0"/>
                  </a:moveTo>
                  <a:lnTo>
                    <a:pt x="183384" y="4661"/>
                  </a:lnTo>
                  <a:lnTo>
                    <a:pt x="140298" y="18023"/>
                  </a:lnTo>
                  <a:lnTo>
                    <a:pt x="101295" y="39149"/>
                  </a:lnTo>
                  <a:lnTo>
                    <a:pt x="67303" y="67103"/>
                  </a:lnTo>
                  <a:lnTo>
                    <a:pt x="39249" y="100949"/>
                  </a:lnTo>
                  <a:lnTo>
                    <a:pt x="18062" y="139752"/>
                  </a:lnTo>
                  <a:lnTo>
                    <a:pt x="4670" y="182576"/>
                  </a:lnTo>
                  <a:lnTo>
                    <a:pt x="0" y="228485"/>
                  </a:lnTo>
                  <a:lnTo>
                    <a:pt x="4670" y="274655"/>
                  </a:lnTo>
                  <a:lnTo>
                    <a:pt x="18062" y="317676"/>
                  </a:lnTo>
                  <a:lnTo>
                    <a:pt x="39249" y="356620"/>
                  </a:lnTo>
                  <a:lnTo>
                    <a:pt x="67303" y="390560"/>
                  </a:lnTo>
                  <a:lnTo>
                    <a:pt x="101295" y="418571"/>
                  </a:lnTo>
                  <a:lnTo>
                    <a:pt x="140298" y="439726"/>
                  </a:lnTo>
                  <a:lnTo>
                    <a:pt x="183384" y="453099"/>
                  </a:lnTo>
                  <a:lnTo>
                    <a:pt x="229626" y="457762"/>
                  </a:lnTo>
                  <a:lnTo>
                    <a:pt x="277663" y="452671"/>
                  </a:lnTo>
                  <a:lnTo>
                    <a:pt x="322963" y="437902"/>
                  </a:lnTo>
                  <a:lnTo>
                    <a:pt x="361262" y="415860"/>
                  </a:lnTo>
                  <a:lnTo>
                    <a:pt x="229626" y="415860"/>
                  </a:lnTo>
                  <a:lnTo>
                    <a:pt x="179710" y="409173"/>
                  </a:lnTo>
                  <a:lnTo>
                    <a:pt x="134874" y="390297"/>
                  </a:lnTo>
                  <a:lnTo>
                    <a:pt x="96900" y="361011"/>
                  </a:lnTo>
                  <a:lnTo>
                    <a:pt x="67569" y="323095"/>
                  </a:lnTo>
                  <a:lnTo>
                    <a:pt x="48664" y="278327"/>
                  </a:lnTo>
                  <a:lnTo>
                    <a:pt x="41967" y="228485"/>
                  </a:lnTo>
                  <a:lnTo>
                    <a:pt x="48664" y="178919"/>
                  </a:lnTo>
                  <a:lnTo>
                    <a:pt x="67569" y="134227"/>
                  </a:lnTo>
                  <a:lnTo>
                    <a:pt x="96900" y="96256"/>
                  </a:lnTo>
                  <a:lnTo>
                    <a:pt x="134874" y="66850"/>
                  </a:lnTo>
                  <a:lnTo>
                    <a:pt x="179710" y="47853"/>
                  </a:lnTo>
                  <a:lnTo>
                    <a:pt x="229626" y="41111"/>
                  </a:lnTo>
                  <a:lnTo>
                    <a:pt x="360182" y="41111"/>
                  </a:lnTo>
                  <a:lnTo>
                    <a:pt x="359027" y="40141"/>
                  </a:lnTo>
                  <a:lnTo>
                    <a:pt x="319713" y="18476"/>
                  </a:lnTo>
                  <a:lnTo>
                    <a:pt x="276242" y="4778"/>
                  </a:lnTo>
                  <a:lnTo>
                    <a:pt x="229626" y="0"/>
                  </a:lnTo>
                  <a:close/>
                </a:path>
                <a:path w="497840" h="457834">
                  <a:moveTo>
                    <a:pt x="412437" y="312117"/>
                  </a:moveTo>
                  <a:lnTo>
                    <a:pt x="404422" y="312685"/>
                  </a:lnTo>
                  <a:lnTo>
                    <a:pt x="397297" y="316218"/>
                  </a:lnTo>
                  <a:lnTo>
                    <a:pt x="391954" y="322567"/>
                  </a:lnTo>
                  <a:lnTo>
                    <a:pt x="361913" y="361493"/>
                  </a:lnTo>
                  <a:lnTo>
                    <a:pt x="323262" y="390857"/>
                  </a:lnTo>
                  <a:lnTo>
                    <a:pt x="278376" y="409399"/>
                  </a:lnTo>
                  <a:lnTo>
                    <a:pt x="229626" y="415860"/>
                  </a:lnTo>
                  <a:lnTo>
                    <a:pt x="361262" y="415860"/>
                  </a:lnTo>
                  <a:lnTo>
                    <a:pt x="364120" y="414215"/>
                  </a:lnTo>
                  <a:lnTo>
                    <a:pt x="399728" y="382370"/>
                  </a:lnTo>
                  <a:lnTo>
                    <a:pt x="428380" y="343124"/>
                  </a:lnTo>
                  <a:lnTo>
                    <a:pt x="430928" y="335564"/>
                  </a:lnTo>
                  <a:lnTo>
                    <a:pt x="430358" y="327707"/>
                  </a:lnTo>
                  <a:lnTo>
                    <a:pt x="426816" y="320443"/>
                  </a:lnTo>
                  <a:lnTo>
                    <a:pt x="420452" y="314661"/>
                  </a:lnTo>
                  <a:lnTo>
                    <a:pt x="412437" y="312117"/>
                  </a:lnTo>
                  <a:close/>
                </a:path>
                <a:path w="497840" h="457834">
                  <a:moveTo>
                    <a:pt x="151233" y="189760"/>
                  </a:moveTo>
                  <a:lnTo>
                    <a:pt x="138920" y="192243"/>
                  </a:lnTo>
                  <a:lnTo>
                    <a:pt x="128835" y="198951"/>
                  </a:lnTo>
                  <a:lnTo>
                    <a:pt x="122021" y="208772"/>
                  </a:lnTo>
                  <a:lnTo>
                    <a:pt x="119518" y="220594"/>
                  </a:lnTo>
                  <a:lnTo>
                    <a:pt x="119521" y="298882"/>
                  </a:lnTo>
                  <a:lnTo>
                    <a:pt x="122028" y="311156"/>
                  </a:lnTo>
                  <a:lnTo>
                    <a:pt x="128842" y="321208"/>
                  </a:lnTo>
                  <a:lnTo>
                    <a:pt x="138926" y="327999"/>
                  </a:lnTo>
                  <a:lnTo>
                    <a:pt x="151233" y="330493"/>
                  </a:lnTo>
                  <a:lnTo>
                    <a:pt x="163415" y="327998"/>
                  </a:lnTo>
                  <a:lnTo>
                    <a:pt x="173223" y="321203"/>
                  </a:lnTo>
                  <a:lnTo>
                    <a:pt x="179764" y="311147"/>
                  </a:lnTo>
                  <a:lnTo>
                    <a:pt x="182140" y="298882"/>
                  </a:lnTo>
                  <a:lnTo>
                    <a:pt x="182143" y="220594"/>
                  </a:lnTo>
                  <a:lnTo>
                    <a:pt x="179764" y="208772"/>
                  </a:lnTo>
                  <a:lnTo>
                    <a:pt x="173223" y="198951"/>
                  </a:lnTo>
                  <a:lnTo>
                    <a:pt x="163415" y="192243"/>
                  </a:lnTo>
                  <a:lnTo>
                    <a:pt x="151233" y="189760"/>
                  </a:lnTo>
                  <a:close/>
                </a:path>
                <a:path w="497840" h="457834">
                  <a:moveTo>
                    <a:pt x="229664" y="158133"/>
                  </a:moveTo>
                  <a:lnTo>
                    <a:pt x="217376" y="160629"/>
                  </a:lnTo>
                  <a:lnTo>
                    <a:pt x="207312" y="167424"/>
                  </a:lnTo>
                  <a:lnTo>
                    <a:pt x="200511" y="177480"/>
                  </a:lnTo>
                  <a:lnTo>
                    <a:pt x="198015" y="189746"/>
                  </a:lnTo>
                  <a:lnTo>
                    <a:pt x="198015" y="298882"/>
                  </a:lnTo>
                  <a:lnTo>
                    <a:pt x="200516" y="311156"/>
                  </a:lnTo>
                  <a:lnTo>
                    <a:pt x="207318" y="321208"/>
                  </a:lnTo>
                  <a:lnTo>
                    <a:pt x="217382" y="327999"/>
                  </a:lnTo>
                  <a:lnTo>
                    <a:pt x="229664" y="330493"/>
                  </a:lnTo>
                  <a:lnTo>
                    <a:pt x="241826" y="327998"/>
                  </a:lnTo>
                  <a:lnTo>
                    <a:pt x="251614" y="321203"/>
                  </a:lnTo>
                  <a:lnTo>
                    <a:pt x="258139" y="311147"/>
                  </a:lnTo>
                  <a:lnTo>
                    <a:pt x="260508" y="298882"/>
                  </a:lnTo>
                  <a:lnTo>
                    <a:pt x="260508" y="189746"/>
                  </a:lnTo>
                  <a:lnTo>
                    <a:pt x="258027" y="177480"/>
                  </a:lnTo>
                  <a:lnTo>
                    <a:pt x="251316" y="167424"/>
                  </a:lnTo>
                  <a:lnTo>
                    <a:pt x="241491" y="160629"/>
                  </a:lnTo>
                  <a:lnTo>
                    <a:pt x="229664" y="158133"/>
                  </a:lnTo>
                  <a:close/>
                </a:path>
                <a:path w="497840" h="457834">
                  <a:moveTo>
                    <a:pt x="307303" y="127397"/>
                  </a:moveTo>
                  <a:lnTo>
                    <a:pt x="276398" y="158133"/>
                  </a:lnTo>
                  <a:lnTo>
                    <a:pt x="276381" y="298882"/>
                  </a:lnTo>
                  <a:lnTo>
                    <a:pt x="278871" y="311156"/>
                  </a:lnTo>
                  <a:lnTo>
                    <a:pt x="285599" y="321208"/>
                  </a:lnTo>
                  <a:lnTo>
                    <a:pt x="295448" y="327999"/>
                  </a:lnTo>
                  <a:lnTo>
                    <a:pt x="307303" y="330493"/>
                  </a:lnTo>
                  <a:lnTo>
                    <a:pt x="319611" y="327998"/>
                  </a:lnTo>
                  <a:lnTo>
                    <a:pt x="329693" y="321203"/>
                  </a:lnTo>
                  <a:lnTo>
                    <a:pt x="336504" y="311147"/>
                  </a:lnTo>
                  <a:lnTo>
                    <a:pt x="339005" y="298882"/>
                  </a:lnTo>
                  <a:lnTo>
                    <a:pt x="338987" y="158133"/>
                  </a:lnTo>
                  <a:lnTo>
                    <a:pt x="336502" y="146400"/>
                  </a:lnTo>
                  <a:lnTo>
                    <a:pt x="329689" y="136583"/>
                  </a:lnTo>
                  <a:lnTo>
                    <a:pt x="319609" y="129879"/>
                  </a:lnTo>
                  <a:lnTo>
                    <a:pt x="307303" y="127397"/>
                  </a:lnTo>
                  <a:close/>
                </a:path>
                <a:path w="497840" h="457834">
                  <a:moveTo>
                    <a:pt x="490137" y="187375"/>
                  </a:moveTo>
                  <a:lnTo>
                    <a:pt x="377693" y="187375"/>
                  </a:lnTo>
                  <a:lnTo>
                    <a:pt x="373728" y="189760"/>
                  </a:lnTo>
                  <a:lnTo>
                    <a:pt x="372152" y="192908"/>
                  </a:lnTo>
                  <a:lnTo>
                    <a:pt x="370568" y="196861"/>
                  </a:lnTo>
                  <a:lnTo>
                    <a:pt x="370568" y="200814"/>
                  </a:lnTo>
                  <a:lnTo>
                    <a:pt x="373735" y="203977"/>
                  </a:lnTo>
                  <a:lnTo>
                    <a:pt x="426005" y="266435"/>
                  </a:lnTo>
                  <a:lnTo>
                    <a:pt x="427589" y="268806"/>
                  </a:lnTo>
                  <a:lnTo>
                    <a:pt x="430755" y="270387"/>
                  </a:lnTo>
                  <a:lnTo>
                    <a:pt x="437088" y="270387"/>
                  </a:lnTo>
                  <a:lnTo>
                    <a:pt x="494095" y="203977"/>
                  </a:lnTo>
                  <a:lnTo>
                    <a:pt x="497262" y="196861"/>
                  </a:lnTo>
                  <a:lnTo>
                    <a:pt x="494887" y="192908"/>
                  </a:lnTo>
                  <a:lnTo>
                    <a:pt x="493304" y="189746"/>
                  </a:lnTo>
                  <a:lnTo>
                    <a:pt x="490137" y="187375"/>
                  </a:lnTo>
                  <a:close/>
                </a:path>
                <a:path w="497840" h="457834">
                  <a:moveTo>
                    <a:pt x="360182" y="41111"/>
                  </a:moveTo>
                  <a:lnTo>
                    <a:pt x="229626" y="41111"/>
                  </a:lnTo>
                  <a:lnTo>
                    <a:pt x="280880" y="48277"/>
                  </a:lnTo>
                  <a:lnTo>
                    <a:pt x="326850" y="68460"/>
                  </a:lnTo>
                  <a:lnTo>
                    <a:pt x="365485" y="99686"/>
                  </a:lnTo>
                  <a:lnTo>
                    <a:pt x="394731" y="139982"/>
                  </a:lnTo>
                  <a:lnTo>
                    <a:pt x="412536" y="187375"/>
                  </a:lnTo>
                  <a:lnTo>
                    <a:pt x="454503" y="187375"/>
                  </a:lnTo>
                  <a:lnTo>
                    <a:pt x="441924" y="143389"/>
                  </a:lnTo>
                  <a:lnTo>
                    <a:pt x="421144" y="103551"/>
                  </a:lnTo>
                  <a:lnTo>
                    <a:pt x="393175" y="68817"/>
                  </a:lnTo>
                  <a:lnTo>
                    <a:pt x="360182" y="411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/>
          <p:nvPr/>
        </p:nvSpPr>
        <p:spPr>
          <a:xfrm>
            <a:off x="7349310" y="5553865"/>
            <a:ext cx="254000" cy="104139"/>
          </a:xfrm>
          <a:custGeom>
            <a:avLst/>
            <a:gdLst/>
            <a:ahLst/>
            <a:cxnLst/>
            <a:rect l="l" t="t" r="r" b="b"/>
            <a:pathLst>
              <a:path w="254000" h="104139">
                <a:moveTo>
                  <a:pt x="253905" y="0"/>
                </a:moveTo>
                <a:lnTo>
                  <a:pt x="0" y="0"/>
                </a:lnTo>
                <a:lnTo>
                  <a:pt x="126953" y="103664"/>
                </a:lnTo>
                <a:lnTo>
                  <a:pt x="25390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766335" y="5555598"/>
            <a:ext cx="254000" cy="104139"/>
          </a:xfrm>
          <a:custGeom>
            <a:avLst/>
            <a:gdLst/>
            <a:ahLst/>
            <a:cxnLst/>
            <a:rect l="l" t="t" r="r" b="b"/>
            <a:pathLst>
              <a:path w="254000" h="104139">
                <a:moveTo>
                  <a:pt x="253905" y="0"/>
                </a:moveTo>
                <a:lnTo>
                  <a:pt x="0" y="0"/>
                </a:lnTo>
                <a:lnTo>
                  <a:pt x="126952" y="103665"/>
                </a:lnTo>
                <a:lnTo>
                  <a:pt x="25390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4183366" y="5666409"/>
            <a:ext cx="254000" cy="104139"/>
          </a:xfrm>
          <a:custGeom>
            <a:avLst/>
            <a:gdLst/>
            <a:ahLst/>
            <a:cxnLst/>
            <a:rect l="l" t="t" r="r" b="b"/>
            <a:pathLst>
              <a:path w="254000" h="104139">
                <a:moveTo>
                  <a:pt x="253902" y="0"/>
                </a:moveTo>
                <a:lnTo>
                  <a:pt x="0" y="0"/>
                </a:lnTo>
                <a:lnTo>
                  <a:pt x="126944" y="103664"/>
                </a:lnTo>
                <a:lnTo>
                  <a:pt x="253902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082236" y="7392127"/>
            <a:ext cx="694055" cy="346075"/>
          </a:xfrm>
          <a:custGeom>
            <a:avLst/>
            <a:gdLst/>
            <a:ahLst/>
            <a:cxnLst/>
            <a:rect l="l" t="t" r="r" b="b"/>
            <a:pathLst>
              <a:path w="694054" h="346075">
                <a:moveTo>
                  <a:pt x="229254" y="130386"/>
                </a:moveTo>
                <a:lnTo>
                  <a:pt x="204599" y="130386"/>
                </a:lnTo>
                <a:lnTo>
                  <a:pt x="209882" y="163166"/>
                </a:lnTo>
                <a:lnTo>
                  <a:pt x="217859" y="194077"/>
                </a:lnTo>
                <a:lnTo>
                  <a:pt x="228435" y="222862"/>
                </a:lnTo>
                <a:lnTo>
                  <a:pt x="241706" y="249779"/>
                </a:lnTo>
                <a:lnTo>
                  <a:pt x="225139" y="269427"/>
                </a:lnTo>
                <a:lnTo>
                  <a:pt x="206017" y="288345"/>
                </a:lnTo>
                <a:lnTo>
                  <a:pt x="184339" y="306533"/>
                </a:lnTo>
                <a:lnTo>
                  <a:pt x="160106" y="323991"/>
                </a:lnTo>
                <a:lnTo>
                  <a:pt x="165839" y="329725"/>
                </a:lnTo>
                <a:lnTo>
                  <a:pt x="171015" y="335244"/>
                </a:lnTo>
                <a:lnTo>
                  <a:pt x="175632" y="340548"/>
                </a:lnTo>
                <a:lnTo>
                  <a:pt x="179690" y="345637"/>
                </a:lnTo>
                <a:lnTo>
                  <a:pt x="202184" y="329639"/>
                </a:lnTo>
                <a:lnTo>
                  <a:pt x="222766" y="312568"/>
                </a:lnTo>
                <a:lnTo>
                  <a:pt x="241437" y="294422"/>
                </a:lnTo>
                <a:lnTo>
                  <a:pt x="258198" y="275203"/>
                </a:lnTo>
                <a:lnTo>
                  <a:pt x="297296" y="275203"/>
                </a:lnTo>
                <a:lnTo>
                  <a:pt x="291245" y="269234"/>
                </a:lnTo>
                <a:lnTo>
                  <a:pt x="275892" y="250466"/>
                </a:lnTo>
                <a:lnTo>
                  <a:pt x="289568" y="223152"/>
                </a:lnTo>
                <a:lnTo>
                  <a:pt x="258885" y="223152"/>
                </a:lnTo>
                <a:lnTo>
                  <a:pt x="246075" y="194754"/>
                </a:lnTo>
                <a:lnTo>
                  <a:pt x="236165" y="163671"/>
                </a:lnTo>
                <a:lnTo>
                  <a:pt x="229254" y="130386"/>
                </a:lnTo>
                <a:close/>
              </a:path>
              <a:path w="694054" h="346075">
                <a:moveTo>
                  <a:pt x="297296" y="275203"/>
                </a:moveTo>
                <a:lnTo>
                  <a:pt x="258198" y="275203"/>
                </a:lnTo>
                <a:lnTo>
                  <a:pt x="273497" y="293928"/>
                </a:lnTo>
                <a:lnTo>
                  <a:pt x="290708" y="311451"/>
                </a:lnTo>
                <a:lnTo>
                  <a:pt x="309830" y="327771"/>
                </a:lnTo>
                <a:lnTo>
                  <a:pt x="330864" y="342889"/>
                </a:lnTo>
                <a:lnTo>
                  <a:pt x="334858" y="336682"/>
                </a:lnTo>
                <a:lnTo>
                  <a:pt x="339595" y="329639"/>
                </a:lnTo>
                <a:lnTo>
                  <a:pt x="344134" y="323111"/>
                </a:lnTo>
                <a:lnTo>
                  <a:pt x="349416" y="315746"/>
                </a:lnTo>
                <a:lnTo>
                  <a:pt x="328007" y="301874"/>
                </a:lnTo>
                <a:lnTo>
                  <a:pt x="308617" y="286370"/>
                </a:lnTo>
                <a:lnTo>
                  <a:pt x="297296" y="275203"/>
                </a:lnTo>
                <a:close/>
              </a:path>
              <a:path w="694054" h="346075">
                <a:moveTo>
                  <a:pt x="54972" y="175566"/>
                </a:moveTo>
                <a:lnTo>
                  <a:pt x="36419" y="191715"/>
                </a:lnTo>
                <a:lnTo>
                  <a:pt x="48111" y="203536"/>
                </a:lnTo>
                <a:lnTo>
                  <a:pt x="60169" y="215980"/>
                </a:lnTo>
                <a:lnTo>
                  <a:pt x="72592" y="229047"/>
                </a:lnTo>
                <a:lnTo>
                  <a:pt x="85379" y="242736"/>
                </a:lnTo>
                <a:lnTo>
                  <a:pt x="66901" y="265058"/>
                </a:lnTo>
                <a:lnTo>
                  <a:pt x="46512" y="285124"/>
                </a:lnTo>
                <a:lnTo>
                  <a:pt x="24211" y="302936"/>
                </a:lnTo>
                <a:lnTo>
                  <a:pt x="0" y="318494"/>
                </a:lnTo>
                <a:lnTo>
                  <a:pt x="5368" y="324936"/>
                </a:lnTo>
                <a:lnTo>
                  <a:pt x="10136" y="330863"/>
                </a:lnTo>
                <a:lnTo>
                  <a:pt x="14301" y="336274"/>
                </a:lnTo>
                <a:lnTo>
                  <a:pt x="17866" y="341170"/>
                </a:lnTo>
                <a:lnTo>
                  <a:pt x="41637" y="324453"/>
                </a:lnTo>
                <a:lnTo>
                  <a:pt x="63819" y="305739"/>
                </a:lnTo>
                <a:lnTo>
                  <a:pt x="84475" y="284952"/>
                </a:lnTo>
                <a:lnTo>
                  <a:pt x="103416" y="262319"/>
                </a:lnTo>
                <a:lnTo>
                  <a:pt x="142342" y="262319"/>
                </a:lnTo>
                <a:lnTo>
                  <a:pt x="132029" y="251669"/>
                </a:lnTo>
                <a:lnTo>
                  <a:pt x="119736" y="239128"/>
                </a:lnTo>
                <a:lnTo>
                  <a:pt x="128530" y="224998"/>
                </a:lnTo>
                <a:lnTo>
                  <a:pt x="131326" y="220060"/>
                </a:lnTo>
                <a:lnTo>
                  <a:pt x="100668" y="220060"/>
                </a:lnTo>
                <a:lnTo>
                  <a:pt x="89437" y="208905"/>
                </a:lnTo>
                <a:lnTo>
                  <a:pt x="78078" y="197770"/>
                </a:lnTo>
                <a:lnTo>
                  <a:pt x="66589" y="186657"/>
                </a:lnTo>
                <a:lnTo>
                  <a:pt x="54972" y="175566"/>
                </a:lnTo>
                <a:close/>
              </a:path>
              <a:path w="694054" h="346075">
                <a:moveTo>
                  <a:pt x="142342" y="262319"/>
                </a:moveTo>
                <a:lnTo>
                  <a:pt x="103416" y="262319"/>
                </a:lnTo>
                <a:lnTo>
                  <a:pt x="123926" y="285124"/>
                </a:lnTo>
                <a:lnTo>
                  <a:pt x="144989" y="308874"/>
                </a:lnTo>
                <a:lnTo>
                  <a:pt x="168008" y="289290"/>
                </a:lnTo>
                <a:lnTo>
                  <a:pt x="156166" y="276750"/>
                </a:lnTo>
                <a:lnTo>
                  <a:pt x="144173" y="264209"/>
                </a:lnTo>
                <a:lnTo>
                  <a:pt x="142342" y="262319"/>
                </a:lnTo>
                <a:close/>
              </a:path>
              <a:path w="694054" h="346075">
                <a:moveTo>
                  <a:pt x="319182" y="93452"/>
                </a:moveTo>
                <a:lnTo>
                  <a:pt x="292039" y="93452"/>
                </a:lnTo>
                <a:lnTo>
                  <a:pt x="288325" y="129903"/>
                </a:lnTo>
                <a:lnTo>
                  <a:pt x="288260" y="130386"/>
                </a:lnTo>
                <a:lnTo>
                  <a:pt x="281517" y="164100"/>
                </a:lnTo>
                <a:lnTo>
                  <a:pt x="271715" y="195075"/>
                </a:lnTo>
                <a:lnTo>
                  <a:pt x="258885" y="223152"/>
                </a:lnTo>
                <a:lnTo>
                  <a:pt x="289568" y="223152"/>
                </a:lnTo>
                <a:lnTo>
                  <a:pt x="291417" y="219459"/>
                </a:lnTo>
                <a:lnTo>
                  <a:pt x="303807" y="182954"/>
                </a:lnTo>
                <a:lnTo>
                  <a:pt x="313062" y="140951"/>
                </a:lnTo>
                <a:lnTo>
                  <a:pt x="319182" y="93452"/>
                </a:lnTo>
                <a:close/>
              </a:path>
              <a:path w="694054" h="346075">
                <a:moveTo>
                  <a:pt x="127467" y="165946"/>
                </a:moveTo>
                <a:lnTo>
                  <a:pt x="121411" y="180280"/>
                </a:lnTo>
                <a:lnTo>
                  <a:pt x="114926" y="194077"/>
                </a:lnTo>
                <a:lnTo>
                  <a:pt x="108012" y="207337"/>
                </a:lnTo>
                <a:lnTo>
                  <a:pt x="100668" y="220060"/>
                </a:lnTo>
                <a:lnTo>
                  <a:pt x="131326" y="220060"/>
                </a:lnTo>
                <a:lnTo>
                  <a:pt x="136872" y="210268"/>
                </a:lnTo>
                <a:lnTo>
                  <a:pt x="144849" y="194754"/>
                </a:lnTo>
                <a:lnTo>
                  <a:pt x="152204" y="179003"/>
                </a:lnTo>
                <a:lnTo>
                  <a:pt x="127467" y="165946"/>
                </a:lnTo>
                <a:close/>
              </a:path>
              <a:path w="694054" h="346075">
                <a:moveTo>
                  <a:pt x="56691" y="97232"/>
                </a:moveTo>
                <a:lnTo>
                  <a:pt x="41723" y="119135"/>
                </a:lnTo>
                <a:lnTo>
                  <a:pt x="27400" y="139148"/>
                </a:lnTo>
                <a:lnTo>
                  <a:pt x="13722" y="157271"/>
                </a:lnTo>
                <a:lnTo>
                  <a:pt x="687" y="173505"/>
                </a:lnTo>
                <a:lnTo>
                  <a:pt x="6334" y="177714"/>
                </a:lnTo>
                <a:lnTo>
                  <a:pt x="11596" y="181751"/>
                </a:lnTo>
                <a:lnTo>
                  <a:pt x="16470" y="185616"/>
                </a:lnTo>
                <a:lnTo>
                  <a:pt x="20958" y="189310"/>
                </a:lnTo>
                <a:lnTo>
                  <a:pt x="35947" y="170263"/>
                </a:lnTo>
                <a:lnTo>
                  <a:pt x="50678" y="150915"/>
                </a:lnTo>
                <a:lnTo>
                  <a:pt x="65151" y="131267"/>
                </a:lnTo>
                <a:lnTo>
                  <a:pt x="79365" y="111318"/>
                </a:lnTo>
                <a:lnTo>
                  <a:pt x="56691" y="97232"/>
                </a:lnTo>
                <a:close/>
              </a:path>
              <a:path w="694054" h="346075">
                <a:moveTo>
                  <a:pt x="127123" y="98262"/>
                </a:moveTo>
                <a:lnTo>
                  <a:pt x="108570" y="113036"/>
                </a:lnTo>
                <a:lnTo>
                  <a:pt x="121927" y="128669"/>
                </a:lnTo>
                <a:lnTo>
                  <a:pt x="134510" y="143614"/>
                </a:lnTo>
                <a:lnTo>
                  <a:pt x="146321" y="157873"/>
                </a:lnTo>
                <a:lnTo>
                  <a:pt x="157358" y="171443"/>
                </a:lnTo>
                <a:lnTo>
                  <a:pt x="177629" y="154265"/>
                </a:lnTo>
                <a:lnTo>
                  <a:pt x="163778" y="138267"/>
                </a:lnTo>
                <a:lnTo>
                  <a:pt x="150744" y="123601"/>
                </a:lnTo>
                <a:lnTo>
                  <a:pt x="138525" y="110266"/>
                </a:lnTo>
                <a:lnTo>
                  <a:pt x="127123" y="98262"/>
                </a:lnTo>
                <a:close/>
              </a:path>
              <a:path w="694054" h="346075">
                <a:moveTo>
                  <a:pt x="222980" y="3435"/>
                </a:moveTo>
                <a:lnTo>
                  <a:pt x="214627" y="40434"/>
                </a:lnTo>
                <a:lnTo>
                  <a:pt x="202967" y="74813"/>
                </a:lnTo>
                <a:lnTo>
                  <a:pt x="188001" y="106572"/>
                </a:lnTo>
                <a:lnTo>
                  <a:pt x="169727" y="135712"/>
                </a:lnTo>
                <a:lnTo>
                  <a:pt x="174537" y="141467"/>
                </a:lnTo>
                <a:lnTo>
                  <a:pt x="179003" y="147050"/>
                </a:lnTo>
                <a:lnTo>
                  <a:pt x="183126" y="152461"/>
                </a:lnTo>
                <a:lnTo>
                  <a:pt x="186905" y="157701"/>
                </a:lnTo>
                <a:lnTo>
                  <a:pt x="191676" y="150915"/>
                </a:lnTo>
                <a:lnTo>
                  <a:pt x="196052" y="144345"/>
                </a:lnTo>
                <a:lnTo>
                  <a:pt x="200401" y="137441"/>
                </a:lnTo>
                <a:lnTo>
                  <a:pt x="204599" y="130386"/>
                </a:lnTo>
                <a:lnTo>
                  <a:pt x="229254" y="130386"/>
                </a:lnTo>
                <a:lnTo>
                  <a:pt x="229154" y="129903"/>
                </a:lnTo>
                <a:lnTo>
                  <a:pt x="225042" y="93452"/>
                </a:lnTo>
                <a:lnTo>
                  <a:pt x="342889" y="93452"/>
                </a:lnTo>
                <a:lnTo>
                  <a:pt x="342889" y="70089"/>
                </a:lnTo>
                <a:lnTo>
                  <a:pt x="232429" y="70089"/>
                </a:lnTo>
                <a:lnTo>
                  <a:pt x="237529" y="55250"/>
                </a:lnTo>
                <a:lnTo>
                  <a:pt x="242178" y="39940"/>
                </a:lnTo>
                <a:lnTo>
                  <a:pt x="246376" y="24157"/>
                </a:lnTo>
                <a:lnTo>
                  <a:pt x="250123" y="7902"/>
                </a:lnTo>
                <a:lnTo>
                  <a:pt x="222980" y="3435"/>
                </a:lnTo>
                <a:close/>
              </a:path>
              <a:path w="694054" h="346075">
                <a:moveTo>
                  <a:pt x="181065" y="60469"/>
                </a:moveTo>
                <a:lnTo>
                  <a:pt x="7902" y="60469"/>
                </a:lnTo>
                <a:lnTo>
                  <a:pt x="7902" y="83832"/>
                </a:lnTo>
                <a:lnTo>
                  <a:pt x="181065" y="83832"/>
                </a:lnTo>
                <a:lnTo>
                  <a:pt x="181065" y="60469"/>
                </a:lnTo>
                <a:close/>
              </a:path>
              <a:path w="694054" h="346075">
                <a:moveTo>
                  <a:pt x="93452" y="2061"/>
                </a:moveTo>
                <a:lnTo>
                  <a:pt x="70090" y="14086"/>
                </a:lnTo>
                <a:lnTo>
                  <a:pt x="76575" y="24501"/>
                </a:lnTo>
                <a:lnTo>
                  <a:pt x="83021" y="35559"/>
                </a:lnTo>
                <a:lnTo>
                  <a:pt x="89287" y="47005"/>
                </a:lnTo>
                <a:lnTo>
                  <a:pt x="95514" y="59094"/>
                </a:lnTo>
                <a:lnTo>
                  <a:pt x="119565" y="46725"/>
                </a:lnTo>
                <a:lnTo>
                  <a:pt x="113374" y="35473"/>
                </a:lnTo>
                <a:lnTo>
                  <a:pt x="107024" y="24393"/>
                </a:lnTo>
                <a:lnTo>
                  <a:pt x="100367" y="13227"/>
                </a:lnTo>
                <a:lnTo>
                  <a:pt x="93452" y="2061"/>
                </a:lnTo>
                <a:close/>
              </a:path>
              <a:path w="694054" h="346075">
                <a:moveTo>
                  <a:pt x="515020" y="135712"/>
                </a:moveTo>
                <a:lnTo>
                  <a:pt x="375529" y="135712"/>
                </a:lnTo>
                <a:lnTo>
                  <a:pt x="375529" y="338422"/>
                </a:lnTo>
                <a:lnTo>
                  <a:pt x="402328" y="338422"/>
                </a:lnTo>
                <a:lnTo>
                  <a:pt x="402328" y="265240"/>
                </a:lnTo>
                <a:lnTo>
                  <a:pt x="515020" y="265240"/>
                </a:lnTo>
                <a:lnTo>
                  <a:pt x="515020" y="244625"/>
                </a:lnTo>
                <a:lnTo>
                  <a:pt x="402328" y="244625"/>
                </a:lnTo>
                <a:lnTo>
                  <a:pt x="402328" y="211299"/>
                </a:lnTo>
                <a:lnTo>
                  <a:pt x="515020" y="211299"/>
                </a:lnTo>
                <a:lnTo>
                  <a:pt x="515020" y="190684"/>
                </a:lnTo>
                <a:lnTo>
                  <a:pt x="402328" y="190684"/>
                </a:lnTo>
                <a:lnTo>
                  <a:pt x="402328" y="157701"/>
                </a:lnTo>
                <a:lnTo>
                  <a:pt x="515020" y="157701"/>
                </a:lnTo>
                <a:lnTo>
                  <a:pt x="515020" y="135712"/>
                </a:lnTo>
                <a:close/>
              </a:path>
              <a:path w="694054" h="346075">
                <a:moveTo>
                  <a:pt x="436684" y="309561"/>
                </a:moveTo>
                <a:lnTo>
                  <a:pt x="438295" y="316991"/>
                </a:lnTo>
                <a:lnTo>
                  <a:pt x="439691" y="323819"/>
                </a:lnTo>
                <a:lnTo>
                  <a:pt x="440872" y="330047"/>
                </a:lnTo>
                <a:lnTo>
                  <a:pt x="441839" y="335673"/>
                </a:lnTo>
                <a:lnTo>
                  <a:pt x="472567" y="335480"/>
                </a:lnTo>
                <a:lnTo>
                  <a:pt x="512873" y="314457"/>
                </a:lnTo>
                <a:lnTo>
                  <a:pt x="513293" y="311279"/>
                </a:lnTo>
                <a:lnTo>
                  <a:pt x="471387" y="311279"/>
                </a:lnTo>
                <a:lnTo>
                  <a:pt x="464322" y="311172"/>
                </a:lnTo>
                <a:lnTo>
                  <a:pt x="456183" y="310850"/>
                </a:lnTo>
                <a:lnTo>
                  <a:pt x="446971" y="310313"/>
                </a:lnTo>
                <a:lnTo>
                  <a:pt x="436684" y="309561"/>
                </a:lnTo>
                <a:close/>
              </a:path>
              <a:path w="694054" h="346075">
                <a:moveTo>
                  <a:pt x="515020" y="265240"/>
                </a:moveTo>
                <a:lnTo>
                  <a:pt x="488221" y="265240"/>
                </a:lnTo>
                <a:lnTo>
                  <a:pt x="488221" y="305439"/>
                </a:lnTo>
                <a:lnTo>
                  <a:pt x="482610" y="311279"/>
                </a:lnTo>
                <a:lnTo>
                  <a:pt x="513293" y="311279"/>
                </a:lnTo>
                <a:lnTo>
                  <a:pt x="515020" y="298224"/>
                </a:lnTo>
                <a:lnTo>
                  <a:pt x="515020" y="265240"/>
                </a:lnTo>
                <a:close/>
              </a:path>
              <a:path w="694054" h="346075">
                <a:moveTo>
                  <a:pt x="515020" y="211299"/>
                </a:moveTo>
                <a:lnTo>
                  <a:pt x="488221" y="211299"/>
                </a:lnTo>
                <a:lnTo>
                  <a:pt x="488221" y="244625"/>
                </a:lnTo>
                <a:lnTo>
                  <a:pt x="515020" y="244625"/>
                </a:lnTo>
                <a:lnTo>
                  <a:pt x="515020" y="211299"/>
                </a:lnTo>
                <a:close/>
              </a:path>
              <a:path w="694054" h="346075">
                <a:moveTo>
                  <a:pt x="515020" y="157701"/>
                </a:moveTo>
                <a:lnTo>
                  <a:pt x="488221" y="157701"/>
                </a:lnTo>
                <a:lnTo>
                  <a:pt x="488221" y="190684"/>
                </a:lnTo>
                <a:lnTo>
                  <a:pt x="515020" y="190684"/>
                </a:lnTo>
                <a:lnTo>
                  <a:pt x="515020" y="157701"/>
                </a:lnTo>
                <a:close/>
              </a:path>
              <a:path w="694054" h="346075">
                <a:moveTo>
                  <a:pt x="575146" y="172818"/>
                </a:moveTo>
                <a:lnTo>
                  <a:pt x="548348" y="172818"/>
                </a:lnTo>
                <a:lnTo>
                  <a:pt x="548348" y="292726"/>
                </a:lnTo>
                <a:lnTo>
                  <a:pt x="550795" y="310313"/>
                </a:lnTo>
                <a:lnTo>
                  <a:pt x="558139" y="322875"/>
                </a:lnTo>
                <a:lnTo>
                  <a:pt x="570379" y="330412"/>
                </a:lnTo>
                <a:lnTo>
                  <a:pt x="587514" y="332925"/>
                </a:lnTo>
                <a:lnTo>
                  <a:pt x="644893" y="332925"/>
                </a:lnTo>
                <a:lnTo>
                  <a:pt x="662006" y="331035"/>
                </a:lnTo>
                <a:lnTo>
                  <a:pt x="674869" y="325366"/>
                </a:lnTo>
                <a:lnTo>
                  <a:pt x="683479" y="315917"/>
                </a:lnTo>
                <a:lnTo>
                  <a:pt x="685687" y="309218"/>
                </a:lnTo>
                <a:lnTo>
                  <a:pt x="591981" y="309218"/>
                </a:lnTo>
                <a:lnTo>
                  <a:pt x="584616" y="307865"/>
                </a:lnTo>
                <a:lnTo>
                  <a:pt x="579355" y="303806"/>
                </a:lnTo>
                <a:lnTo>
                  <a:pt x="576199" y="297042"/>
                </a:lnTo>
                <a:lnTo>
                  <a:pt x="575146" y="287572"/>
                </a:lnTo>
                <a:lnTo>
                  <a:pt x="575146" y="257853"/>
                </a:lnTo>
                <a:lnTo>
                  <a:pt x="605488" y="246010"/>
                </a:lnTo>
                <a:lnTo>
                  <a:pt x="635186" y="233331"/>
                </a:lnTo>
                <a:lnTo>
                  <a:pt x="643402" y="229508"/>
                </a:lnTo>
                <a:lnTo>
                  <a:pt x="575146" y="229508"/>
                </a:lnTo>
                <a:lnTo>
                  <a:pt x="575146" y="172818"/>
                </a:lnTo>
                <a:close/>
              </a:path>
              <a:path w="694054" h="346075">
                <a:moveTo>
                  <a:pt x="666881" y="247374"/>
                </a:moveTo>
                <a:lnTo>
                  <a:pt x="662758" y="292382"/>
                </a:lnTo>
                <a:lnTo>
                  <a:pt x="642486" y="309218"/>
                </a:lnTo>
                <a:lnTo>
                  <a:pt x="685687" y="309218"/>
                </a:lnTo>
                <a:lnTo>
                  <a:pt x="692284" y="271188"/>
                </a:lnTo>
                <a:lnTo>
                  <a:pt x="693680" y="256994"/>
                </a:lnTo>
                <a:lnTo>
                  <a:pt x="686851" y="254718"/>
                </a:lnTo>
                <a:lnTo>
                  <a:pt x="680109" y="252356"/>
                </a:lnTo>
                <a:lnTo>
                  <a:pt x="673452" y="249908"/>
                </a:lnTo>
                <a:lnTo>
                  <a:pt x="666881" y="247374"/>
                </a:lnTo>
                <a:close/>
              </a:path>
              <a:path w="694054" h="346075">
                <a:moveTo>
                  <a:pt x="677189" y="181751"/>
                </a:moveTo>
                <a:lnTo>
                  <a:pt x="650840" y="195816"/>
                </a:lnTo>
                <a:lnTo>
                  <a:pt x="625050" y="208464"/>
                </a:lnTo>
                <a:lnTo>
                  <a:pt x="599819" y="219695"/>
                </a:lnTo>
                <a:lnTo>
                  <a:pt x="575146" y="229508"/>
                </a:lnTo>
                <a:lnTo>
                  <a:pt x="643402" y="229508"/>
                </a:lnTo>
                <a:lnTo>
                  <a:pt x="664240" y="219813"/>
                </a:lnTo>
                <a:lnTo>
                  <a:pt x="692649" y="205458"/>
                </a:lnTo>
                <a:lnTo>
                  <a:pt x="677189" y="181751"/>
                </a:lnTo>
                <a:close/>
              </a:path>
              <a:path w="694054" h="346075">
                <a:moveTo>
                  <a:pt x="575834" y="5154"/>
                </a:moveTo>
                <a:lnTo>
                  <a:pt x="549035" y="5154"/>
                </a:lnTo>
                <a:lnTo>
                  <a:pt x="549035" y="117503"/>
                </a:lnTo>
                <a:lnTo>
                  <a:pt x="551633" y="135541"/>
                </a:lnTo>
                <a:lnTo>
                  <a:pt x="559428" y="148424"/>
                </a:lnTo>
                <a:lnTo>
                  <a:pt x="572419" y="156155"/>
                </a:lnTo>
                <a:lnTo>
                  <a:pt x="590606" y="158731"/>
                </a:lnTo>
                <a:lnTo>
                  <a:pt x="640769" y="158731"/>
                </a:lnTo>
                <a:lnTo>
                  <a:pt x="659129" y="156863"/>
                </a:lnTo>
                <a:lnTo>
                  <a:pt x="672979" y="151259"/>
                </a:lnTo>
                <a:lnTo>
                  <a:pt x="682320" y="141918"/>
                </a:lnTo>
                <a:lnTo>
                  <a:pt x="684866" y="135025"/>
                </a:lnTo>
                <a:lnTo>
                  <a:pt x="594043" y="135025"/>
                </a:lnTo>
                <a:lnTo>
                  <a:pt x="586076" y="133586"/>
                </a:lnTo>
                <a:lnTo>
                  <a:pt x="580386" y="129270"/>
                </a:lnTo>
                <a:lnTo>
                  <a:pt x="576972" y="122076"/>
                </a:lnTo>
                <a:lnTo>
                  <a:pt x="575834" y="112006"/>
                </a:lnTo>
                <a:lnTo>
                  <a:pt x="575834" y="92250"/>
                </a:lnTo>
                <a:lnTo>
                  <a:pt x="603534" y="80708"/>
                </a:lnTo>
                <a:lnTo>
                  <a:pt x="630977" y="68586"/>
                </a:lnTo>
                <a:lnTo>
                  <a:pt x="640629" y="64076"/>
                </a:lnTo>
                <a:lnTo>
                  <a:pt x="575834" y="64076"/>
                </a:lnTo>
                <a:lnTo>
                  <a:pt x="575834" y="5154"/>
                </a:lnTo>
                <a:close/>
              </a:path>
              <a:path w="694054" h="346075">
                <a:moveTo>
                  <a:pt x="666194" y="74211"/>
                </a:moveTo>
                <a:lnTo>
                  <a:pt x="662070" y="117159"/>
                </a:lnTo>
                <a:lnTo>
                  <a:pt x="637676" y="135025"/>
                </a:lnTo>
                <a:lnTo>
                  <a:pt x="684866" y="135025"/>
                </a:lnTo>
                <a:lnTo>
                  <a:pt x="691597" y="97274"/>
                </a:lnTo>
                <a:lnTo>
                  <a:pt x="692993" y="84175"/>
                </a:lnTo>
                <a:lnTo>
                  <a:pt x="686164" y="81749"/>
                </a:lnTo>
                <a:lnTo>
                  <a:pt x="679421" y="79280"/>
                </a:lnTo>
                <a:lnTo>
                  <a:pt x="672765" y="76767"/>
                </a:lnTo>
                <a:lnTo>
                  <a:pt x="666194" y="74211"/>
                </a:lnTo>
                <a:close/>
              </a:path>
              <a:path w="694054" h="346075">
                <a:moveTo>
                  <a:pt x="669629" y="18896"/>
                </a:moveTo>
                <a:lnTo>
                  <a:pt x="646309" y="31640"/>
                </a:lnTo>
                <a:lnTo>
                  <a:pt x="622904" y="43419"/>
                </a:lnTo>
                <a:lnTo>
                  <a:pt x="599412" y="54231"/>
                </a:lnTo>
                <a:lnTo>
                  <a:pt x="575834" y="64076"/>
                </a:lnTo>
                <a:lnTo>
                  <a:pt x="640629" y="64076"/>
                </a:lnTo>
                <a:lnTo>
                  <a:pt x="658163" y="55884"/>
                </a:lnTo>
                <a:lnTo>
                  <a:pt x="685091" y="42603"/>
                </a:lnTo>
                <a:lnTo>
                  <a:pt x="669629" y="18896"/>
                </a:lnTo>
                <a:close/>
              </a:path>
              <a:path w="694054" h="346075">
                <a:moveTo>
                  <a:pt x="534408" y="103931"/>
                </a:moveTo>
                <a:lnTo>
                  <a:pt x="501793" y="103931"/>
                </a:lnTo>
                <a:lnTo>
                  <a:pt x="505518" y="110083"/>
                </a:lnTo>
                <a:lnTo>
                  <a:pt x="509137" y="116171"/>
                </a:lnTo>
                <a:lnTo>
                  <a:pt x="512648" y="122194"/>
                </a:lnTo>
                <a:lnTo>
                  <a:pt x="516052" y="128153"/>
                </a:lnTo>
                <a:lnTo>
                  <a:pt x="521527" y="124588"/>
                </a:lnTo>
                <a:lnTo>
                  <a:pt x="533381" y="116687"/>
                </a:lnTo>
                <a:lnTo>
                  <a:pt x="539758" y="112349"/>
                </a:lnTo>
                <a:lnTo>
                  <a:pt x="534408" y="103931"/>
                </a:lnTo>
                <a:close/>
              </a:path>
              <a:path w="694054" h="346075">
                <a:moveTo>
                  <a:pt x="426722" y="0"/>
                </a:moveTo>
                <a:lnTo>
                  <a:pt x="399021" y="42581"/>
                </a:lnTo>
                <a:lnTo>
                  <a:pt x="372179" y="74384"/>
                </a:lnTo>
                <a:lnTo>
                  <a:pt x="356288" y="86237"/>
                </a:lnTo>
                <a:lnTo>
                  <a:pt x="367283" y="115097"/>
                </a:lnTo>
                <a:lnTo>
                  <a:pt x="461884" y="106948"/>
                </a:lnTo>
                <a:lnTo>
                  <a:pt x="501793" y="103931"/>
                </a:lnTo>
                <a:lnTo>
                  <a:pt x="534408" y="103931"/>
                </a:lnTo>
                <a:lnTo>
                  <a:pt x="527733" y="93430"/>
                </a:lnTo>
                <a:lnTo>
                  <a:pt x="524029" y="87955"/>
                </a:lnTo>
                <a:lnTo>
                  <a:pt x="393738" y="87955"/>
                </a:lnTo>
                <a:lnTo>
                  <a:pt x="409350" y="69295"/>
                </a:lnTo>
                <a:lnTo>
                  <a:pt x="424574" y="50076"/>
                </a:lnTo>
                <a:lnTo>
                  <a:pt x="439412" y="30299"/>
                </a:lnTo>
                <a:lnTo>
                  <a:pt x="453863" y="9964"/>
                </a:lnTo>
                <a:lnTo>
                  <a:pt x="426722" y="0"/>
                </a:lnTo>
                <a:close/>
              </a:path>
              <a:path w="694054" h="346075">
                <a:moveTo>
                  <a:pt x="485473" y="34357"/>
                </a:moveTo>
                <a:lnTo>
                  <a:pt x="464170" y="47757"/>
                </a:lnTo>
                <a:lnTo>
                  <a:pt x="470259" y="56292"/>
                </a:lnTo>
                <a:lnTo>
                  <a:pt x="476153" y="64720"/>
                </a:lnTo>
                <a:lnTo>
                  <a:pt x="481854" y="73041"/>
                </a:lnTo>
                <a:lnTo>
                  <a:pt x="487362" y="81255"/>
                </a:lnTo>
                <a:lnTo>
                  <a:pt x="393738" y="87955"/>
                </a:lnTo>
                <a:lnTo>
                  <a:pt x="524029" y="87955"/>
                </a:lnTo>
                <a:lnTo>
                  <a:pt x="514677" y="74126"/>
                </a:lnTo>
                <a:lnTo>
                  <a:pt x="500590" y="54435"/>
                </a:lnTo>
                <a:lnTo>
                  <a:pt x="485473" y="34357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733851" y="7824150"/>
            <a:ext cx="1386840" cy="340360"/>
          </a:xfrm>
          <a:custGeom>
            <a:avLst/>
            <a:gdLst/>
            <a:ahLst/>
            <a:cxnLst/>
            <a:rect l="l" t="t" r="r" b="b"/>
            <a:pathLst>
              <a:path w="1386839" h="340359">
                <a:moveTo>
                  <a:pt x="27829" y="178315"/>
                </a:moveTo>
                <a:lnTo>
                  <a:pt x="5152" y="186905"/>
                </a:lnTo>
                <a:lnTo>
                  <a:pt x="13205" y="212480"/>
                </a:lnTo>
                <a:lnTo>
                  <a:pt x="22245" y="234920"/>
                </a:lnTo>
                <a:lnTo>
                  <a:pt x="32274" y="254225"/>
                </a:lnTo>
                <a:lnTo>
                  <a:pt x="43290" y="270395"/>
                </a:lnTo>
                <a:lnTo>
                  <a:pt x="34013" y="283042"/>
                </a:lnTo>
                <a:lnTo>
                  <a:pt x="23706" y="294874"/>
                </a:lnTo>
                <a:lnTo>
                  <a:pt x="12368" y="305890"/>
                </a:lnTo>
                <a:lnTo>
                  <a:pt x="0" y="316090"/>
                </a:lnTo>
                <a:lnTo>
                  <a:pt x="4101" y="322124"/>
                </a:lnTo>
                <a:lnTo>
                  <a:pt x="7816" y="327857"/>
                </a:lnTo>
                <a:lnTo>
                  <a:pt x="11144" y="333290"/>
                </a:lnTo>
                <a:lnTo>
                  <a:pt x="14086" y="338422"/>
                </a:lnTo>
                <a:lnTo>
                  <a:pt x="27399" y="327492"/>
                </a:lnTo>
                <a:lnTo>
                  <a:pt x="39682" y="315660"/>
                </a:lnTo>
                <a:lnTo>
                  <a:pt x="50934" y="302927"/>
                </a:lnTo>
                <a:lnTo>
                  <a:pt x="61155" y="289291"/>
                </a:lnTo>
                <a:lnTo>
                  <a:pt x="115389" y="289291"/>
                </a:lnTo>
                <a:lnTo>
                  <a:pt x="95696" y="281700"/>
                </a:lnTo>
                <a:lnTo>
                  <a:pt x="74383" y="267473"/>
                </a:lnTo>
                <a:lnTo>
                  <a:pt x="83694" y="247203"/>
                </a:lnTo>
                <a:lnTo>
                  <a:pt x="56689" y="247203"/>
                </a:lnTo>
                <a:lnTo>
                  <a:pt x="47928" y="232784"/>
                </a:lnTo>
                <a:lnTo>
                  <a:pt x="40197" y="216496"/>
                </a:lnTo>
                <a:lnTo>
                  <a:pt x="33498" y="198340"/>
                </a:lnTo>
                <a:lnTo>
                  <a:pt x="27829" y="178315"/>
                </a:lnTo>
                <a:close/>
              </a:path>
              <a:path w="1386839" h="340359">
                <a:moveTo>
                  <a:pt x="115389" y="289291"/>
                </a:moveTo>
                <a:lnTo>
                  <a:pt x="61155" y="289291"/>
                </a:lnTo>
                <a:lnTo>
                  <a:pt x="83831" y="304924"/>
                </a:lnTo>
                <a:lnTo>
                  <a:pt x="110975" y="316090"/>
                </a:lnTo>
                <a:lnTo>
                  <a:pt x="142583" y="322789"/>
                </a:lnTo>
                <a:lnTo>
                  <a:pt x="178658" y="325022"/>
                </a:lnTo>
                <a:lnTo>
                  <a:pt x="330863" y="325710"/>
                </a:lnTo>
                <a:lnTo>
                  <a:pt x="341314" y="300693"/>
                </a:lnTo>
                <a:lnTo>
                  <a:pt x="224633" y="300693"/>
                </a:lnTo>
                <a:lnTo>
                  <a:pt x="190683" y="300286"/>
                </a:lnTo>
                <a:lnTo>
                  <a:pt x="153845" y="298106"/>
                </a:lnTo>
                <a:lnTo>
                  <a:pt x="122183" y="291910"/>
                </a:lnTo>
                <a:lnTo>
                  <a:pt x="115389" y="289291"/>
                </a:lnTo>
                <a:close/>
              </a:path>
              <a:path w="1386839" h="340359">
                <a:moveTo>
                  <a:pt x="342200" y="298567"/>
                </a:moveTo>
                <a:lnTo>
                  <a:pt x="300391" y="299834"/>
                </a:lnTo>
                <a:lnTo>
                  <a:pt x="261202" y="300543"/>
                </a:lnTo>
                <a:lnTo>
                  <a:pt x="224633" y="300693"/>
                </a:lnTo>
                <a:lnTo>
                  <a:pt x="341314" y="300693"/>
                </a:lnTo>
                <a:lnTo>
                  <a:pt x="342200" y="298567"/>
                </a:lnTo>
                <a:close/>
              </a:path>
              <a:path w="1386839" h="340359">
                <a:moveTo>
                  <a:pt x="222293" y="256994"/>
                </a:moveTo>
                <a:lnTo>
                  <a:pt x="196868" y="256994"/>
                </a:lnTo>
                <a:lnTo>
                  <a:pt x="196868" y="292383"/>
                </a:lnTo>
                <a:lnTo>
                  <a:pt x="222293" y="292383"/>
                </a:lnTo>
                <a:lnTo>
                  <a:pt x="222293" y="256994"/>
                </a:lnTo>
                <a:close/>
              </a:path>
              <a:path w="1386839" h="340359">
                <a:moveTo>
                  <a:pt x="324678" y="236380"/>
                </a:moveTo>
                <a:lnTo>
                  <a:pt x="108912" y="236380"/>
                </a:lnTo>
                <a:lnTo>
                  <a:pt x="108912" y="256994"/>
                </a:lnTo>
                <a:lnTo>
                  <a:pt x="324678" y="256994"/>
                </a:lnTo>
                <a:lnTo>
                  <a:pt x="324678" y="236380"/>
                </a:lnTo>
                <a:close/>
              </a:path>
              <a:path w="1386839" h="340359">
                <a:moveTo>
                  <a:pt x="105820" y="33670"/>
                </a:moveTo>
                <a:lnTo>
                  <a:pt x="4122" y="33670"/>
                </a:lnTo>
                <a:lnTo>
                  <a:pt x="4122" y="57034"/>
                </a:lnTo>
                <a:lnTo>
                  <a:pt x="74211" y="57034"/>
                </a:lnTo>
                <a:lnTo>
                  <a:pt x="10994" y="135025"/>
                </a:lnTo>
                <a:lnTo>
                  <a:pt x="10994" y="160106"/>
                </a:lnTo>
                <a:lnTo>
                  <a:pt x="79708" y="160106"/>
                </a:lnTo>
                <a:lnTo>
                  <a:pt x="76530" y="184038"/>
                </a:lnTo>
                <a:lnTo>
                  <a:pt x="71634" y="206532"/>
                </a:lnTo>
                <a:lnTo>
                  <a:pt x="65021" y="227587"/>
                </a:lnTo>
                <a:lnTo>
                  <a:pt x="56689" y="247203"/>
                </a:lnTo>
                <a:lnTo>
                  <a:pt x="83694" y="247203"/>
                </a:lnTo>
                <a:lnTo>
                  <a:pt x="85603" y="243048"/>
                </a:lnTo>
                <a:lnTo>
                  <a:pt x="94526" y="216496"/>
                </a:lnTo>
                <a:lnTo>
                  <a:pt x="101150" y="187818"/>
                </a:lnTo>
                <a:lnTo>
                  <a:pt x="105477" y="157014"/>
                </a:lnTo>
                <a:lnTo>
                  <a:pt x="105477" y="136743"/>
                </a:lnTo>
                <a:lnTo>
                  <a:pt x="41228" y="136743"/>
                </a:lnTo>
                <a:lnTo>
                  <a:pt x="105820" y="57034"/>
                </a:lnTo>
                <a:lnTo>
                  <a:pt x="105820" y="33670"/>
                </a:lnTo>
                <a:close/>
              </a:path>
              <a:path w="1386839" h="340359">
                <a:moveTo>
                  <a:pt x="222293" y="206489"/>
                </a:moveTo>
                <a:lnTo>
                  <a:pt x="196868" y="206489"/>
                </a:lnTo>
                <a:lnTo>
                  <a:pt x="196868" y="236380"/>
                </a:lnTo>
                <a:lnTo>
                  <a:pt x="222293" y="236380"/>
                </a:lnTo>
                <a:lnTo>
                  <a:pt x="222293" y="206489"/>
                </a:lnTo>
                <a:close/>
              </a:path>
              <a:path w="1386839" h="340359">
                <a:moveTo>
                  <a:pt x="308874" y="185874"/>
                </a:moveTo>
                <a:lnTo>
                  <a:pt x="120594" y="185874"/>
                </a:lnTo>
                <a:lnTo>
                  <a:pt x="120594" y="206489"/>
                </a:lnTo>
                <a:lnTo>
                  <a:pt x="308874" y="206489"/>
                </a:lnTo>
                <a:lnTo>
                  <a:pt x="308874" y="185874"/>
                </a:lnTo>
                <a:close/>
              </a:path>
              <a:path w="1386839" h="340359">
                <a:moveTo>
                  <a:pt x="222293" y="155983"/>
                </a:moveTo>
                <a:lnTo>
                  <a:pt x="196868" y="155983"/>
                </a:lnTo>
                <a:lnTo>
                  <a:pt x="196868" y="185874"/>
                </a:lnTo>
                <a:lnTo>
                  <a:pt x="222293" y="185874"/>
                </a:lnTo>
                <a:lnTo>
                  <a:pt x="222293" y="155983"/>
                </a:lnTo>
                <a:close/>
              </a:path>
              <a:path w="1386839" h="340359">
                <a:moveTo>
                  <a:pt x="302002" y="105478"/>
                </a:moveTo>
                <a:lnTo>
                  <a:pt x="277265" y="105478"/>
                </a:lnTo>
                <a:lnTo>
                  <a:pt x="277265" y="135369"/>
                </a:lnTo>
                <a:lnTo>
                  <a:pt x="125404" y="135369"/>
                </a:lnTo>
                <a:lnTo>
                  <a:pt x="125404" y="155983"/>
                </a:lnTo>
                <a:lnTo>
                  <a:pt x="277265" y="155983"/>
                </a:lnTo>
                <a:lnTo>
                  <a:pt x="277265" y="165260"/>
                </a:lnTo>
                <a:lnTo>
                  <a:pt x="302002" y="165260"/>
                </a:lnTo>
                <a:lnTo>
                  <a:pt x="302002" y="105478"/>
                </a:lnTo>
                <a:close/>
              </a:path>
              <a:path w="1386839" h="340359">
                <a:moveTo>
                  <a:pt x="222293" y="105478"/>
                </a:moveTo>
                <a:lnTo>
                  <a:pt x="196868" y="105478"/>
                </a:lnTo>
                <a:lnTo>
                  <a:pt x="196868" y="135369"/>
                </a:lnTo>
                <a:lnTo>
                  <a:pt x="222293" y="135369"/>
                </a:lnTo>
                <a:lnTo>
                  <a:pt x="222293" y="105478"/>
                </a:lnTo>
                <a:close/>
              </a:path>
              <a:path w="1386839" h="340359">
                <a:moveTo>
                  <a:pt x="338078" y="84175"/>
                </a:moveTo>
                <a:lnTo>
                  <a:pt x="107539" y="84175"/>
                </a:lnTo>
                <a:lnTo>
                  <a:pt x="107539" y="105478"/>
                </a:lnTo>
                <a:lnTo>
                  <a:pt x="338078" y="105478"/>
                </a:lnTo>
                <a:lnTo>
                  <a:pt x="338078" y="84175"/>
                </a:lnTo>
                <a:close/>
              </a:path>
              <a:path w="1386839" h="340359">
                <a:moveTo>
                  <a:pt x="222293" y="54284"/>
                </a:moveTo>
                <a:lnTo>
                  <a:pt x="196868" y="54284"/>
                </a:lnTo>
                <a:lnTo>
                  <a:pt x="196868" y="84175"/>
                </a:lnTo>
                <a:lnTo>
                  <a:pt x="222293" y="84175"/>
                </a:lnTo>
                <a:lnTo>
                  <a:pt x="222293" y="54284"/>
                </a:lnTo>
                <a:close/>
              </a:path>
              <a:path w="1386839" h="340359">
                <a:moveTo>
                  <a:pt x="302002" y="33670"/>
                </a:moveTo>
                <a:lnTo>
                  <a:pt x="125404" y="33670"/>
                </a:lnTo>
                <a:lnTo>
                  <a:pt x="125404" y="54284"/>
                </a:lnTo>
                <a:lnTo>
                  <a:pt x="277265" y="54284"/>
                </a:lnTo>
                <a:lnTo>
                  <a:pt x="277265" y="84175"/>
                </a:lnTo>
                <a:lnTo>
                  <a:pt x="302002" y="84175"/>
                </a:lnTo>
                <a:lnTo>
                  <a:pt x="302002" y="33670"/>
                </a:lnTo>
                <a:close/>
              </a:path>
              <a:path w="1386839" h="340359">
                <a:moveTo>
                  <a:pt x="222293" y="0"/>
                </a:moveTo>
                <a:lnTo>
                  <a:pt x="196868" y="0"/>
                </a:lnTo>
                <a:lnTo>
                  <a:pt x="196868" y="33670"/>
                </a:lnTo>
                <a:lnTo>
                  <a:pt x="222293" y="33670"/>
                </a:lnTo>
                <a:lnTo>
                  <a:pt x="222293" y="0"/>
                </a:lnTo>
                <a:close/>
              </a:path>
              <a:path w="1386839" h="340359">
                <a:moveTo>
                  <a:pt x="513301" y="175567"/>
                </a:moveTo>
                <a:lnTo>
                  <a:pt x="487362" y="175567"/>
                </a:lnTo>
                <a:lnTo>
                  <a:pt x="497744" y="201647"/>
                </a:lnTo>
                <a:lnTo>
                  <a:pt x="510853" y="225772"/>
                </a:lnTo>
                <a:lnTo>
                  <a:pt x="526690" y="247944"/>
                </a:lnTo>
                <a:lnTo>
                  <a:pt x="545254" y="268161"/>
                </a:lnTo>
                <a:lnTo>
                  <a:pt x="520924" y="281785"/>
                </a:lnTo>
                <a:lnTo>
                  <a:pt x="493803" y="294144"/>
                </a:lnTo>
                <a:lnTo>
                  <a:pt x="463891" y="305235"/>
                </a:lnTo>
                <a:lnTo>
                  <a:pt x="431187" y="315058"/>
                </a:lnTo>
                <a:lnTo>
                  <a:pt x="435653" y="321114"/>
                </a:lnTo>
                <a:lnTo>
                  <a:pt x="440120" y="327256"/>
                </a:lnTo>
                <a:lnTo>
                  <a:pt x="444586" y="333483"/>
                </a:lnTo>
                <a:lnTo>
                  <a:pt x="449052" y="339796"/>
                </a:lnTo>
                <a:lnTo>
                  <a:pt x="483238" y="327975"/>
                </a:lnTo>
                <a:lnTo>
                  <a:pt x="514332" y="315016"/>
                </a:lnTo>
                <a:lnTo>
                  <a:pt x="542333" y="300919"/>
                </a:lnTo>
                <a:lnTo>
                  <a:pt x="567243" y="285684"/>
                </a:lnTo>
                <a:lnTo>
                  <a:pt x="620138" y="285684"/>
                </a:lnTo>
                <a:lnTo>
                  <a:pt x="612594" y="282355"/>
                </a:lnTo>
                <a:lnTo>
                  <a:pt x="589575" y="269020"/>
                </a:lnTo>
                <a:lnTo>
                  <a:pt x="606424" y="252700"/>
                </a:lnTo>
                <a:lnTo>
                  <a:pt x="567758" y="252700"/>
                </a:lnTo>
                <a:lnTo>
                  <a:pt x="550414" y="235349"/>
                </a:lnTo>
                <a:lnTo>
                  <a:pt x="535591" y="216753"/>
                </a:lnTo>
                <a:lnTo>
                  <a:pt x="523211" y="196815"/>
                </a:lnTo>
                <a:lnTo>
                  <a:pt x="513301" y="175567"/>
                </a:lnTo>
                <a:close/>
              </a:path>
              <a:path w="1386839" h="340359">
                <a:moveTo>
                  <a:pt x="620138" y="285684"/>
                </a:moveTo>
                <a:lnTo>
                  <a:pt x="567243" y="285684"/>
                </a:lnTo>
                <a:lnTo>
                  <a:pt x="590992" y="301520"/>
                </a:lnTo>
                <a:lnTo>
                  <a:pt x="616718" y="315359"/>
                </a:lnTo>
                <a:lnTo>
                  <a:pt x="644419" y="327202"/>
                </a:lnTo>
                <a:lnTo>
                  <a:pt x="674095" y="337047"/>
                </a:lnTo>
                <a:lnTo>
                  <a:pt x="678754" y="330670"/>
                </a:lnTo>
                <a:lnTo>
                  <a:pt x="683801" y="323906"/>
                </a:lnTo>
                <a:lnTo>
                  <a:pt x="689234" y="316755"/>
                </a:lnTo>
                <a:lnTo>
                  <a:pt x="695054" y="309218"/>
                </a:lnTo>
                <a:lnTo>
                  <a:pt x="665334" y="302454"/>
                </a:lnTo>
                <a:lnTo>
                  <a:pt x="637847" y="293499"/>
                </a:lnTo>
                <a:lnTo>
                  <a:pt x="620138" y="285684"/>
                </a:lnTo>
                <a:close/>
              </a:path>
              <a:path w="1386839" h="340359">
                <a:moveTo>
                  <a:pt x="423971" y="114411"/>
                </a:moveTo>
                <a:lnTo>
                  <a:pt x="354226" y="114411"/>
                </a:lnTo>
                <a:lnTo>
                  <a:pt x="354226" y="139148"/>
                </a:lnTo>
                <a:lnTo>
                  <a:pt x="397860" y="139148"/>
                </a:lnTo>
                <a:lnTo>
                  <a:pt x="397860" y="261461"/>
                </a:lnTo>
                <a:lnTo>
                  <a:pt x="397130" y="270738"/>
                </a:lnTo>
                <a:lnTo>
                  <a:pt x="394939" y="278984"/>
                </a:lnTo>
                <a:lnTo>
                  <a:pt x="391289" y="286199"/>
                </a:lnTo>
                <a:lnTo>
                  <a:pt x="386178" y="292383"/>
                </a:lnTo>
                <a:lnTo>
                  <a:pt x="402670" y="315058"/>
                </a:lnTo>
                <a:lnTo>
                  <a:pt x="415683" y="305031"/>
                </a:lnTo>
                <a:lnTo>
                  <a:pt x="431703" y="293499"/>
                </a:lnTo>
                <a:lnTo>
                  <a:pt x="450728" y="280465"/>
                </a:lnTo>
                <a:lnTo>
                  <a:pt x="471198" y="266958"/>
                </a:lnTo>
                <a:lnTo>
                  <a:pt x="423971" y="266958"/>
                </a:lnTo>
                <a:lnTo>
                  <a:pt x="423971" y="114411"/>
                </a:lnTo>
                <a:close/>
              </a:path>
              <a:path w="1386839" h="340359">
                <a:moveTo>
                  <a:pt x="470355" y="235349"/>
                </a:moveTo>
                <a:lnTo>
                  <a:pt x="446733" y="251669"/>
                </a:lnTo>
                <a:lnTo>
                  <a:pt x="423971" y="266958"/>
                </a:lnTo>
                <a:lnTo>
                  <a:pt x="471198" y="266958"/>
                </a:lnTo>
                <a:lnTo>
                  <a:pt x="472760" y="265928"/>
                </a:lnTo>
                <a:lnTo>
                  <a:pt x="471965" y="258605"/>
                </a:lnTo>
                <a:lnTo>
                  <a:pt x="471259" y="250488"/>
                </a:lnTo>
                <a:lnTo>
                  <a:pt x="470763" y="243316"/>
                </a:lnTo>
                <a:lnTo>
                  <a:pt x="470355" y="235349"/>
                </a:lnTo>
                <a:close/>
              </a:path>
              <a:path w="1386839" h="340359">
                <a:moveTo>
                  <a:pt x="656573" y="151861"/>
                </a:moveTo>
                <a:lnTo>
                  <a:pt x="469323" y="151861"/>
                </a:lnTo>
                <a:lnTo>
                  <a:pt x="469323" y="175567"/>
                </a:lnTo>
                <a:lnTo>
                  <a:pt x="625995" y="175567"/>
                </a:lnTo>
                <a:lnTo>
                  <a:pt x="614173" y="198748"/>
                </a:lnTo>
                <a:lnTo>
                  <a:pt x="600527" y="219330"/>
                </a:lnTo>
                <a:lnTo>
                  <a:pt x="585055" y="237315"/>
                </a:lnTo>
                <a:lnTo>
                  <a:pt x="567758" y="252700"/>
                </a:lnTo>
                <a:lnTo>
                  <a:pt x="606424" y="252700"/>
                </a:lnTo>
                <a:lnTo>
                  <a:pt x="608708" y="250488"/>
                </a:lnTo>
                <a:lnTo>
                  <a:pt x="626252" y="228735"/>
                </a:lnTo>
                <a:lnTo>
                  <a:pt x="642207" y="203762"/>
                </a:lnTo>
                <a:lnTo>
                  <a:pt x="656573" y="175567"/>
                </a:lnTo>
                <a:lnTo>
                  <a:pt x="656573" y="151861"/>
                </a:lnTo>
                <a:close/>
              </a:path>
              <a:path w="1386839" h="340359">
                <a:moveTo>
                  <a:pt x="640424" y="16148"/>
                </a:moveTo>
                <a:lnTo>
                  <a:pt x="500932" y="16148"/>
                </a:lnTo>
                <a:lnTo>
                  <a:pt x="500832" y="52911"/>
                </a:lnTo>
                <a:lnTo>
                  <a:pt x="497754" y="73998"/>
                </a:lnTo>
                <a:lnTo>
                  <a:pt x="488220" y="93281"/>
                </a:lnTo>
                <a:lnTo>
                  <a:pt x="472330" y="110073"/>
                </a:lnTo>
                <a:lnTo>
                  <a:pt x="450084" y="124375"/>
                </a:lnTo>
                <a:lnTo>
                  <a:pt x="455323" y="129442"/>
                </a:lnTo>
                <a:lnTo>
                  <a:pt x="460391" y="134682"/>
                </a:lnTo>
                <a:lnTo>
                  <a:pt x="465287" y="140093"/>
                </a:lnTo>
                <a:lnTo>
                  <a:pt x="470011" y="145676"/>
                </a:lnTo>
                <a:lnTo>
                  <a:pt x="495264" y="128197"/>
                </a:lnTo>
                <a:lnTo>
                  <a:pt x="513302" y="106680"/>
                </a:lnTo>
                <a:lnTo>
                  <a:pt x="524124" y="81127"/>
                </a:lnTo>
                <a:lnTo>
                  <a:pt x="527648" y="52224"/>
                </a:lnTo>
                <a:lnTo>
                  <a:pt x="527732" y="41572"/>
                </a:lnTo>
                <a:lnTo>
                  <a:pt x="640424" y="41572"/>
                </a:lnTo>
                <a:lnTo>
                  <a:pt x="640424" y="16148"/>
                </a:lnTo>
                <a:close/>
              </a:path>
              <a:path w="1386839" h="340359">
                <a:moveTo>
                  <a:pt x="640424" y="41572"/>
                </a:moveTo>
                <a:lnTo>
                  <a:pt x="613626" y="41572"/>
                </a:lnTo>
                <a:lnTo>
                  <a:pt x="613626" y="91391"/>
                </a:lnTo>
                <a:lnTo>
                  <a:pt x="615644" y="107024"/>
                </a:lnTo>
                <a:lnTo>
                  <a:pt x="621700" y="118190"/>
                </a:lnTo>
                <a:lnTo>
                  <a:pt x="631792" y="124890"/>
                </a:lnTo>
                <a:lnTo>
                  <a:pt x="645922" y="127123"/>
                </a:lnTo>
                <a:lnTo>
                  <a:pt x="691274" y="127123"/>
                </a:lnTo>
                <a:lnTo>
                  <a:pt x="691832" y="121282"/>
                </a:lnTo>
                <a:lnTo>
                  <a:pt x="692553" y="114411"/>
                </a:lnTo>
                <a:lnTo>
                  <a:pt x="693431" y="106680"/>
                </a:lnTo>
                <a:lnTo>
                  <a:pt x="694022" y="101699"/>
                </a:lnTo>
                <a:lnTo>
                  <a:pt x="645693" y="101699"/>
                </a:lnTo>
                <a:lnTo>
                  <a:pt x="640424" y="96544"/>
                </a:lnTo>
                <a:lnTo>
                  <a:pt x="640424" y="41572"/>
                </a:lnTo>
                <a:close/>
              </a:path>
              <a:path w="1386839" h="340359">
                <a:moveTo>
                  <a:pt x="400952" y="9964"/>
                </a:moveTo>
                <a:lnTo>
                  <a:pt x="380338" y="27830"/>
                </a:lnTo>
                <a:lnTo>
                  <a:pt x="391525" y="39769"/>
                </a:lnTo>
                <a:lnTo>
                  <a:pt x="403099" y="52911"/>
                </a:lnTo>
                <a:lnTo>
                  <a:pt x="415060" y="67255"/>
                </a:lnTo>
                <a:lnTo>
                  <a:pt x="427408" y="82802"/>
                </a:lnTo>
                <a:lnTo>
                  <a:pt x="451457" y="62874"/>
                </a:lnTo>
                <a:lnTo>
                  <a:pt x="439282" y="49518"/>
                </a:lnTo>
                <a:lnTo>
                  <a:pt x="426806" y="36247"/>
                </a:lnTo>
                <a:lnTo>
                  <a:pt x="414030" y="23062"/>
                </a:lnTo>
                <a:lnTo>
                  <a:pt x="400952" y="9964"/>
                </a:lnTo>
                <a:close/>
              </a:path>
              <a:path w="1386839" h="340359">
                <a:moveTo>
                  <a:pt x="996369" y="147394"/>
                </a:moveTo>
                <a:lnTo>
                  <a:pt x="753118" y="147394"/>
                </a:lnTo>
                <a:lnTo>
                  <a:pt x="753118" y="336361"/>
                </a:lnTo>
                <a:lnTo>
                  <a:pt x="780260" y="336361"/>
                </a:lnTo>
                <a:lnTo>
                  <a:pt x="780260" y="270738"/>
                </a:lnTo>
                <a:lnTo>
                  <a:pt x="996369" y="270738"/>
                </a:lnTo>
                <a:lnTo>
                  <a:pt x="996369" y="248749"/>
                </a:lnTo>
                <a:lnTo>
                  <a:pt x="780260" y="248749"/>
                </a:lnTo>
                <a:lnTo>
                  <a:pt x="780260" y="220575"/>
                </a:lnTo>
                <a:lnTo>
                  <a:pt x="996369" y="220575"/>
                </a:lnTo>
                <a:lnTo>
                  <a:pt x="996369" y="198587"/>
                </a:lnTo>
                <a:lnTo>
                  <a:pt x="780260" y="198587"/>
                </a:lnTo>
                <a:lnTo>
                  <a:pt x="780260" y="170413"/>
                </a:lnTo>
                <a:lnTo>
                  <a:pt x="996369" y="170413"/>
                </a:lnTo>
                <a:lnTo>
                  <a:pt x="996369" y="147394"/>
                </a:lnTo>
                <a:close/>
              </a:path>
              <a:path w="1386839" h="340359">
                <a:moveTo>
                  <a:pt x="877492" y="305096"/>
                </a:moveTo>
                <a:lnTo>
                  <a:pt x="879124" y="312761"/>
                </a:lnTo>
                <a:lnTo>
                  <a:pt x="880584" y="319955"/>
                </a:lnTo>
                <a:lnTo>
                  <a:pt x="881872" y="326676"/>
                </a:lnTo>
                <a:lnTo>
                  <a:pt x="882989" y="332925"/>
                </a:lnTo>
                <a:lnTo>
                  <a:pt x="901005" y="333526"/>
                </a:lnTo>
                <a:lnTo>
                  <a:pt x="934848" y="334213"/>
                </a:lnTo>
                <a:lnTo>
                  <a:pt x="950673" y="334299"/>
                </a:lnTo>
                <a:lnTo>
                  <a:pt x="970665" y="331679"/>
                </a:lnTo>
                <a:lnTo>
                  <a:pt x="984945" y="323820"/>
                </a:lnTo>
                <a:lnTo>
                  <a:pt x="993513" y="310721"/>
                </a:lnTo>
                <a:lnTo>
                  <a:pt x="994014" y="307500"/>
                </a:lnTo>
                <a:lnTo>
                  <a:pt x="945176" y="307500"/>
                </a:lnTo>
                <a:lnTo>
                  <a:pt x="928190" y="307350"/>
                </a:lnTo>
                <a:lnTo>
                  <a:pt x="911248" y="306899"/>
                </a:lnTo>
                <a:lnTo>
                  <a:pt x="894348" y="306148"/>
                </a:lnTo>
                <a:lnTo>
                  <a:pt x="877492" y="305096"/>
                </a:lnTo>
                <a:close/>
              </a:path>
              <a:path w="1386839" h="340359">
                <a:moveTo>
                  <a:pt x="996369" y="270738"/>
                </a:moveTo>
                <a:lnTo>
                  <a:pt x="969227" y="270738"/>
                </a:lnTo>
                <a:lnTo>
                  <a:pt x="969227" y="286886"/>
                </a:lnTo>
                <a:lnTo>
                  <a:pt x="967724" y="296033"/>
                </a:lnTo>
                <a:lnTo>
                  <a:pt x="963214" y="302518"/>
                </a:lnTo>
                <a:lnTo>
                  <a:pt x="955698" y="306341"/>
                </a:lnTo>
                <a:lnTo>
                  <a:pt x="945176" y="307500"/>
                </a:lnTo>
                <a:lnTo>
                  <a:pt x="994014" y="307500"/>
                </a:lnTo>
                <a:lnTo>
                  <a:pt x="996369" y="292383"/>
                </a:lnTo>
                <a:lnTo>
                  <a:pt x="996369" y="270738"/>
                </a:lnTo>
                <a:close/>
              </a:path>
              <a:path w="1386839" h="340359">
                <a:moveTo>
                  <a:pt x="996369" y="220575"/>
                </a:moveTo>
                <a:lnTo>
                  <a:pt x="969227" y="220575"/>
                </a:lnTo>
                <a:lnTo>
                  <a:pt x="969227" y="248749"/>
                </a:lnTo>
                <a:lnTo>
                  <a:pt x="996369" y="248749"/>
                </a:lnTo>
                <a:lnTo>
                  <a:pt x="996369" y="220575"/>
                </a:lnTo>
                <a:close/>
              </a:path>
              <a:path w="1386839" h="340359">
                <a:moveTo>
                  <a:pt x="996369" y="170413"/>
                </a:moveTo>
                <a:lnTo>
                  <a:pt x="969227" y="170413"/>
                </a:lnTo>
                <a:lnTo>
                  <a:pt x="969227" y="198587"/>
                </a:lnTo>
                <a:lnTo>
                  <a:pt x="996369" y="198587"/>
                </a:lnTo>
                <a:lnTo>
                  <a:pt x="996369" y="170413"/>
                </a:lnTo>
                <a:close/>
              </a:path>
              <a:path w="1386839" h="340359">
                <a:moveTo>
                  <a:pt x="921813" y="687"/>
                </a:moveTo>
                <a:lnTo>
                  <a:pt x="896044" y="687"/>
                </a:lnTo>
                <a:lnTo>
                  <a:pt x="896044" y="87268"/>
                </a:lnTo>
                <a:lnTo>
                  <a:pt x="898707" y="105005"/>
                </a:lnTo>
                <a:lnTo>
                  <a:pt x="906696" y="117675"/>
                </a:lnTo>
                <a:lnTo>
                  <a:pt x="920010" y="125276"/>
                </a:lnTo>
                <a:lnTo>
                  <a:pt x="938649" y="127810"/>
                </a:lnTo>
                <a:lnTo>
                  <a:pt x="996026" y="127810"/>
                </a:lnTo>
                <a:lnTo>
                  <a:pt x="1010176" y="126393"/>
                </a:lnTo>
                <a:lnTo>
                  <a:pt x="1021364" y="122141"/>
                </a:lnTo>
                <a:lnTo>
                  <a:pt x="1029588" y="115055"/>
                </a:lnTo>
                <a:lnTo>
                  <a:pt x="1034849" y="105134"/>
                </a:lnTo>
                <a:lnTo>
                  <a:pt x="943459" y="105134"/>
                </a:lnTo>
                <a:lnTo>
                  <a:pt x="933988" y="103867"/>
                </a:lnTo>
                <a:lnTo>
                  <a:pt x="927224" y="100066"/>
                </a:lnTo>
                <a:lnTo>
                  <a:pt x="923165" y="93732"/>
                </a:lnTo>
                <a:lnTo>
                  <a:pt x="921813" y="84863"/>
                </a:lnTo>
                <a:lnTo>
                  <a:pt x="921813" y="71120"/>
                </a:lnTo>
                <a:lnTo>
                  <a:pt x="975926" y="58064"/>
                </a:lnTo>
                <a:lnTo>
                  <a:pt x="1010346" y="49304"/>
                </a:lnTo>
                <a:lnTo>
                  <a:pt x="921813" y="49304"/>
                </a:lnTo>
                <a:lnTo>
                  <a:pt x="921813" y="687"/>
                </a:lnTo>
                <a:close/>
              </a:path>
              <a:path w="1386839" h="340359">
                <a:moveTo>
                  <a:pt x="1018358" y="59782"/>
                </a:moveTo>
                <a:lnTo>
                  <a:pt x="1009704" y="98370"/>
                </a:lnTo>
                <a:lnTo>
                  <a:pt x="989154" y="105134"/>
                </a:lnTo>
                <a:lnTo>
                  <a:pt x="1034849" y="105134"/>
                </a:lnTo>
                <a:lnTo>
                  <a:pt x="1037083" y="98005"/>
                </a:lnTo>
                <a:lnTo>
                  <a:pt x="1039316" y="89673"/>
                </a:lnTo>
                <a:lnTo>
                  <a:pt x="1041550" y="80139"/>
                </a:lnTo>
                <a:lnTo>
                  <a:pt x="1043783" y="69403"/>
                </a:lnTo>
                <a:lnTo>
                  <a:pt x="1036525" y="66997"/>
                </a:lnTo>
                <a:lnTo>
                  <a:pt x="1029868" y="64592"/>
                </a:lnTo>
                <a:lnTo>
                  <a:pt x="1023812" y="62187"/>
                </a:lnTo>
                <a:lnTo>
                  <a:pt x="1018358" y="59782"/>
                </a:lnTo>
                <a:close/>
              </a:path>
              <a:path w="1386839" h="340359">
                <a:moveTo>
                  <a:pt x="1022824" y="20614"/>
                </a:moveTo>
                <a:lnTo>
                  <a:pt x="997056" y="28527"/>
                </a:lnTo>
                <a:lnTo>
                  <a:pt x="971632" y="35946"/>
                </a:lnTo>
                <a:lnTo>
                  <a:pt x="946550" y="42872"/>
                </a:lnTo>
                <a:lnTo>
                  <a:pt x="921813" y="49304"/>
                </a:lnTo>
                <a:lnTo>
                  <a:pt x="1010346" y="49304"/>
                </a:lnTo>
                <a:lnTo>
                  <a:pt x="1032101" y="43634"/>
                </a:lnTo>
                <a:lnTo>
                  <a:pt x="1022824" y="20614"/>
                </a:lnTo>
                <a:close/>
              </a:path>
              <a:path w="1386839" h="340359">
                <a:moveTo>
                  <a:pt x="841073" y="104791"/>
                </a:moveTo>
                <a:lnTo>
                  <a:pt x="815305" y="104791"/>
                </a:lnTo>
                <a:lnTo>
                  <a:pt x="815305" y="129872"/>
                </a:lnTo>
                <a:lnTo>
                  <a:pt x="841073" y="129872"/>
                </a:lnTo>
                <a:lnTo>
                  <a:pt x="841073" y="104791"/>
                </a:lnTo>
                <a:close/>
              </a:path>
              <a:path w="1386839" h="340359">
                <a:moveTo>
                  <a:pt x="841073" y="0"/>
                </a:moveTo>
                <a:lnTo>
                  <a:pt x="815305" y="0"/>
                </a:lnTo>
                <a:lnTo>
                  <a:pt x="815305" y="35388"/>
                </a:lnTo>
                <a:lnTo>
                  <a:pt x="715323" y="35388"/>
                </a:lnTo>
                <a:lnTo>
                  <a:pt x="715323" y="56689"/>
                </a:lnTo>
                <a:lnTo>
                  <a:pt x="815305" y="56689"/>
                </a:lnTo>
                <a:lnTo>
                  <a:pt x="815305" y="80397"/>
                </a:lnTo>
                <a:lnTo>
                  <a:pt x="789966" y="85400"/>
                </a:lnTo>
                <a:lnTo>
                  <a:pt x="763253" y="90274"/>
                </a:lnTo>
                <a:lnTo>
                  <a:pt x="735165" y="95020"/>
                </a:lnTo>
                <a:lnTo>
                  <a:pt x="705704" y="99637"/>
                </a:lnTo>
                <a:lnTo>
                  <a:pt x="712231" y="125748"/>
                </a:lnTo>
                <a:lnTo>
                  <a:pt x="815305" y="104791"/>
                </a:lnTo>
                <a:lnTo>
                  <a:pt x="841073" y="104791"/>
                </a:lnTo>
                <a:lnTo>
                  <a:pt x="841073" y="0"/>
                </a:lnTo>
                <a:close/>
              </a:path>
              <a:path w="1386839" h="340359">
                <a:moveTo>
                  <a:pt x="1384266" y="140179"/>
                </a:moveTo>
                <a:lnTo>
                  <a:pt x="1068864" y="140179"/>
                </a:lnTo>
                <a:lnTo>
                  <a:pt x="1068864" y="161481"/>
                </a:lnTo>
                <a:lnTo>
                  <a:pt x="1384266" y="161481"/>
                </a:lnTo>
                <a:lnTo>
                  <a:pt x="1384266" y="140179"/>
                </a:lnTo>
                <a:close/>
              </a:path>
              <a:path w="1386839" h="340359">
                <a:moveTo>
                  <a:pt x="1227252" y="116128"/>
                </a:moveTo>
                <a:lnTo>
                  <a:pt x="1204233" y="125748"/>
                </a:lnTo>
                <a:lnTo>
                  <a:pt x="1207095" y="130674"/>
                </a:lnTo>
                <a:lnTo>
                  <a:pt x="1209844" y="135484"/>
                </a:lnTo>
                <a:lnTo>
                  <a:pt x="1212478" y="140179"/>
                </a:lnTo>
                <a:lnTo>
                  <a:pt x="1240480" y="140179"/>
                </a:lnTo>
                <a:lnTo>
                  <a:pt x="1237398" y="134360"/>
                </a:lnTo>
                <a:lnTo>
                  <a:pt x="1234166" y="128411"/>
                </a:lnTo>
                <a:lnTo>
                  <a:pt x="1230784" y="122334"/>
                </a:lnTo>
                <a:lnTo>
                  <a:pt x="1227252" y="116128"/>
                </a:lnTo>
                <a:close/>
              </a:path>
              <a:path w="1386839" h="340359">
                <a:moveTo>
                  <a:pt x="1352657" y="12369"/>
                </a:moveTo>
                <a:lnTo>
                  <a:pt x="1099785" y="12369"/>
                </a:lnTo>
                <a:lnTo>
                  <a:pt x="1099785" y="127810"/>
                </a:lnTo>
                <a:lnTo>
                  <a:pt x="1124522" y="127810"/>
                </a:lnTo>
                <a:lnTo>
                  <a:pt x="1124522" y="115441"/>
                </a:lnTo>
                <a:lnTo>
                  <a:pt x="1352657" y="115441"/>
                </a:lnTo>
                <a:lnTo>
                  <a:pt x="1352657" y="94827"/>
                </a:lnTo>
                <a:lnTo>
                  <a:pt x="1124522" y="94827"/>
                </a:lnTo>
                <a:lnTo>
                  <a:pt x="1124522" y="73868"/>
                </a:lnTo>
                <a:lnTo>
                  <a:pt x="1352657" y="73868"/>
                </a:lnTo>
                <a:lnTo>
                  <a:pt x="1352657" y="53941"/>
                </a:lnTo>
                <a:lnTo>
                  <a:pt x="1124522" y="53941"/>
                </a:lnTo>
                <a:lnTo>
                  <a:pt x="1124522" y="32983"/>
                </a:lnTo>
                <a:lnTo>
                  <a:pt x="1352657" y="32983"/>
                </a:lnTo>
                <a:lnTo>
                  <a:pt x="1352657" y="12369"/>
                </a:lnTo>
                <a:close/>
              </a:path>
              <a:path w="1386839" h="340359">
                <a:moveTo>
                  <a:pt x="1352657" y="115441"/>
                </a:moveTo>
                <a:lnTo>
                  <a:pt x="1327919" y="115441"/>
                </a:lnTo>
                <a:lnTo>
                  <a:pt x="1327919" y="127810"/>
                </a:lnTo>
                <a:lnTo>
                  <a:pt x="1352657" y="127810"/>
                </a:lnTo>
                <a:lnTo>
                  <a:pt x="1352657" y="115441"/>
                </a:lnTo>
                <a:close/>
              </a:path>
              <a:path w="1386839" h="340359">
                <a:moveTo>
                  <a:pt x="1352657" y="73868"/>
                </a:moveTo>
                <a:lnTo>
                  <a:pt x="1327919" y="73868"/>
                </a:lnTo>
                <a:lnTo>
                  <a:pt x="1327919" y="94827"/>
                </a:lnTo>
                <a:lnTo>
                  <a:pt x="1352657" y="94827"/>
                </a:lnTo>
                <a:lnTo>
                  <a:pt x="1352657" y="73868"/>
                </a:lnTo>
                <a:close/>
              </a:path>
              <a:path w="1386839" h="340359">
                <a:moveTo>
                  <a:pt x="1352657" y="32983"/>
                </a:moveTo>
                <a:lnTo>
                  <a:pt x="1327919" y="32983"/>
                </a:lnTo>
                <a:lnTo>
                  <a:pt x="1327919" y="53941"/>
                </a:lnTo>
                <a:lnTo>
                  <a:pt x="1352657" y="53941"/>
                </a:lnTo>
                <a:lnTo>
                  <a:pt x="1352657" y="32983"/>
                </a:lnTo>
                <a:close/>
              </a:path>
              <a:path w="1386839" h="340359">
                <a:moveTo>
                  <a:pt x="1162317" y="306469"/>
                </a:moveTo>
                <a:lnTo>
                  <a:pt x="1164326" y="316476"/>
                </a:lnTo>
                <a:lnTo>
                  <a:pt x="1165948" y="324850"/>
                </a:lnTo>
                <a:lnTo>
                  <a:pt x="1166890" y="329983"/>
                </a:lnTo>
                <a:lnTo>
                  <a:pt x="1167470" y="333612"/>
                </a:lnTo>
                <a:lnTo>
                  <a:pt x="1175522" y="333762"/>
                </a:lnTo>
                <a:lnTo>
                  <a:pt x="1221519" y="331679"/>
                </a:lnTo>
                <a:lnTo>
                  <a:pt x="1240216" y="308531"/>
                </a:lnTo>
                <a:lnTo>
                  <a:pt x="1199423" y="308531"/>
                </a:lnTo>
                <a:lnTo>
                  <a:pt x="1191306" y="308402"/>
                </a:lnTo>
                <a:lnTo>
                  <a:pt x="1182416" y="308015"/>
                </a:lnTo>
                <a:lnTo>
                  <a:pt x="1172753" y="307371"/>
                </a:lnTo>
                <a:lnTo>
                  <a:pt x="1162317" y="306469"/>
                </a:lnTo>
                <a:close/>
              </a:path>
              <a:path w="1386839" h="340359">
                <a:moveTo>
                  <a:pt x="1169875" y="264210"/>
                </a:moveTo>
                <a:lnTo>
                  <a:pt x="1147714" y="275484"/>
                </a:lnTo>
                <a:lnTo>
                  <a:pt x="1123492" y="286972"/>
                </a:lnTo>
                <a:lnTo>
                  <a:pt x="1097209" y="298675"/>
                </a:lnTo>
                <a:lnTo>
                  <a:pt x="1068864" y="310593"/>
                </a:lnTo>
                <a:lnTo>
                  <a:pt x="1072944" y="316476"/>
                </a:lnTo>
                <a:lnTo>
                  <a:pt x="1076594" y="322102"/>
                </a:lnTo>
                <a:lnTo>
                  <a:pt x="1079815" y="327471"/>
                </a:lnTo>
                <a:lnTo>
                  <a:pt x="1082607" y="332582"/>
                </a:lnTo>
                <a:lnTo>
                  <a:pt x="1108418" y="320986"/>
                </a:lnTo>
                <a:lnTo>
                  <a:pt x="1133971" y="309218"/>
                </a:lnTo>
                <a:lnTo>
                  <a:pt x="1159267" y="297279"/>
                </a:lnTo>
                <a:lnTo>
                  <a:pt x="1184306" y="285167"/>
                </a:lnTo>
                <a:lnTo>
                  <a:pt x="1169875" y="264210"/>
                </a:lnTo>
                <a:close/>
              </a:path>
              <a:path w="1386839" h="340359">
                <a:moveTo>
                  <a:pt x="1281881" y="264553"/>
                </a:moveTo>
                <a:lnTo>
                  <a:pt x="1270199" y="286199"/>
                </a:lnTo>
                <a:lnTo>
                  <a:pt x="1297793" y="296742"/>
                </a:lnTo>
                <a:lnTo>
                  <a:pt x="1324227" y="307414"/>
                </a:lnTo>
                <a:lnTo>
                  <a:pt x="1349501" y="318215"/>
                </a:lnTo>
                <a:lnTo>
                  <a:pt x="1373616" y="329145"/>
                </a:lnTo>
                <a:lnTo>
                  <a:pt x="1386328" y="305439"/>
                </a:lnTo>
                <a:lnTo>
                  <a:pt x="1334619" y="284738"/>
                </a:lnTo>
                <a:lnTo>
                  <a:pt x="1281881" y="264553"/>
                </a:lnTo>
                <a:close/>
              </a:path>
              <a:path w="1386839" h="340359">
                <a:moveTo>
                  <a:pt x="1241683" y="249779"/>
                </a:moveTo>
                <a:lnTo>
                  <a:pt x="1216257" y="249779"/>
                </a:lnTo>
                <a:lnTo>
                  <a:pt x="1216150" y="296742"/>
                </a:lnTo>
                <a:lnTo>
                  <a:pt x="1216029" y="302805"/>
                </a:lnTo>
                <a:lnTo>
                  <a:pt x="1210417" y="308531"/>
                </a:lnTo>
                <a:lnTo>
                  <a:pt x="1240216" y="308531"/>
                </a:lnTo>
                <a:lnTo>
                  <a:pt x="1241683" y="297536"/>
                </a:lnTo>
                <a:lnTo>
                  <a:pt x="1241683" y="249779"/>
                </a:lnTo>
                <a:close/>
              </a:path>
              <a:path w="1386839" h="340359">
                <a:moveTo>
                  <a:pt x="1349222" y="181752"/>
                </a:moveTo>
                <a:lnTo>
                  <a:pt x="1105970" y="181752"/>
                </a:lnTo>
                <a:lnTo>
                  <a:pt x="1105970" y="260774"/>
                </a:lnTo>
                <a:lnTo>
                  <a:pt x="1130707" y="260774"/>
                </a:lnTo>
                <a:lnTo>
                  <a:pt x="1130707" y="249779"/>
                </a:lnTo>
                <a:lnTo>
                  <a:pt x="1349222" y="249779"/>
                </a:lnTo>
                <a:lnTo>
                  <a:pt x="1349222" y="229165"/>
                </a:lnTo>
                <a:lnTo>
                  <a:pt x="1130707" y="229165"/>
                </a:lnTo>
                <a:lnTo>
                  <a:pt x="1130707" y="202366"/>
                </a:lnTo>
                <a:lnTo>
                  <a:pt x="1349222" y="202366"/>
                </a:lnTo>
                <a:lnTo>
                  <a:pt x="1349222" y="181752"/>
                </a:lnTo>
                <a:close/>
              </a:path>
              <a:path w="1386839" h="340359">
                <a:moveTo>
                  <a:pt x="1349222" y="249779"/>
                </a:moveTo>
                <a:lnTo>
                  <a:pt x="1324484" y="249779"/>
                </a:lnTo>
                <a:lnTo>
                  <a:pt x="1324484" y="260774"/>
                </a:lnTo>
                <a:lnTo>
                  <a:pt x="1349222" y="260774"/>
                </a:lnTo>
                <a:lnTo>
                  <a:pt x="1349222" y="249779"/>
                </a:lnTo>
                <a:close/>
              </a:path>
              <a:path w="1386839" h="340359">
                <a:moveTo>
                  <a:pt x="1349222" y="202366"/>
                </a:moveTo>
                <a:lnTo>
                  <a:pt x="1324484" y="202366"/>
                </a:lnTo>
                <a:lnTo>
                  <a:pt x="1324484" y="229165"/>
                </a:lnTo>
                <a:lnTo>
                  <a:pt x="1349222" y="229165"/>
                </a:lnTo>
                <a:lnTo>
                  <a:pt x="1349222" y="202366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774337" y="7375985"/>
            <a:ext cx="1403350" cy="346075"/>
          </a:xfrm>
          <a:custGeom>
            <a:avLst/>
            <a:gdLst/>
            <a:ahLst/>
            <a:cxnLst/>
            <a:rect l="l" t="t" r="r" b="b"/>
            <a:pathLst>
              <a:path w="1403350" h="346075">
                <a:moveTo>
                  <a:pt x="229254" y="130386"/>
                </a:moveTo>
                <a:lnTo>
                  <a:pt x="204599" y="130386"/>
                </a:lnTo>
                <a:lnTo>
                  <a:pt x="209881" y="163166"/>
                </a:lnTo>
                <a:lnTo>
                  <a:pt x="217858" y="194076"/>
                </a:lnTo>
                <a:lnTo>
                  <a:pt x="228434" y="222862"/>
                </a:lnTo>
                <a:lnTo>
                  <a:pt x="241705" y="249779"/>
                </a:lnTo>
                <a:lnTo>
                  <a:pt x="225138" y="269427"/>
                </a:lnTo>
                <a:lnTo>
                  <a:pt x="206016" y="288345"/>
                </a:lnTo>
                <a:lnTo>
                  <a:pt x="184339" y="306533"/>
                </a:lnTo>
                <a:lnTo>
                  <a:pt x="160106" y="323991"/>
                </a:lnTo>
                <a:lnTo>
                  <a:pt x="165839" y="329724"/>
                </a:lnTo>
                <a:lnTo>
                  <a:pt x="171014" y="335243"/>
                </a:lnTo>
                <a:lnTo>
                  <a:pt x="175631" y="340547"/>
                </a:lnTo>
                <a:lnTo>
                  <a:pt x="179690" y="345637"/>
                </a:lnTo>
                <a:lnTo>
                  <a:pt x="202183" y="329639"/>
                </a:lnTo>
                <a:lnTo>
                  <a:pt x="222765" y="312568"/>
                </a:lnTo>
                <a:lnTo>
                  <a:pt x="241436" y="294422"/>
                </a:lnTo>
                <a:lnTo>
                  <a:pt x="258196" y="275203"/>
                </a:lnTo>
                <a:lnTo>
                  <a:pt x="297296" y="275203"/>
                </a:lnTo>
                <a:lnTo>
                  <a:pt x="291245" y="269234"/>
                </a:lnTo>
                <a:lnTo>
                  <a:pt x="275891" y="250466"/>
                </a:lnTo>
                <a:lnTo>
                  <a:pt x="289567" y="223151"/>
                </a:lnTo>
                <a:lnTo>
                  <a:pt x="258884" y="223151"/>
                </a:lnTo>
                <a:lnTo>
                  <a:pt x="246075" y="194753"/>
                </a:lnTo>
                <a:lnTo>
                  <a:pt x="236165" y="163670"/>
                </a:lnTo>
                <a:lnTo>
                  <a:pt x="229254" y="130386"/>
                </a:lnTo>
                <a:close/>
              </a:path>
              <a:path w="1403350" h="346075">
                <a:moveTo>
                  <a:pt x="297296" y="275203"/>
                </a:moveTo>
                <a:lnTo>
                  <a:pt x="258196" y="275203"/>
                </a:lnTo>
                <a:lnTo>
                  <a:pt x="273496" y="293928"/>
                </a:lnTo>
                <a:lnTo>
                  <a:pt x="290707" y="311451"/>
                </a:lnTo>
                <a:lnTo>
                  <a:pt x="309830" y="327771"/>
                </a:lnTo>
                <a:lnTo>
                  <a:pt x="330863" y="342887"/>
                </a:lnTo>
                <a:lnTo>
                  <a:pt x="334857" y="336682"/>
                </a:lnTo>
                <a:lnTo>
                  <a:pt x="339594" y="329639"/>
                </a:lnTo>
                <a:lnTo>
                  <a:pt x="344133" y="323111"/>
                </a:lnTo>
                <a:lnTo>
                  <a:pt x="349416" y="315746"/>
                </a:lnTo>
                <a:lnTo>
                  <a:pt x="328007" y="301874"/>
                </a:lnTo>
                <a:lnTo>
                  <a:pt x="308617" y="286370"/>
                </a:lnTo>
                <a:lnTo>
                  <a:pt x="297296" y="275203"/>
                </a:lnTo>
                <a:close/>
              </a:path>
              <a:path w="1403350" h="346075">
                <a:moveTo>
                  <a:pt x="54972" y="175566"/>
                </a:moveTo>
                <a:lnTo>
                  <a:pt x="36418" y="191715"/>
                </a:lnTo>
                <a:lnTo>
                  <a:pt x="48111" y="203535"/>
                </a:lnTo>
                <a:lnTo>
                  <a:pt x="60168" y="215979"/>
                </a:lnTo>
                <a:lnTo>
                  <a:pt x="72590" y="229046"/>
                </a:lnTo>
                <a:lnTo>
                  <a:pt x="85378" y="242735"/>
                </a:lnTo>
                <a:lnTo>
                  <a:pt x="66900" y="265057"/>
                </a:lnTo>
                <a:lnTo>
                  <a:pt x="46511" y="285124"/>
                </a:lnTo>
                <a:lnTo>
                  <a:pt x="24211" y="302936"/>
                </a:lnTo>
                <a:lnTo>
                  <a:pt x="0" y="318494"/>
                </a:lnTo>
                <a:lnTo>
                  <a:pt x="5368" y="324936"/>
                </a:lnTo>
                <a:lnTo>
                  <a:pt x="10135" y="330863"/>
                </a:lnTo>
                <a:lnTo>
                  <a:pt x="14301" y="336274"/>
                </a:lnTo>
                <a:lnTo>
                  <a:pt x="17866" y="341170"/>
                </a:lnTo>
                <a:lnTo>
                  <a:pt x="41637" y="324452"/>
                </a:lnTo>
                <a:lnTo>
                  <a:pt x="63819" y="305738"/>
                </a:lnTo>
                <a:lnTo>
                  <a:pt x="84475" y="284952"/>
                </a:lnTo>
                <a:lnTo>
                  <a:pt x="103416" y="262319"/>
                </a:lnTo>
                <a:lnTo>
                  <a:pt x="142343" y="262319"/>
                </a:lnTo>
                <a:lnTo>
                  <a:pt x="132029" y="251668"/>
                </a:lnTo>
                <a:lnTo>
                  <a:pt x="119736" y="239128"/>
                </a:lnTo>
                <a:lnTo>
                  <a:pt x="128529" y="224998"/>
                </a:lnTo>
                <a:lnTo>
                  <a:pt x="131326" y="220059"/>
                </a:lnTo>
                <a:lnTo>
                  <a:pt x="100667" y="220059"/>
                </a:lnTo>
                <a:lnTo>
                  <a:pt x="89436" y="208904"/>
                </a:lnTo>
                <a:lnTo>
                  <a:pt x="78077" y="197770"/>
                </a:lnTo>
                <a:lnTo>
                  <a:pt x="66589" y="186657"/>
                </a:lnTo>
                <a:lnTo>
                  <a:pt x="54972" y="175566"/>
                </a:lnTo>
                <a:close/>
              </a:path>
              <a:path w="1403350" h="346075">
                <a:moveTo>
                  <a:pt x="142343" y="262319"/>
                </a:moveTo>
                <a:lnTo>
                  <a:pt x="103416" y="262319"/>
                </a:lnTo>
                <a:lnTo>
                  <a:pt x="123925" y="285124"/>
                </a:lnTo>
                <a:lnTo>
                  <a:pt x="144989" y="308874"/>
                </a:lnTo>
                <a:lnTo>
                  <a:pt x="168008" y="289290"/>
                </a:lnTo>
                <a:lnTo>
                  <a:pt x="156166" y="276750"/>
                </a:lnTo>
                <a:lnTo>
                  <a:pt x="144173" y="264209"/>
                </a:lnTo>
                <a:lnTo>
                  <a:pt x="142343" y="262319"/>
                </a:lnTo>
                <a:close/>
              </a:path>
              <a:path w="1403350" h="346075">
                <a:moveTo>
                  <a:pt x="319181" y="93452"/>
                </a:moveTo>
                <a:lnTo>
                  <a:pt x="292039" y="93452"/>
                </a:lnTo>
                <a:lnTo>
                  <a:pt x="288325" y="129903"/>
                </a:lnTo>
                <a:lnTo>
                  <a:pt x="288260" y="130386"/>
                </a:lnTo>
                <a:lnTo>
                  <a:pt x="281517" y="164100"/>
                </a:lnTo>
                <a:lnTo>
                  <a:pt x="271714" y="195075"/>
                </a:lnTo>
                <a:lnTo>
                  <a:pt x="258884" y="223151"/>
                </a:lnTo>
                <a:lnTo>
                  <a:pt x="289567" y="223151"/>
                </a:lnTo>
                <a:lnTo>
                  <a:pt x="291416" y="219459"/>
                </a:lnTo>
                <a:lnTo>
                  <a:pt x="303806" y="182954"/>
                </a:lnTo>
                <a:lnTo>
                  <a:pt x="313061" y="140951"/>
                </a:lnTo>
                <a:lnTo>
                  <a:pt x="319181" y="93452"/>
                </a:lnTo>
                <a:close/>
              </a:path>
              <a:path w="1403350" h="346075">
                <a:moveTo>
                  <a:pt x="127466" y="165946"/>
                </a:moveTo>
                <a:lnTo>
                  <a:pt x="121410" y="180280"/>
                </a:lnTo>
                <a:lnTo>
                  <a:pt x="114925" y="194076"/>
                </a:lnTo>
                <a:lnTo>
                  <a:pt x="108011" y="207336"/>
                </a:lnTo>
                <a:lnTo>
                  <a:pt x="100667" y="220059"/>
                </a:lnTo>
                <a:lnTo>
                  <a:pt x="131326" y="220059"/>
                </a:lnTo>
                <a:lnTo>
                  <a:pt x="136871" y="210268"/>
                </a:lnTo>
                <a:lnTo>
                  <a:pt x="144848" y="194753"/>
                </a:lnTo>
                <a:lnTo>
                  <a:pt x="152204" y="179003"/>
                </a:lnTo>
                <a:lnTo>
                  <a:pt x="127466" y="165946"/>
                </a:lnTo>
                <a:close/>
              </a:path>
              <a:path w="1403350" h="346075">
                <a:moveTo>
                  <a:pt x="56689" y="97230"/>
                </a:moveTo>
                <a:lnTo>
                  <a:pt x="41722" y="119134"/>
                </a:lnTo>
                <a:lnTo>
                  <a:pt x="27399" y="139147"/>
                </a:lnTo>
                <a:lnTo>
                  <a:pt x="13721" y="157271"/>
                </a:lnTo>
                <a:lnTo>
                  <a:pt x="687" y="173505"/>
                </a:lnTo>
                <a:lnTo>
                  <a:pt x="6334" y="177714"/>
                </a:lnTo>
                <a:lnTo>
                  <a:pt x="11595" y="181751"/>
                </a:lnTo>
                <a:lnTo>
                  <a:pt x="16470" y="185616"/>
                </a:lnTo>
                <a:lnTo>
                  <a:pt x="20958" y="189310"/>
                </a:lnTo>
                <a:lnTo>
                  <a:pt x="35946" y="170263"/>
                </a:lnTo>
                <a:lnTo>
                  <a:pt x="50677" y="150915"/>
                </a:lnTo>
                <a:lnTo>
                  <a:pt x="65150" y="131267"/>
                </a:lnTo>
                <a:lnTo>
                  <a:pt x="79365" y="111317"/>
                </a:lnTo>
                <a:lnTo>
                  <a:pt x="56689" y="97230"/>
                </a:lnTo>
                <a:close/>
              </a:path>
              <a:path w="1403350" h="346075">
                <a:moveTo>
                  <a:pt x="127123" y="98262"/>
                </a:moveTo>
                <a:lnTo>
                  <a:pt x="108569" y="113036"/>
                </a:lnTo>
                <a:lnTo>
                  <a:pt x="121926" y="128669"/>
                </a:lnTo>
                <a:lnTo>
                  <a:pt x="134509" y="143614"/>
                </a:lnTo>
                <a:lnTo>
                  <a:pt x="146319" y="157873"/>
                </a:lnTo>
                <a:lnTo>
                  <a:pt x="157357" y="171443"/>
                </a:lnTo>
                <a:lnTo>
                  <a:pt x="177628" y="154265"/>
                </a:lnTo>
                <a:lnTo>
                  <a:pt x="163778" y="138267"/>
                </a:lnTo>
                <a:lnTo>
                  <a:pt x="150743" y="123601"/>
                </a:lnTo>
                <a:lnTo>
                  <a:pt x="138525" y="110266"/>
                </a:lnTo>
                <a:lnTo>
                  <a:pt x="127123" y="98262"/>
                </a:lnTo>
                <a:close/>
              </a:path>
              <a:path w="1403350" h="346075">
                <a:moveTo>
                  <a:pt x="222980" y="3435"/>
                </a:moveTo>
                <a:lnTo>
                  <a:pt x="214627" y="40434"/>
                </a:lnTo>
                <a:lnTo>
                  <a:pt x="202967" y="74813"/>
                </a:lnTo>
                <a:lnTo>
                  <a:pt x="188000" y="106572"/>
                </a:lnTo>
                <a:lnTo>
                  <a:pt x="169726" y="135711"/>
                </a:lnTo>
                <a:lnTo>
                  <a:pt x="174536" y="141466"/>
                </a:lnTo>
                <a:lnTo>
                  <a:pt x="179002" y="147049"/>
                </a:lnTo>
                <a:lnTo>
                  <a:pt x="183125" y="152461"/>
                </a:lnTo>
                <a:lnTo>
                  <a:pt x="186905" y="157700"/>
                </a:lnTo>
                <a:lnTo>
                  <a:pt x="191675" y="150915"/>
                </a:lnTo>
                <a:lnTo>
                  <a:pt x="196052" y="144343"/>
                </a:lnTo>
                <a:lnTo>
                  <a:pt x="200401" y="137440"/>
                </a:lnTo>
                <a:lnTo>
                  <a:pt x="204599" y="130386"/>
                </a:lnTo>
                <a:lnTo>
                  <a:pt x="229254" y="130386"/>
                </a:lnTo>
                <a:lnTo>
                  <a:pt x="229154" y="129903"/>
                </a:lnTo>
                <a:lnTo>
                  <a:pt x="225041" y="93452"/>
                </a:lnTo>
                <a:lnTo>
                  <a:pt x="342887" y="93452"/>
                </a:lnTo>
                <a:lnTo>
                  <a:pt x="342887" y="70089"/>
                </a:lnTo>
                <a:lnTo>
                  <a:pt x="232428" y="70089"/>
                </a:lnTo>
                <a:lnTo>
                  <a:pt x="237528" y="55250"/>
                </a:lnTo>
                <a:lnTo>
                  <a:pt x="242177" y="39940"/>
                </a:lnTo>
                <a:lnTo>
                  <a:pt x="246375" y="24157"/>
                </a:lnTo>
                <a:lnTo>
                  <a:pt x="250122" y="7902"/>
                </a:lnTo>
                <a:lnTo>
                  <a:pt x="222980" y="3435"/>
                </a:lnTo>
                <a:close/>
              </a:path>
              <a:path w="1403350" h="346075">
                <a:moveTo>
                  <a:pt x="181063" y="60469"/>
                </a:moveTo>
                <a:lnTo>
                  <a:pt x="7902" y="60469"/>
                </a:lnTo>
                <a:lnTo>
                  <a:pt x="7902" y="83831"/>
                </a:lnTo>
                <a:lnTo>
                  <a:pt x="181063" y="83831"/>
                </a:lnTo>
                <a:lnTo>
                  <a:pt x="181063" y="60469"/>
                </a:lnTo>
                <a:close/>
              </a:path>
              <a:path w="1403350" h="346075">
                <a:moveTo>
                  <a:pt x="93452" y="2060"/>
                </a:moveTo>
                <a:lnTo>
                  <a:pt x="70089" y="14086"/>
                </a:lnTo>
                <a:lnTo>
                  <a:pt x="76574" y="24501"/>
                </a:lnTo>
                <a:lnTo>
                  <a:pt x="83020" y="35559"/>
                </a:lnTo>
                <a:lnTo>
                  <a:pt x="89286" y="47005"/>
                </a:lnTo>
                <a:lnTo>
                  <a:pt x="95514" y="59094"/>
                </a:lnTo>
                <a:lnTo>
                  <a:pt x="119564" y="46725"/>
                </a:lnTo>
                <a:lnTo>
                  <a:pt x="113373" y="35473"/>
                </a:lnTo>
                <a:lnTo>
                  <a:pt x="107023" y="24393"/>
                </a:lnTo>
                <a:lnTo>
                  <a:pt x="100367" y="13226"/>
                </a:lnTo>
                <a:lnTo>
                  <a:pt x="93452" y="2060"/>
                </a:lnTo>
                <a:close/>
              </a:path>
              <a:path w="1403350" h="346075">
                <a:moveTo>
                  <a:pt x="515020" y="135711"/>
                </a:moveTo>
                <a:lnTo>
                  <a:pt x="375528" y="135711"/>
                </a:lnTo>
                <a:lnTo>
                  <a:pt x="375528" y="338422"/>
                </a:lnTo>
                <a:lnTo>
                  <a:pt x="402327" y="338422"/>
                </a:lnTo>
                <a:lnTo>
                  <a:pt x="402327" y="265239"/>
                </a:lnTo>
                <a:lnTo>
                  <a:pt x="515020" y="265239"/>
                </a:lnTo>
                <a:lnTo>
                  <a:pt x="515020" y="244625"/>
                </a:lnTo>
                <a:lnTo>
                  <a:pt x="402327" y="244625"/>
                </a:lnTo>
                <a:lnTo>
                  <a:pt x="402327" y="211299"/>
                </a:lnTo>
                <a:lnTo>
                  <a:pt x="515020" y="211299"/>
                </a:lnTo>
                <a:lnTo>
                  <a:pt x="515020" y="190683"/>
                </a:lnTo>
                <a:lnTo>
                  <a:pt x="402327" y="190683"/>
                </a:lnTo>
                <a:lnTo>
                  <a:pt x="402327" y="157700"/>
                </a:lnTo>
                <a:lnTo>
                  <a:pt x="515020" y="157700"/>
                </a:lnTo>
                <a:lnTo>
                  <a:pt x="515020" y="135711"/>
                </a:lnTo>
                <a:close/>
              </a:path>
              <a:path w="1403350" h="346075">
                <a:moveTo>
                  <a:pt x="436684" y="309561"/>
                </a:moveTo>
                <a:lnTo>
                  <a:pt x="438295" y="316991"/>
                </a:lnTo>
                <a:lnTo>
                  <a:pt x="439691" y="323819"/>
                </a:lnTo>
                <a:lnTo>
                  <a:pt x="440871" y="330047"/>
                </a:lnTo>
                <a:lnTo>
                  <a:pt x="441837" y="335673"/>
                </a:lnTo>
                <a:lnTo>
                  <a:pt x="472567" y="335480"/>
                </a:lnTo>
                <a:lnTo>
                  <a:pt x="512873" y="314457"/>
                </a:lnTo>
                <a:lnTo>
                  <a:pt x="513293" y="311279"/>
                </a:lnTo>
                <a:lnTo>
                  <a:pt x="471385" y="311279"/>
                </a:lnTo>
                <a:lnTo>
                  <a:pt x="464321" y="311171"/>
                </a:lnTo>
                <a:lnTo>
                  <a:pt x="456182" y="310849"/>
                </a:lnTo>
                <a:lnTo>
                  <a:pt x="446970" y="310312"/>
                </a:lnTo>
                <a:lnTo>
                  <a:pt x="436684" y="309561"/>
                </a:lnTo>
                <a:close/>
              </a:path>
              <a:path w="1403350" h="346075">
                <a:moveTo>
                  <a:pt x="515020" y="265239"/>
                </a:moveTo>
                <a:lnTo>
                  <a:pt x="488221" y="265239"/>
                </a:lnTo>
                <a:lnTo>
                  <a:pt x="488221" y="305439"/>
                </a:lnTo>
                <a:lnTo>
                  <a:pt x="482608" y="311279"/>
                </a:lnTo>
                <a:lnTo>
                  <a:pt x="513293" y="311279"/>
                </a:lnTo>
                <a:lnTo>
                  <a:pt x="515020" y="298222"/>
                </a:lnTo>
                <a:lnTo>
                  <a:pt x="515020" y="265239"/>
                </a:lnTo>
                <a:close/>
              </a:path>
              <a:path w="1403350" h="346075">
                <a:moveTo>
                  <a:pt x="515020" y="211299"/>
                </a:moveTo>
                <a:lnTo>
                  <a:pt x="488221" y="211299"/>
                </a:lnTo>
                <a:lnTo>
                  <a:pt x="488221" y="244625"/>
                </a:lnTo>
                <a:lnTo>
                  <a:pt x="515020" y="244625"/>
                </a:lnTo>
                <a:lnTo>
                  <a:pt x="515020" y="211299"/>
                </a:lnTo>
                <a:close/>
              </a:path>
              <a:path w="1403350" h="346075">
                <a:moveTo>
                  <a:pt x="515020" y="157700"/>
                </a:moveTo>
                <a:lnTo>
                  <a:pt x="488221" y="157700"/>
                </a:lnTo>
                <a:lnTo>
                  <a:pt x="488221" y="190683"/>
                </a:lnTo>
                <a:lnTo>
                  <a:pt x="515020" y="190683"/>
                </a:lnTo>
                <a:lnTo>
                  <a:pt x="515020" y="157700"/>
                </a:lnTo>
                <a:close/>
              </a:path>
              <a:path w="1403350" h="346075">
                <a:moveTo>
                  <a:pt x="575145" y="172818"/>
                </a:moveTo>
                <a:lnTo>
                  <a:pt x="548346" y="172818"/>
                </a:lnTo>
                <a:lnTo>
                  <a:pt x="548346" y="292725"/>
                </a:lnTo>
                <a:lnTo>
                  <a:pt x="550794" y="310313"/>
                </a:lnTo>
                <a:lnTo>
                  <a:pt x="558138" y="322875"/>
                </a:lnTo>
                <a:lnTo>
                  <a:pt x="570378" y="330412"/>
                </a:lnTo>
                <a:lnTo>
                  <a:pt x="587514" y="332925"/>
                </a:lnTo>
                <a:lnTo>
                  <a:pt x="644891" y="332925"/>
                </a:lnTo>
                <a:lnTo>
                  <a:pt x="662006" y="331035"/>
                </a:lnTo>
                <a:lnTo>
                  <a:pt x="674869" y="325366"/>
                </a:lnTo>
                <a:lnTo>
                  <a:pt x="683479" y="315917"/>
                </a:lnTo>
                <a:lnTo>
                  <a:pt x="685688" y="309217"/>
                </a:lnTo>
                <a:lnTo>
                  <a:pt x="591981" y="309217"/>
                </a:lnTo>
                <a:lnTo>
                  <a:pt x="584615" y="307864"/>
                </a:lnTo>
                <a:lnTo>
                  <a:pt x="579354" y="303806"/>
                </a:lnTo>
                <a:lnTo>
                  <a:pt x="576197" y="297042"/>
                </a:lnTo>
                <a:lnTo>
                  <a:pt x="575145" y="287572"/>
                </a:lnTo>
                <a:lnTo>
                  <a:pt x="575145" y="257853"/>
                </a:lnTo>
                <a:lnTo>
                  <a:pt x="605487" y="246010"/>
                </a:lnTo>
                <a:lnTo>
                  <a:pt x="635185" y="233330"/>
                </a:lnTo>
                <a:lnTo>
                  <a:pt x="643400" y="229508"/>
                </a:lnTo>
                <a:lnTo>
                  <a:pt x="575145" y="229508"/>
                </a:lnTo>
                <a:lnTo>
                  <a:pt x="575145" y="172818"/>
                </a:lnTo>
                <a:close/>
              </a:path>
              <a:path w="1403350" h="346075">
                <a:moveTo>
                  <a:pt x="666880" y="247374"/>
                </a:moveTo>
                <a:lnTo>
                  <a:pt x="662758" y="292382"/>
                </a:lnTo>
                <a:lnTo>
                  <a:pt x="642486" y="309217"/>
                </a:lnTo>
                <a:lnTo>
                  <a:pt x="685688" y="309217"/>
                </a:lnTo>
                <a:lnTo>
                  <a:pt x="692283" y="271188"/>
                </a:lnTo>
                <a:lnTo>
                  <a:pt x="693679" y="256994"/>
                </a:lnTo>
                <a:lnTo>
                  <a:pt x="686850" y="254718"/>
                </a:lnTo>
                <a:lnTo>
                  <a:pt x="680108" y="252356"/>
                </a:lnTo>
                <a:lnTo>
                  <a:pt x="673451" y="249908"/>
                </a:lnTo>
                <a:lnTo>
                  <a:pt x="666880" y="247374"/>
                </a:lnTo>
                <a:close/>
              </a:path>
              <a:path w="1403350" h="346075">
                <a:moveTo>
                  <a:pt x="677187" y="181751"/>
                </a:moveTo>
                <a:lnTo>
                  <a:pt x="650839" y="195816"/>
                </a:lnTo>
                <a:lnTo>
                  <a:pt x="625050" y="208463"/>
                </a:lnTo>
                <a:lnTo>
                  <a:pt x="599819" y="219694"/>
                </a:lnTo>
                <a:lnTo>
                  <a:pt x="575145" y="229508"/>
                </a:lnTo>
                <a:lnTo>
                  <a:pt x="643400" y="229508"/>
                </a:lnTo>
                <a:lnTo>
                  <a:pt x="664239" y="219812"/>
                </a:lnTo>
                <a:lnTo>
                  <a:pt x="692649" y="205457"/>
                </a:lnTo>
                <a:lnTo>
                  <a:pt x="677187" y="181751"/>
                </a:lnTo>
                <a:close/>
              </a:path>
              <a:path w="1403350" h="346075">
                <a:moveTo>
                  <a:pt x="575832" y="5152"/>
                </a:moveTo>
                <a:lnTo>
                  <a:pt x="549034" y="5152"/>
                </a:lnTo>
                <a:lnTo>
                  <a:pt x="549034" y="117502"/>
                </a:lnTo>
                <a:lnTo>
                  <a:pt x="551632" y="135540"/>
                </a:lnTo>
                <a:lnTo>
                  <a:pt x="559427" y="148424"/>
                </a:lnTo>
                <a:lnTo>
                  <a:pt x="572419" y="156155"/>
                </a:lnTo>
                <a:lnTo>
                  <a:pt x="590606" y="158731"/>
                </a:lnTo>
                <a:lnTo>
                  <a:pt x="640769" y="158731"/>
                </a:lnTo>
                <a:lnTo>
                  <a:pt x="659128" y="156863"/>
                </a:lnTo>
                <a:lnTo>
                  <a:pt x="672979" y="151259"/>
                </a:lnTo>
                <a:lnTo>
                  <a:pt x="682319" y="141918"/>
                </a:lnTo>
                <a:lnTo>
                  <a:pt x="684866" y="135025"/>
                </a:lnTo>
                <a:lnTo>
                  <a:pt x="594042" y="135025"/>
                </a:lnTo>
                <a:lnTo>
                  <a:pt x="586075" y="133586"/>
                </a:lnTo>
                <a:lnTo>
                  <a:pt x="580385" y="129270"/>
                </a:lnTo>
                <a:lnTo>
                  <a:pt x="576971" y="122076"/>
                </a:lnTo>
                <a:lnTo>
                  <a:pt x="575832" y="112004"/>
                </a:lnTo>
                <a:lnTo>
                  <a:pt x="575832" y="92250"/>
                </a:lnTo>
                <a:lnTo>
                  <a:pt x="603533" y="80708"/>
                </a:lnTo>
                <a:lnTo>
                  <a:pt x="630976" y="68586"/>
                </a:lnTo>
                <a:lnTo>
                  <a:pt x="640628" y="64076"/>
                </a:lnTo>
                <a:lnTo>
                  <a:pt x="575832" y="64076"/>
                </a:lnTo>
                <a:lnTo>
                  <a:pt x="575832" y="5152"/>
                </a:lnTo>
                <a:close/>
              </a:path>
              <a:path w="1403350" h="346075">
                <a:moveTo>
                  <a:pt x="666193" y="74211"/>
                </a:moveTo>
                <a:lnTo>
                  <a:pt x="662070" y="117159"/>
                </a:lnTo>
                <a:lnTo>
                  <a:pt x="637676" y="135025"/>
                </a:lnTo>
                <a:lnTo>
                  <a:pt x="684866" y="135025"/>
                </a:lnTo>
                <a:lnTo>
                  <a:pt x="691596" y="97274"/>
                </a:lnTo>
                <a:lnTo>
                  <a:pt x="692992" y="84175"/>
                </a:lnTo>
                <a:lnTo>
                  <a:pt x="686163" y="81749"/>
                </a:lnTo>
                <a:lnTo>
                  <a:pt x="679421" y="79280"/>
                </a:lnTo>
                <a:lnTo>
                  <a:pt x="672764" y="76767"/>
                </a:lnTo>
                <a:lnTo>
                  <a:pt x="666193" y="74211"/>
                </a:lnTo>
                <a:close/>
              </a:path>
              <a:path w="1403350" h="346075">
                <a:moveTo>
                  <a:pt x="669629" y="18896"/>
                </a:moveTo>
                <a:lnTo>
                  <a:pt x="646309" y="31640"/>
                </a:lnTo>
                <a:lnTo>
                  <a:pt x="622902" y="43419"/>
                </a:lnTo>
                <a:lnTo>
                  <a:pt x="599410" y="54231"/>
                </a:lnTo>
                <a:lnTo>
                  <a:pt x="575832" y="64076"/>
                </a:lnTo>
                <a:lnTo>
                  <a:pt x="640628" y="64076"/>
                </a:lnTo>
                <a:lnTo>
                  <a:pt x="658162" y="55884"/>
                </a:lnTo>
                <a:lnTo>
                  <a:pt x="685089" y="42603"/>
                </a:lnTo>
                <a:lnTo>
                  <a:pt x="669629" y="18896"/>
                </a:lnTo>
                <a:close/>
              </a:path>
              <a:path w="1403350" h="346075">
                <a:moveTo>
                  <a:pt x="534407" y="103931"/>
                </a:moveTo>
                <a:lnTo>
                  <a:pt x="501792" y="103931"/>
                </a:lnTo>
                <a:lnTo>
                  <a:pt x="505518" y="110083"/>
                </a:lnTo>
                <a:lnTo>
                  <a:pt x="509136" y="116171"/>
                </a:lnTo>
                <a:lnTo>
                  <a:pt x="512647" y="122194"/>
                </a:lnTo>
                <a:lnTo>
                  <a:pt x="516050" y="128153"/>
                </a:lnTo>
                <a:lnTo>
                  <a:pt x="521526" y="124588"/>
                </a:lnTo>
                <a:lnTo>
                  <a:pt x="533379" y="116686"/>
                </a:lnTo>
                <a:lnTo>
                  <a:pt x="539757" y="112349"/>
                </a:lnTo>
                <a:lnTo>
                  <a:pt x="534407" y="103931"/>
                </a:lnTo>
                <a:close/>
              </a:path>
              <a:path w="1403350" h="346075">
                <a:moveTo>
                  <a:pt x="426720" y="0"/>
                </a:moveTo>
                <a:lnTo>
                  <a:pt x="399020" y="42581"/>
                </a:lnTo>
                <a:lnTo>
                  <a:pt x="372178" y="74383"/>
                </a:lnTo>
                <a:lnTo>
                  <a:pt x="356288" y="86236"/>
                </a:lnTo>
                <a:lnTo>
                  <a:pt x="367283" y="115097"/>
                </a:lnTo>
                <a:lnTo>
                  <a:pt x="461883" y="106948"/>
                </a:lnTo>
                <a:lnTo>
                  <a:pt x="501792" y="103931"/>
                </a:lnTo>
                <a:lnTo>
                  <a:pt x="534407" y="103931"/>
                </a:lnTo>
                <a:lnTo>
                  <a:pt x="527732" y="93430"/>
                </a:lnTo>
                <a:lnTo>
                  <a:pt x="524029" y="87955"/>
                </a:lnTo>
                <a:lnTo>
                  <a:pt x="393737" y="87955"/>
                </a:lnTo>
                <a:lnTo>
                  <a:pt x="409348" y="69294"/>
                </a:lnTo>
                <a:lnTo>
                  <a:pt x="424573" y="50075"/>
                </a:lnTo>
                <a:lnTo>
                  <a:pt x="439412" y="30298"/>
                </a:lnTo>
                <a:lnTo>
                  <a:pt x="453863" y="9962"/>
                </a:lnTo>
                <a:lnTo>
                  <a:pt x="426720" y="0"/>
                </a:lnTo>
                <a:close/>
              </a:path>
              <a:path w="1403350" h="346075">
                <a:moveTo>
                  <a:pt x="485472" y="34356"/>
                </a:moveTo>
                <a:lnTo>
                  <a:pt x="464170" y="47756"/>
                </a:lnTo>
                <a:lnTo>
                  <a:pt x="470258" y="56292"/>
                </a:lnTo>
                <a:lnTo>
                  <a:pt x="476153" y="64720"/>
                </a:lnTo>
                <a:lnTo>
                  <a:pt x="481854" y="73041"/>
                </a:lnTo>
                <a:lnTo>
                  <a:pt x="487362" y="81255"/>
                </a:lnTo>
                <a:lnTo>
                  <a:pt x="393737" y="87955"/>
                </a:lnTo>
                <a:lnTo>
                  <a:pt x="524029" y="87955"/>
                </a:lnTo>
                <a:lnTo>
                  <a:pt x="514676" y="74126"/>
                </a:lnTo>
                <a:lnTo>
                  <a:pt x="500590" y="54434"/>
                </a:lnTo>
                <a:lnTo>
                  <a:pt x="485472" y="34356"/>
                </a:lnTo>
                <a:close/>
              </a:path>
              <a:path w="1403350" h="346075">
                <a:moveTo>
                  <a:pt x="1045845" y="309561"/>
                </a:moveTo>
                <a:lnTo>
                  <a:pt x="709483" y="309561"/>
                </a:lnTo>
                <a:lnTo>
                  <a:pt x="709483" y="331550"/>
                </a:lnTo>
                <a:lnTo>
                  <a:pt x="1045845" y="331550"/>
                </a:lnTo>
                <a:lnTo>
                  <a:pt x="1045845" y="309561"/>
                </a:lnTo>
                <a:close/>
              </a:path>
              <a:path w="1403350" h="346075">
                <a:moveTo>
                  <a:pt x="796064" y="247717"/>
                </a:moveTo>
                <a:lnTo>
                  <a:pt x="771327" y="247717"/>
                </a:lnTo>
                <a:lnTo>
                  <a:pt x="771327" y="309561"/>
                </a:lnTo>
                <a:lnTo>
                  <a:pt x="796064" y="309561"/>
                </a:lnTo>
                <a:lnTo>
                  <a:pt x="796064" y="247717"/>
                </a:lnTo>
                <a:close/>
              </a:path>
              <a:path w="1403350" h="346075">
                <a:moveTo>
                  <a:pt x="892953" y="231913"/>
                </a:moveTo>
                <a:lnTo>
                  <a:pt x="868215" y="231913"/>
                </a:lnTo>
                <a:lnTo>
                  <a:pt x="868215" y="309561"/>
                </a:lnTo>
                <a:lnTo>
                  <a:pt x="892953" y="309561"/>
                </a:lnTo>
                <a:lnTo>
                  <a:pt x="892953" y="280357"/>
                </a:lnTo>
                <a:lnTo>
                  <a:pt x="1005646" y="280357"/>
                </a:lnTo>
                <a:lnTo>
                  <a:pt x="1005646" y="258369"/>
                </a:lnTo>
                <a:lnTo>
                  <a:pt x="892953" y="258369"/>
                </a:lnTo>
                <a:lnTo>
                  <a:pt x="892953" y="231913"/>
                </a:lnTo>
                <a:close/>
              </a:path>
              <a:path w="1403350" h="346075">
                <a:moveTo>
                  <a:pt x="1020764" y="209924"/>
                </a:moveTo>
                <a:lnTo>
                  <a:pt x="732159" y="209924"/>
                </a:lnTo>
                <a:lnTo>
                  <a:pt x="732159" y="231913"/>
                </a:lnTo>
                <a:lnTo>
                  <a:pt x="1020764" y="231913"/>
                </a:lnTo>
                <a:lnTo>
                  <a:pt x="1020764" y="209924"/>
                </a:lnTo>
                <a:close/>
              </a:path>
              <a:path w="1403350" h="346075">
                <a:moveTo>
                  <a:pt x="815648" y="136398"/>
                </a:moveTo>
                <a:lnTo>
                  <a:pt x="783352" y="136398"/>
                </a:lnTo>
                <a:lnTo>
                  <a:pt x="764821" y="151516"/>
                </a:lnTo>
                <a:lnTo>
                  <a:pt x="745300" y="164916"/>
                </a:lnTo>
                <a:lnTo>
                  <a:pt x="724794" y="176597"/>
                </a:lnTo>
                <a:lnTo>
                  <a:pt x="703299" y="186561"/>
                </a:lnTo>
                <a:lnTo>
                  <a:pt x="708838" y="193948"/>
                </a:lnTo>
                <a:lnTo>
                  <a:pt x="713607" y="200419"/>
                </a:lnTo>
                <a:lnTo>
                  <a:pt x="717730" y="206144"/>
                </a:lnTo>
                <a:lnTo>
                  <a:pt x="738709" y="193775"/>
                </a:lnTo>
                <a:lnTo>
                  <a:pt x="758100" y="180548"/>
                </a:lnTo>
                <a:lnTo>
                  <a:pt x="776094" y="166333"/>
                </a:lnTo>
                <a:lnTo>
                  <a:pt x="792629" y="151172"/>
                </a:lnTo>
                <a:lnTo>
                  <a:pt x="815648" y="151172"/>
                </a:lnTo>
                <a:lnTo>
                  <a:pt x="815648" y="136398"/>
                </a:lnTo>
                <a:close/>
              </a:path>
              <a:path w="1403350" h="346075">
                <a:moveTo>
                  <a:pt x="942753" y="92421"/>
                </a:moveTo>
                <a:lnTo>
                  <a:pt x="918377" y="92421"/>
                </a:lnTo>
                <a:lnTo>
                  <a:pt x="924626" y="107839"/>
                </a:lnTo>
                <a:lnTo>
                  <a:pt x="932035" y="122140"/>
                </a:lnTo>
                <a:lnTo>
                  <a:pt x="940603" y="135325"/>
                </a:lnTo>
                <a:lnTo>
                  <a:pt x="950330" y="147393"/>
                </a:lnTo>
                <a:lnTo>
                  <a:pt x="936695" y="157314"/>
                </a:lnTo>
                <a:lnTo>
                  <a:pt x="921556" y="166462"/>
                </a:lnTo>
                <a:lnTo>
                  <a:pt x="904813" y="174879"/>
                </a:lnTo>
                <a:lnTo>
                  <a:pt x="886769" y="182438"/>
                </a:lnTo>
                <a:lnTo>
                  <a:pt x="891107" y="188322"/>
                </a:lnTo>
                <a:lnTo>
                  <a:pt x="895186" y="193948"/>
                </a:lnTo>
                <a:lnTo>
                  <a:pt x="899008" y="199316"/>
                </a:lnTo>
                <a:lnTo>
                  <a:pt x="902573" y="204427"/>
                </a:lnTo>
                <a:lnTo>
                  <a:pt x="921362" y="195623"/>
                </a:lnTo>
                <a:lnTo>
                  <a:pt x="938563" y="186046"/>
                </a:lnTo>
                <a:lnTo>
                  <a:pt x="954174" y="175695"/>
                </a:lnTo>
                <a:lnTo>
                  <a:pt x="968197" y="164572"/>
                </a:lnTo>
                <a:lnTo>
                  <a:pt x="1023292" y="164572"/>
                </a:lnTo>
                <a:lnTo>
                  <a:pt x="1015008" y="161394"/>
                </a:lnTo>
                <a:lnTo>
                  <a:pt x="1000084" y="154157"/>
                </a:lnTo>
                <a:lnTo>
                  <a:pt x="986749" y="146019"/>
                </a:lnTo>
                <a:lnTo>
                  <a:pt x="997657" y="130558"/>
                </a:lnTo>
                <a:lnTo>
                  <a:pt x="967852" y="130558"/>
                </a:lnTo>
                <a:lnTo>
                  <a:pt x="956579" y="117073"/>
                </a:lnTo>
                <a:lnTo>
                  <a:pt x="947152" y="102041"/>
                </a:lnTo>
                <a:lnTo>
                  <a:pt x="942753" y="92421"/>
                </a:lnTo>
                <a:close/>
              </a:path>
              <a:path w="1403350" h="346075">
                <a:moveTo>
                  <a:pt x="815648" y="151172"/>
                </a:moveTo>
                <a:lnTo>
                  <a:pt x="792629" y="151172"/>
                </a:lnTo>
                <a:lnTo>
                  <a:pt x="792629" y="202022"/>
                </a:lnTo>
                <a:lnTo>
                  <a:pt x="815648" y="202022"/>
                </a:lnTo>
                <a:lnTo>
                  <a:pt x="815648" y="164916"/>
                </a:lnTo>
                <a:lnTo>
                  <a:pt x="863440" y="164916"/>
                </a:lnTo>
                <a:lnTo>
                  <a:pt x="854129" y="160191"/>
                </a:lnTo>
                <a:lnTo>
                  <a:pt x="847680" y="157014"/>
                </a:lnTo>
                <a:lnTo>
                  <a:pt x="815648" y="157014"/>
                </a:lnTo>
                <a:lnTo>
                  <a:pt x="815648" y="151172"/>
                </a:lnTo>
                <a:close/>
              </a:path>
              <a:path w="1403350" h="346075">
                <a:moveTo>
                  <a:pt x="1023292" y="164572"/>
                </a:moveTo>
                <a:lnTo>
                  <a:pt x="968197" y="164572"/>
                </a:lnTo>
                <a:lnTo>
                  <a:pt x="982004" y="174321"/>
                </a:lnTo>
                <a:lnTo>
                  <a:pt x="997314" y="183297"/>
                </a:lnTo>
                <a:lnTo>
                  <a:pt x="1014128" y="191500"/>
                </a:lnTo>
                <a:lnTo>
                  <a:pt x="1032444" y="198930"/>
                </a:lnTo>
                <a:lnTo>
                  <a:pt x="1036739" y="191779"/>
                </a:lnTo>
                <a:lnTo>
                  <a:pt x="1041034" y="185100"/>
                </a:lnTo>
                <a:lnTo>
                  <a:pt x="1045329" y="178894"/>
                </a:lnTo>
                <a:lnTo>
                  <a:pt x="1049623" y="173161"/>
                </a:lnTo>
                <a:lnTo>
                  <a:pt x="1031521" y="167729"/>
                </a:lnTo>
                <a:lnTo>
                  <a:pt x="1023292" y="164572"/>
                </a:lnTo>
                <a:close/>
              </a:path>
              <a:path w="1403350" h="346075">
                <a:moveTo>
                  <a:pt x="863440" y="164916"/>
                </a:moveTo>
                <a:lnTo>
                  <a:pt x="815648" y="164916"/>
                </a:lnTo>
                <a:lnTo>
                  <a:pt x="829026" y="171100"/>
                </a:lnTo>
                <a:lnTo>
                  <a:pt x="842705" y="177972"/>
                </a:lnTo>
                <a:lnTo>
                  <a:pt x="856684" y="185530"/>
                </a:lnTo>
                <a:lnTo>
                  <a:pt x="870964" y="193775"/>
                </a:lnTo>
                <a:lnTo>
                  <a:pt x="882646" y="174879"/>
                </a:lnTo>
                <a:lnTo>
                  <a:pt x="868559" y="167514"/>
                </a:lnTo>
                <a:lnTo>
                  <a:pt x="863440" y="164916"/>
                </a:lnTo>
                <a:close/>
              </a:path>
              <a:path w="1403350" h="346075">
                <a:moveTo>
                  <a:pt x="824237" y="145675"/>
                </a:moveTo>
                <a:lnTo>
                  <a:pt x="815648" y="157014"/>
                </a:lnTo>
                <a:lnTo>
                  <a:pt x="847680" y="157014"/>
                </a:lnTo>
                <a:lnTo>
                  <a:pt x="839355" y="152912"/>
                </a:lnTo>
                <a:lnTo>
                  <a:pt x="824237" y="145675"/>
                </a:lnTo>
                <a:close/>
              </a:path>
              <a:path w="1403350" h="346075">
                <a:moveTo>
                  <a:pt x="878522" y="70776"/>
                </a:moveTo>
                <a:lnTo>
                  <a:pt x="729754" y="70776"/>
                </a:lnTo>
                <a:lnTo>
                  <a:pt x="729754" y="144988"/>
                </a:lnTo>
                <a:lnTo>
                  <a:pt x="752088" y="144988"/>
                </a:lnTo>
                <a:lnTo>
                  <a:pt x="752088" y="136398"/>
                </a:lnTo>
                <a:lnTo>
                  <a:pt x="878522" y="136398"/>
                </a:lnTo>
                <a:lnTo>
                  <a:pt x="878522" y="117159"/>
                </a:lnTo>
                <a:lnTo>
                  <a:pt x="752088" y="117159"/>
                </a:lnTo>
                <a:lnTo>
                  <a:pt x="752088" y="90016"/>
                </a:lnTo>
                <a:lnTo>
                  <a:pt x="878522" y="90016"/>
                </a:lnTo>
                <a:lnTo>
                  <a:pt x="878522" y="70776"/>
                </a:lnTo>
                <a:close/>
              </a:path>
              <a:path w="1403350" h="346075">
                <a:moveTo>
                  <a:pt x="878522" y="136398"/>
                </a:moveTo>
                <a:lnTo>
                  <a:pt x="856190" y="136398"/>
                </a:lnTo>
                <a:lnTo>
                  <a:pt x="856190" y="144988"/>
                </a:lnTo>
                <a:lnTo>
                  <a:pt x="878522" y="144988"/>
                </a:lnTo>
                <a:lnTo>
                  <a:pt x="878522" y="136398"/>
                </a:lnTo>
                <a:close/>
              </a:path>
              <a:path w="1403350" h="346075">
                <a:moveTo>
                  <a:pt x="1023512" y="67339"/>
                </a:moveTo>
                <a:lnTo>
                  <a:pt x="998775" y="67339"/>
                </a:lnTo>
                <a:lnTo>
                  <a:pt x="993621" y="85077"/>
                </a:lnTo>
                <a:lnTo>
                  <a:pt x="986749" y="101526"/>
                </a:lnTo>
                <a:lnTo>
                  <a:pt x="978160" y="116686"/>
                </a:lnTo>
                <a:lnTo>
                  <a:pt x="967852" y="130558"/>
                </a:lnTo>
                <a:lnTo>
                  <a:pt x="997657" y="130558"/>
                </a:lnTo>
                <a:lnTo>
                  <a:pt x="998581" y="129248"/>
                </a:lnTo>
                <a:lnTo>
                  <a:pt x="1008652" y="110545"/>
                </a:lnTo>
                <a:lnTo>
                  <a:pt x="1016962" y="89908"/>
                </a:lnTo>
                <a:lnTo>
                  <a:pt x="1023512" y="67339"/>
                </a:lnTo>
                <a:close/>
              </a:path>
              <a:path w="1403350" h="346075">
                <a:moveTo>
                  <a:pt x="930746" y="4122"/>
                </a:moveTo>
                <a:lnTo>
                  <a:pt x="921190" y="32553"/>
                </a:lnTo>
                <a:lnTo>
                  <a:pt x="909702" y="59094"/>
                </a:lnTo>
                <a:lnTo>
                  <a:pt x="896281" y="83745"/>
                </a:lnTo>
                <a:lnTo>
                  <a:pt x="880928" y="106507"/>
                </a:lnTo>
                <a:lnTo>
                  <a:pt x="901543" y="120938"/>
                </a:lnTo>
                <a:lnTo>
                  <a:pt x="905816" y="114002"/>
                </a:lnTo>
                <a:lnTo>
                  <a:pt x="910046" y="106937"/>
                </a:lnTo>
                <a:lnTo>
                  <a:pt x="914233" y="99743"/>
                </a:lnTo>
                <a:lnTo>
                  <a:pt x="918377" y="92421"/>
                </a:lnTo>
                <a:lnTo>
                  <a:pt x="942753" y="92421"/>
                </a:lnTo>
                <a:lnTo>
                  <a:pt x="939572" y="85464"/>
                </a:lnTo>
                <a:lnTo>
                  <a:pt x="933839" y="67339"/>
                </a:lnTo>
                <a:lnTo>
                  <a:pt x="1046188" y="67339"/>
                </a:lnTo>
                <a:lnTo>
                  <a:pt x="1046188" y="45351"/>
                </a:lnTo>
                <a:lnTo>
                  <a:pt x="941398" y="45351"/>
                </a:lnTo>
                <a:lnTo>
                  <a:pt x="944812" y="37040"/>
                </a:lnTo>
                <a:lnTo>
                  <a:pt x="948183" y="28602"/>
                </a:lnTo>
                <a:lnTo>
                  <a:pt x="951511" y="20034"/>
                </a:lnTo>
                <a:lnTo>
                  <a:pt x="954797" y="11337"/>
                </a:lnTo>
                <a:lnTo>
                  <a:pt x="930746" y="4122"/>
                </a:lnTo>
                <a:close/>
              </a:path>
              <a:path w="1403350" h="346075">
                <a:moveTo>
                  <a:pt x="815648" y="90016"/>
                </a:moveTo>
                <a:lnTo>
                  <a:pt x="792629" y="90016"/>
                </a:lnTo>
                <a:lnTo>
                  <a:pt x="792629" y="117159"/>
                </a:lnTo>
                <a:lnTo>
                  <a:pt x="815648" y="117159"/>
                </a:lnTo>
                <a:lnTo>
                  <a:pt x="815648" y="90016"/>
                </a:lnTo>
                <a:close/>
              </a:path>
              <a:path w="1403350" h="346075">
                <a:moveTo>
                  <a:pt x="878522" y="90016"/>
                </a:moveTo>
                <a:lnTo>
                  <a:pt x="856190" y="90016"/>
                </a:lnTo>
                <a:lnTo>
                  <a:pt x="856190" y="117159"/>
                </a:lnTo>
                <a:lnTo>
                  <a:pt x="878522" y="117159"/>
                </a:lnTo>
                <a:lnTo>
                  <a:pt x="878522" y="90016"/>
                </a:lnTo>
                <a:close/>
              </a:path>
              <a:path w="1403350" h="346075">
                <a:moveTo>
                  <a:pt x="815648" y="49817"/>
                </a:moveTo>
                <a:lnTo>
                  <a:pt x="792629" y="49817"/>
                </a:lnTo>
                <a:lnTo>
                  <a:pt x="792629" y="70776"/>
                </a:lnTo>
                <a:lnTo>
                  <a:pt x="815648" y="70776"/>
                </a:lnTo>
                <a:lnTo>
                  <a:pt x="815648" y="49817"/>
                </a:lnTo>
                <a:close/>
              </a:path>
              <a:path w="1403350" h="346075">
                <a:moveTo>
                  <a:pt x="890204" y="29203"/>
                </a:moveTo>
                <a:lnTo>
                  <a:pt x="715668" y="29203"/>
                </a:lnTo>
                <a:lnTo>
                  <a:pt x="715668" y="49817"/>
                </a:lnTo>
                <a:lnTo>
                  <a:pt x="890204" y="49817"/>
                </a:lnTo>
                <a:lnTo>
                  <a:pt x="890204" y="29203"/>
                </a:lnTo>
                <a:close/>
              </a:path>
              <a:path w="1403350" h="346075">
                <a:moveTo>
                  <a:pt x="815648" y="5840"/>
                </a:moveTo>
                <a:lnTo>
                  <a:pt x="792629" y="5840"/>
                </a:lnTo>
                <a:lnTo>
                  <a:pt x="792629" y="29203"/>
                </a:lnTo>
                <a:lnTo>
                  <a:pt x="815648" y="29203"/>
                </a:lnTo>
                <a:lnTo>
                  <a:pt x="815648" y="5840"/>
                </a:lnTo>
                <a:close/>
              </a:path>
              <a:path w="1403350" h="346075">
                <a:moveTo>
                  <a:pt x="1281538" y="270050"/>
                </a:moveTo>
                <a:lnTo>
                  <a:pt x="1256112" y="270050"/>
                </a:lnTo>
                <a:lnTo>
                  <a:pt x="1256112" y="341857"/>
                </a:lnTo>
                <a:lnTo>
                  <a:pt x="1281538" y="341857"/>
                </a:lnTo>
                <a:lnTo>
                  <a:pt x="1281538" y="270050"/>
                </a:lnTo>
                <a:close/>
              </a:path>
              <a:path w="1403350" h="346075">
                <a:moveTo>
                  <a:pt x="1126929" y="146019"/>
                </a:moveTo>
                <a:lnTo>
                  <a:pt x="1101503" y="146019"/>
                </a:lnTo>
                <a:lnTo>
                  <a:pt x="1101503" y="341514"/>
                </a:lnTo>
                <a:lnTo>
                  <a:pt x="1126929" y="341514"/>
                </a:lnTo>
                <a:lnTo>
                  <a:pt x="1126929" y="146019"/>
                </a:lnTo>
                <a:close/>
              </a:path>
              <a:path w="1403350" h="346075">
                <a:moveTo>
                  <a:pt x="1255254" y="100323"/>
                </a:moveTo>
                <a:lnTo>
                  <a:pt x="1231031" y="100323"/>
                </a:lnTo>
                <a:lnTo>
                  <a:pt x="1212457" y="148832"/>
                </a:lnTo>
                <a:lnTo>
                  <a:pt x="1189716" y="192144"/>
                </a:lnTo>
                <a:lnTo>
                  <a:pt x="1162810" y="230259"/>
                </a:lnTo>
                <a:lnTo>
                  <a:pt x="1131738" y="263178"/>
                </a:lnTo>
                <a:lnTo>
                  <a:pt x="1136742" y="268912"/>
                </a:lnTo>
                <a:lnTo>
                  <a:pt x="1141444" y="274431"/>
                </a:lnTo>
                <a:lnTo>
                  <a:pt x="1145846" y="279734"/>
                </a:lnTo>
                <a:lnTo>
                  <a:pt x="1149948" y="284823"/>
                </a:lnTo>
                <a:lnTo>
                  <a:pt x="1184037" y="248619"/>
                </a:lnTo>
                <a:lnTo>
                  <a:pt x="1212951" y="205801"/>
                </a:lnTo>
                <a:lnTo>
                  <a:pt x="1236690" y="156369"/>
                </a:lnTo>
                <a:lnTo>
                  <a:pt x="1255254" y="100323"/>
                </a:lnTo>
                <a:close/>
              </a:path>
              <a:path w="1403350" h="346075">
                <a:moveTo>
                  <a:pt x="1303698" y="100323"/>
                </a:moveTo>
                <a:lnTo>
                  <a:pt x="1281538" y="100323"/>
                </a:lnTo>
                <a:lnTo>
                  <a:pt x="1299962" y="158795"/>
                </a:lnTo>
                <a:lnTo>
                  <a:pt x="1322938" y="208120"/>
                </a:lnTo>
                <a:lnTo>
                  <a:pt x="1350467" y="248297"/>
                </a:lnTo>
                <a:lnTo>
                  <a:pt x="1382548" y="279326"/>
                </a:lnTo>
                <a:lnTo>
                  <a:pt x="1387036" y="273485"/>
                </a:lnTo>
                <a:lnTo>
                  <a:pt x="1391911" y="267301"/>
                </a:lnTo>
                <a:lnTo>
                  <a:pt x="1397172" y="260773"/>
                </a:lnTo>
                <a:lnTo>
                  <a:pt x="1402820" y="253902"/>
                </a:lnTo>
                <a:lnTo>
                  <a:pt x="1371758" y="226780"/>
                </a:lnTo>
                <a:lnTo>
                  <a:pt x="1344884" y="192144"/>
                </a:lnTo>
                <a:lnTo>
                  <a:pt x="1322197" y="149991"/>
                </a:lnTo>
                <a:lnTo>
                  <a:pt x="1303698" y="100323"/>
                </a:lnTo>
                <a:close/>
              </a:path>
              <a:path w="1403350" h="346075">
                <a:moveTo>
                  <a:pt x="1332043" y="245312"/>
                </a:moveTo>
                <a:lnTo>
                  <a:pt x="1205607" y="245312"/>
                </a:lnTo>
                <a:lnTo>
                  <a:pt x="1205607" y="270050"/>
                </a:lnTo>
                <a:lnTo>
                  <a:pt x="1332043" y="270050"/>
                </a:lnTo>
                <a:lnTo>
                  <a:pt x="1332043" y="245312"/>
                </a:lnTo>
                <a:close/>
              </a:path>
              <a:path w="1403350" h="346075">
                <a:moveTo>
                  <a:pt x="1281538" y="100323"/>
                </a:moveTo>
                <a:lnTo>
                  <a:pt x="1256112" y="100323"/>
                </a:lnTo>
                <a:lnTo>
                  <a:pt x="1256112" y="245312"/>
                </a:lnTo>
                <a:lnTo>
                  <a:pt x="1281538" y="245312"/>
                </a:lnTo>
                <a:lnTo>
                  <a:pt x="1281538" y="100323"/>
                </a:lnTo>
                <a:close/>
              </a:path>
              <a:path w="1403350" h="346075">
                <a:moveTo>
                  <a:pt x="1131051" y="4465"/>
                </a:moveTo>
                <a:lnTo>
                  <a:pt x="1117265" y="49753"/>
                </a:lnTo>
                <a:lnTo>
                  <a:pt x="1100301" y="92507"/>
                </a:lnTo>
                <a:lnTo>
                  <a:pt x="1080159" y="132727"/>
                </a:lnTo>
                <a:lnTo>
                  <a:pt x="1056839" y="170413"/>
                </a:lnTo>
                <a:lnTo>
                  <a:pt x="1060017" y="177457"/>
                </a:lnTo>
                <a:lnTo>
                  <a:pt x="1063023" y="184500"/>
                </a:lnTo>
                <a:lnTo>
                  <a:pt x="1065857" y="191543"/>
                </a:lnTo>
                <a:lnTo>
                  <a:pt x="1068520" y="198587"/>
                </a:lnTo>
                <a:lnTo>
                  <a:pt x="1077152" y="186089"/>
                </a:lnTo>
                <a:lnTo>
                  <a:pt x="1085527" y="173161"/>
                </a:lnTo>
                <a:lnTo>
                  <a:pt x="1093644" y="159805"/>
                </a:lnTo>
                <a:lnTo>
                  <a:pt x="1101503" y="146019"/>
                </a:lnTo>
                <a:lnTo>
                  <a:pt x="1126929" y="146019"/>
                </a:lnTo>
                <a:lnTo>
                  <a:pt x="1126929" y="94310"/>
                </a:lnTo>
                <a:lnTo>
                  <a:pt x="1135131" y="74738"/>
                </a:lnTo>
                <a:lnTo>
                  <a:pt x="1142905" y="54499"/>
                </a:lnTo>
                <a:lnTo>
                  <a:pt x="1150248" y="33594"/>
                </a:lnTo>
                <a:lnTo>
                  <a:pt x="1157163" y="12024"/>
                </a:lnTo>
                <a:lnTo>
                  <a:pt x="1131051" y="4465"/>
                </a:lnTo>
                <a:close/>
              </a:path>
              <a:path w="1403350" h="346075">
                <a:moveTo>
                  <a:pt x="1391138" y="75586"/>
                </a:moveTo>
                <a:lnTo>
                  <a:pt x="1150292" y="75586"/>
                </a:lnTo>
                <a:lnTo>
                  <a:pt x="1150292" y="100323"/>
                </a:lnTo>
                <a:lnTo>
                  <a:pt x="1391138" y="100323"/>
                </a:lnTo>
                <a:lnTo>
                  <a:pt x="1391138" y="75586"/>
                </a:lnTo>
                <a:close/>
              </a:path>
              <a:path w="1403350" h="346075">
                <a:moveTo>
                  <a:pt x="1281538" y="5497"/>
                </a:moveTo>
                <a:lnTo>
                  <a:pt x="1256112" y="5497"/>
                </a:lnTo>
                <a:lnTo>
                  <a:pt x="1256112" y="75586"/>
                </a:lnTo>
                <a:lnTo>
                  <a:pt x="1281538" y="75586"/>
                </a:lnTo>
                <a:lnTo>
                  <a:pt x="1281538" y="5497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777773" y="7805258"/>
            <a:ext cx="1397635" cy="342900"/>
          </a:xfrm>
          <a:custGeom>
            <a:avLst/>
            <a:gdLst/>
            <a:ahLst/>
            <a:cxnLst/>
            <a:rect l="l" t="t" r="r" b="b"/>
            <a:pathLst>
              <a:path w="1397634" h="342900">
                <a:moveTo>
                  <a:pt x="240502" y="72151"/>
                </a:moveTo>
                <a:lnTo>
                  <a:pt x="215078" y="72151"/>
                </a:lnTo>
                <a:lnTo>
                  <a:pt x="215067" y="123344"/>
                </a:lnTo>
                <a:lnTo>
                  <a:pt x="213919" y="157616"/>
                </a:lnTo>
                <a:lnTo>
                  <a:pt x="204642" y="212931"/>
                </a:lnTo>
                <a:lnTo>
                  <a:pt x="184135" y="255062"/>
                </a:lnTo>
                <a:lnTo>
                  <a:pt x="143765" y="298696"/>
                </a:lnTo>
                <a:lnTo>
                  <a:pt x="115785" y="320900"/>
                </a:lnTo>
                <a:lnTo>
                  <a:pt x="119801" y="324722"/>
                </a:lnTo>
                <a:lnTo>
                  <a:pt x="124632" y="329661"/>
                </a:lnTo>
                <a:lnTo>
                  <a:pt x="130280" y="335717"/>
                </a:lnTo>
                <a:lnTo>
                  <a:pt x="136743" y="342889"/>
                </a:lnTo>
                <a:lnTo>
                  <a:pt x="172281" y="311924"/>
                </a:lnTo>
                <a:lnTo>
                  <a:pt x="199875" y="280186"/>
                </a:lnTo>
                <a:lnTo>
                  <a:pt x="219524" y="247675"/>
                </a:lnTo>
                <a:lnTo>
                  <a:pt x="231227" y="214391"/>
                </a:lnTo>
                <a:lnTo>
                  <a:pt x="256308" y="214391"/>
                </a:lnTo>
                <a:lnTo>
                  <a:pt x="256308" y="203741"/>
                </a:lnTo>
                <a:lnTo>
                  <a:pt x="233632" y="203741"/>
                </a:lnTo>
                <a:lnTo>
                  <a:pt x="236638" y="185961"/>
                </a:lnTo>
                <a:lnTo>
                  <a:pt x="238785" y="166635"/>
                </a:lnTo>
                <a:lnTo>
                  <a:pt x="240073" y="145762"/>
                </a:lnTo>
                <a:lnTo>
                  <a:pt x="240502" y="123344"/>
                </a:lnTo>
                <a:lnTo>
                  <a:pt x="240502" y="72151"/>
                </a:lnTo>
                <a:close/>
              </a:path>
              <a:path w="1397634" h="342900">
                <a:moveTo>
                  <a:pt x="79710" y="177285"/>
                </a:moveTo>
                <a:lnTo>
                  <a:pt x="53941" y="177285"/>
                </a:lnTo>
                <a:lnTo>
                  <a:pt x="49797" y="213640"/>
                </a:lnTo>
                <a:lnTo>
                  <a:pt x="39425" y="248835"/>
                </a:lnTo>
                <a:lnTo>
                  <a:pt x="22826" y="282871"/>
                </a:lnTo>
                <a:lnTo>
                  <a:pt x="0" y="315747"/>
                </a:lnTo>
                <a:lnTo>
                  <a:pt x="4896" y="322790"/>
                </a:lnTo>
                <a:lnTo>
                  <a:pt x="9276" y="329146"/>
                </a:lnTo>
                <a:lnTo>
                  <a:pt x="13141" y="334815"/>
                </a:lnTo>
                <a:lnTo>
                  <a:pt x="16491" y="339796"/>
                </a:lnTo>
                <a:lnTo>
                  <a:pt x="35517" y="314544"/>
                </a:lnTo>
                <a:lnTo>
                  <a:pt x="51364" y="287230"/>
                </a:lnTo>
                <a:lnTo>
                  <a:pt x="64034" y="257854"/>
                </a:lnTo>
                <a:lnTo>
                  <a:pt x="73525" y="226417"/>
                </a:lnTo>
                <a:lnTo>
                  <a:pt x="106287" y="226417"/>
                </a:lnTo>
                <a:lnTo>
                  <a:pt x="94612" y="215207"/>
                </a:lnTo>
                <a:lnTo>
                  <a:pt x="77992" y="199618"/>
                </a:lnTo>
                <a:lnTo>
                  <a:pt x="78908" y="192059"/>
                </a:lnTo>
                <a:lnTo>
                  <a:pt x="79480" y="184615"/>
                </a:lnTo>
                <a:lnTo>
                  <a:pt x="79710" y="177285"/>
                </a:lnTo>
                <a:close/>
              </a:path>
              <a:path w="1397634" h="342900">
                <a:moveTo>
                  <a:pt x="256308" y="214391"/>
                </a:moveTo>
                <a:lnTo>
                  <a:pt x="231227" y="214391"/>
                </a:lnTo>
                <a:lnTo>
                  <a:pt x="231227" y="292726"/>
                </a:lnTo>
                <a:lnTo>
                  <a:pt x="233546" y="310163"/>
                </a:lnTo>
                <a:lnTo>
                  <a:pt x="240503" y="322618"/>
                </a:lnTo>
                <a:lnTo>
                  <a:pt x="252099" y="330091"/>
                </a:lnTo>
                <a:lnTo>
                  <a:pt x="268333" y="332582"/>
                </a:lnTo>
                <a:lnTo>
                  <a:pt x="296849" y="332582"/>
                </a:lnTo>
                <a:lnTo>
                  <a:pt x="312224" y="330499"/>
                </a:lnTo>
                <a:lnTo>
                  <a:pt x="323992" y="324250"/>
                </a:lnTo>
                <a:lnTo>
                  <a:pt x="332152" y="313836"/>
                </a:lnTo>
                <a:lnTo>
                  <a:pt x="333808" y="308531"/>
                </a:lnTo>
                <a:lnTo>
                  <a:pt x="275205" y="308531"/>
                </a:lnTo>
                <a:lnTo>
                  <a:pt x="266937" y="307285"/>
                </a:lnTo>
                <a:lnTo>
                  <a:pt x="261032" y="303549"/>
                </a:lnTo>
                <a:lnTo>
                  <a:pt x="257489" y="297322"/>
                </a:lnTo>
                <a:lnTo>
                  <a:pt x="256404" y="289313"/>
                </a:lnTo>
                <a:lnTo>
                  <a:pt x="256308" y="214391"/>
                </a:lnTo>
                <a:close/>
              </a:path>
              <a:path w="1397634" h="342900">
                <a:moveTo>
                  <a:pt x="314715" y="244969"/>
                </a:moveTo>
                <a:lnTo>
                  <a:pt x="311280" y="291009"/>
                </a:lnTo>
                <a:lnTo>
                  <a:pt x="292039" y="308531"/>
                </a:lnTo>
                <a:lnTo>
                  <a:pt x="333808" y="308531"/>
                </a:lnTo>
                <a:lnTo>
                  <a:pt x="340634" y="267496"/>
                </a:lnTo>
                <a:lnTo>
                  <a:pt x="341858" y="255621"/>
                </a:lnTo>
                <a:lnTo>
                  <a:pt x="336039" y="253538"/>
                </a:lnTo>
                <a:lnTo>
                  <a:pt x="329575" y="251068"/>
                </a:lnTo>
                <a:lnTo>
                  <a:pt x="322467" y="248212"/>
                </a:lnTo>
                <a:lnTo>
                  <a:pt x="314715" y="244969"/>
                </a:lnTo>
                <a:close/>
              </a:path>
              <a:path w="1397634" h="342900">
                <a:moveTo>
                  <a:pt x="106287" y="226417"/>
                </a:moveTo>
                <a:lnTo>
                  <a:pt x="73525" y="226417"/>
                </a:lnTo>
                <a:lnTo>
                  <a:pt x="87290" y="241191"/>
                </a:lnTo>
                <a:lnTo>
                  <a:pt x="100754" y="256308"/>
                </a:lnTo>
                <a:lnTo>
                  <a:pt x="113917" y="271769"/>
                </a:lnTo>
                <a:lnTo>
                  <a:pt x="126780" y="287574"/>
                </a:lnTo>
                <a:lnTo>
                  <a:pt x="148081" y="267645"/>
                </a:lnTo>
                <a:lnTo>
                  <a:pt x="129657" y="249221"/>
                </a:lnTo>
                <a:lnTo>
                  <a:pt x="111834" y="231742"/>
                </a:lnTo>
                <a:lnTo>
                  <a:pt x="106287" y="226417"/>
                </a:lnTo>
                <a:close/>
              </a:path>
              <a:path w="1397634" h="342900">
                <a:moveTo>
                  <a:pt x="313341" y="19583"/>
                </a:moveTo>
                <a:lnTo>
                  <a:pt x="146707" y="19583"/>
                </a:lnTo>
                <a:lnTo>
                  <a:pt x="146707" y="230196"/>
                </a:lnTo>
                <a:lnTo>
                  <a:pt x="172131" y="230196"/>
                </a:lnTo>
                <a:lnTo>
                  <a:pt x="172131" y="43977"/>
                </a:lnTo>
                <a:lnTo>
                  <a:pt x="313341" y="43977"/>
                </a:lnTo>
                <a:lnTo>
                  <a:pt x="313341" y="19583"/>
                </a:lnTo>
                <a:close/>
              </a:path>
              <a:path w="1397634" h="342900">
                <a:moveTo>
                  <a:pt x="313341" y="43977"/>
                </a:moveTo>
                <a:lnTo>
                  <a:pt x="287917" y="43977"/>
                </a:lnTo>
                <a:lnTo>
                  <a:pt x="287917" y="225385"/>
                </a:lnTo>
                <a:lnTo>
                  <a:pt x="313341" y="225385"/>
                </a:lnTo>
                <a:lnTo>
                  <a:pt x="313341" y="43977"/>
                </a:lnTo>
                <a:close/>
              </a:path>
              <a:path w="1397634" h="342900">
                <a:moveTo>
                  <a:pt x="136743" y="153922"/>
                </a:moveTo>
                <a:lnTo>
                  <a:pt x="2404" y="153922"/>
                </a:lnTo>
                <a:lnTo>
                  <a:pt x="2404" y="177285"/>
                </a:lnTo>
                <a:lnTo>
                  <a:pt x="136743" y="177285"/>
                </a:lnTo>
                <a:lnTo>
                  <a:pt x="136743" y="153922"/>
                </a:lnTo>
                <a:close/>
              </a:path>
              <a:path w="1397634" h="342900">
                <a:moveTo>
                  <a:pt x="81770" y="92422"/>
                </a:moveTo>
                <a:lnTo>
                  <a:pt x="56003" y="92422"/>
                </a:lnTo>
                <a:lnTo>
                  <a:pt x="55905" y="120509"/>
                </a:lnTo>
                <a:lnTo>
                  <a:pt x="55831" y="130301"/>
                </a:lnTo>
                <a:lnTo>
                  <a:pt x="55616" y="143893"/>
                </a:lnTo>
                <a:lnTo>
                  <a:pt x="55316" y="153922"/>
                </a:lnTo>
                <a:lnTo>
                  <a:pt x="81084" y="153922"/>
                </a:lnTo>
                <a:lnTo>
                  <a:pt x="81385" y="136550"/>
                </a:lnTo>
                <a:lnTo>
                  <a:pt x="81566" y="123000"/>
                </a:lnTo>
                <a:lnTo>
                  <a:pt x="81663" y="113144"/>
                </a:lnTo>
                <a:lnTo>
                  <a:pt x="81770" y="92422"/>
                </a:lnTo>
                <a:close/>
              </a:path>
              <a:path w="1397634" h="342900">
                <a:moveTo>
                  <a:pt x="131245" y="69058"/>
                </a:moveTo>
                <a:lnTo>
                  <a:pt x="6871" y="69058"/>
                </a:lnTo>
                <a:lnTo>
                  <a:pt x="6871" y="92422"/>
                </a:lnTo>
                <a:lnTo>
                  <a:pt x="131245" y="92422"/>
                </a:lnTo>
                <a:lnTo>
                  <a:pt x="131245" y="69058"/>
                </a:lnTo>
                <a:close/>
              </a:path>
              <a:path w="1397634" h="342900">
                <a:moveTo>
                  <a:pt x="81770" y="5154"/>
                </a:moveTo>
                <a:lnTo>
                  <a:pt x="56003" y="5154"/>
                </a:lnTo>
                <a:lnTo>
                  <a:pt x="56003" y="69058"/>
                </a:lnTo>
                <a:lnTo>
                  <a:pt x="81770" y="69058"/>
                </a:lnTo>
                <a:lnTo>
                  <a:pt x="81770" y="5154"/>
                </a:lnTo>
                <a:close/>
              </a:path>
              <a:path w="1397634" h="342900">
                <a:moveTo>
                  <a:pt x="470575" y="267474"/>
                </a:moveTo>
                <a:lnTo>
                  <a:pt x="441666" y="267474"/>
                </a:lnTo>
                <a:lnTo>
                  <a:pt x="450159" y="284900"/>
                </a:lnTo>
                <a:lnTo>
                  <a:pt x="481694" y="324679"/>
                </a:lnTo>
                <a:lnTo>
                  <a:pt x="518800" y="338079"/>
                </a:lnTo>
                <a:lnTo>
                  <a:pt x="529902" y="336361"/>
                </a:lnTo>
                <a:lnTo>
                  <a:pt x="538813" y="331207"/>
                </a:lnTo>
                <a:lnTo>
                  <a:pt x="545534" y="322618"/>
                </a:lnTo>
                <a:lnTo>
                  <a:pt x="550065" y="310593"/>
                </a:lnTo>
                <a:lnTo>
                  <a:pt x="550576" y="308596"/>
                </a:lnTo>
                <a:lnTo>
                  <a:pt x="511778" y="308596"/>
                </a:lnTo>
                <a:lnTo>
                  <a:pt x="503338" y="305096"/>
                </a:lnTo>
                <a:lnTo>
                  <a:pt x="491292" y="295787"/>
                </a:lnTo>
                <a:lnTo>
                  <a:pt x="480405" y="283321"/>
                </a:lnTo>
                <a:lnTo>
                  <a:pt x="470677" y="267699"/>
                </a:lnTo>
                <a:lnTo>
                  <a:pt x="470575" y="267474"/>
                </a:lnTo>
                <a:close/>
              </a:path>
              <a:path w="1397634" h="342900">
                <a:moveTo>
                  <a:pt x="439451" y="126780"/>
                </a:moveTo>
                <a:lnTo>
                  <a:pt x="413150" y="126780"/>
                </a:lnTo>
                <a:lnTo>
                  <a:pt x="416113" y="161942"/>
                </a:lnTo>
                <a:lnTo>
                  <a:pt x="420193" y="192703"/>
                </a:lnTo>
                <a:lnTo>
                  <a:pt x="425390" y="219062"/>
                </a:lnTo>
                <a:lnTo>
                  <a:pt x="431702" y="241019"/>
                </a:lnTo>
                <a:lnTo>
                  <a:pt x="412880" y="256480"/>
                </a:lnTo>
                <a:lnTo>
                  <a:pt x="393179" y="270781"/>
                </a:lnTo>
                <a:lnTo>
                  <a:pt x="372469" y="284020"/>
                </a:lnTo>
                <a:lnTo>
                  <a:pt x="350791" y="296163"/>
                </a:lnTo>
                <a:lnTo>
                  <a:pt x="356653" y="302283"/>
                </a:lnTo>
                <a:lnTo>
                  <a:pt x="361871" y="307930"/>
                </a:lnTo>
                <a:lnTo>
                  <a:pt x="366445" y="313105"/>
                </a:lnTo>
                <a:lnTo>
                  <a:pt x="370375" y="317808"/>
                </a:lnTo>
                <a:lnTo>
                  <a:pt x="389067" y="306481"/>
                </a:lnTo>
                <a:lnTo>
                  <a:pt x="407180" y="294316"/>
                </a:lnTo>
                <a:lnTo>
                  <a:pt x="424713" y="281314"/>
                </a:lnTo>
                <a:lnTo>
                  <a:pt x="441666" y="267474"/>
                </a:lnTo>
                <a:lnTo>
                  <a:pt x="470575" y="267474"/>
                </a:lnTo>
                <a:lnTo>
                  <a:pt x="462110" y="248921"/>
                </a:lnTo>
                <a:lnTo>
                  <a:pt x="483884" y="226685"/>
                </a:lnTo>
                <a:lnTo>
                  <a:pt x="488416" y="221435"/>
                </a:lnTo>
                <a:lnTo>
                  <a:pt x="453005" y="221435"/>
                </a:lnTo>
                <a:lnTo>
                  <a:pt x="448386" y="201883"/>
                </a:lnTo>
                <a:lnTo>
                  <a:pt x="444544" y="178918"/>
                </a:lnTo>
                <a:lnTo>
                  <a:pt x="441441" y="152312"/>
                </a:lnTo>
                <a:lnTo>
                  <a:pt x="439451" y="126780"/>
                </a:lnTo>
                <a:close/>
              </a:path>
              <a:path w="1397634" h="342900">
                <a:moveTo>
                  <a:pt x="534947" y="242221"/>
                </a:moveTo>
                <a:lnTo>
                  <a:pt x="529021" y="284020"/>
                </a:lnTo>
                <a:lnTo>
                  <a:pt x="511778" y="308596"/>
                </a:lnTo>
                <a:lnTo>
                  <a:pt x="550576" y="308596"/>
                </a:lnTo>
                <a:lnTo>
                  <a:pt x="552878" y="299598"/>
                </a:lnTo>
                <a:lnTo>
                  <a:pt x="555819" y="286199"/>
                </a:lnTo>
                <a:lnTo>
                  <a:pt x="558951" y="270051"/>
                </a:lnTo>
                <a:lnTo>
                  <a:pt x="562090" y="252185"/>
                </a:lnTo>
                <a:lnTo>
                  <a:pt x="556399" y="250403"/>
                </a:lnTo>
                <a:lnTo>
                  <a:pt x="549979" y="248148"/>
                </a:lnTo>
                <a:lnTo>
                  <a:pt x="542828" y="245421"/>
                </a:lnTo>
                <a:lnTo>
                  <a:pt x="534947" y="242221"/>
                </a:lnTo>
                <a:close/>
              </a:path>
              <a:path w="1397634" h="342900">
                <a:moveTo>
                  <a:pt x="519487" y="135369"/>
                </a:moveTo>
                <a:lnTo>
                  <a:pt x="504573" y="158850"/>
                </a:lnTo>
                <a:lnTo>
                  <a:pt x="488522" y="181022"/>
                </a:lnTo>
                <a:lnTo>
                  <a:pt x="471262" y="201958"/>
                </a:lnTo>
                <a:lnTo>
                  <a:pt x="453005" y="221435"/>
                </a:lnTo>
                <a:lnTo>
                  <a:pt x="488416" y="221435"/>
                </a:lnTo>
                <a:lnTo>
                  <a:pt x="504541" y="202753"/>
                </a:lnTo>
                <a:lnTo>
                  <a:pt x="524082" y="177124"/>
                </a:lnTo>
                <a:lnTo>
                  <a:pt x="542506" y="149799"/>
                </a:lnTo>
                <a:lnTo>
                  <a:pt x="519487" y="135369"/>
                </a:lnTo>
                <a:close/>
              </a:path>
              <a:path w="1397634" h="342900">
                <a:moveTo>
                  <a:pt x="435311" y="5154"/>
                </a:moveTo>
                <a:lnTo>
                  <a:pt x="407825" y="5154"/>
                </a:lnTo>
                <a:lnTo>
                  <a:pt x="408724" y="31523"/>
                </a:lnTo>
                <a:lnTo>
                  <a:pt x="409671" y="56175"/>
                </a:lnTo>
                <a:lnTo>
                  <a:pt x="410691" y="79753"/>
                </a:lnTo>
                <a:lnTo>
                  <a:pt x="411775" y="102042"/>
                </a:lnTo>
                <a:lnTo>
                  <a:pt x="356631" y="111663"/>
                </a:lnTo>
                <a:lnTo>
                  <a:pt x="360755" y="136057"/>
                </a:lnTo>
                <a:lnTo>
                  <a:pt x="413150" y="126780"/>
                </a:lnTo>
                <a:lnTo>
                  <a:pt x="439451" y="126780"/>
                </a:lnTo>
                <a:lnTo>
                  <a:pt x="439089" y="122142"/>
                </a:lnTo>
                <a:lnTo>
                  <a:pt x="552470" y="102042"/>
                </a:lnTo>
                <a:lnTo>
                  <a:pt x="551896" y="97576"/>
                </a:lnTo>
                <a:lnTo>
                  <a:pt x="437887" y="97576"/>
                </a:lnTo>
                <a:lnTo>
                  <a:pt x="437082" y="76209"/>
                </a:lnTo>
                <a:lnTo>
                  <a:pt x="436384" y="53684"/>
                </a:lnTo>
                <a:lnTo>
                  <a:pt x="435794" y="29998"/>
                </a:lnTo>
                <a:lnTo>
                  <a:pt x="435311" y="5154"/>
                </a:lnTo>
                <a:close/>
              </a:path>
              <a:path w="1397634" h="342900">
                <a:moveTo>
                  <a:pt x="549378" y="77992"/>
                </a:moveTo>
                <a:lnTo>
                  <a:pt x="437887" y="97576"/>
                </a:lnTo>
                <a:lnTo>
                  <a:pt x="551896" y="97576"/>
                </a:lnTo>
                <a:lnTo>
                  <a:pt x="549378" y="77992"/>
                </a:lnTo>
                <a:close/>
              </a:path>
              <a:path w="1397634" h="342900">
                <a:moveTo>
                  <a:pt x="472417" y="13743"/>
                </a:moveTo>
                <a:lnTo>
                  <a:pt x="456613" y="30578"/>
                </a:lnTo>
                <a:lnTo>
                  <a:pt x="468994" y="40864"/>
                </a:lnTo>
                <a:lnTo>
                  <a:pt x="480319" y="50764"/>
                </a:lnTo>
                <a:lnTo>
                  <a:pt x="490884" y="60534"/>
                </a:lnTo>
                <a:lnTo>
                  <a:pt x="500590" y="70090"/>
                </a:lnTo>
                <a:lnTo>
                  <a:pt x="518800" y="50506"/>
                </a:lnTo>
                <a:lnTo>
                  <a:pt x="507291" y="40778"/>
                </a:lnTo>
                <a:lnTo>
                  <a:pt x="495866" y="31523"/>
                </a:lnTo>
                <a:lnTo>
                  <a:pt x="484206" y="22483"/>
                </a:lnTo>
                <a:lnTo>
                  <a:pt x="472417" y="13743"/>
                </a:lnTo>
                <a:close/>
              </a:path>
              <a:path w="1397634" h="342900">
                <a:moveTo>
                  <a:pt x="575146" y="305439"/>
                </a:moveTo>
                <a:lnTo>
                  <a:pt x="576907" y="312289"/>
                </a:lnTo>
                <a:lnTo>
                  <a:pt x="578410" y="319440"/>
                </a:lnTo>
                <a:lnTo>
                  <a:pt x="579655" y="326891"/>
                </a:lnTo>
                <a:lnTo>
                  <a:pt x="580644" y="334644"/>
                </a:lnTo>
                <a:lnTo>
                  <a:pt x="596233" y="334922"/>
                </a:lnTo>
                <a:lnTo>
                  <a:pt x="622001" y="335094"/>
                </a:lnTo>
                <a:lnTo>
                  <a:pt x="632179" y="334987"/>
                </a:lnTo>
                <a:lnTo>
                  <a:pt x="649616" y="332152"/>
                </a:lnTo>
                <a:lnTo>
                  <a:pt x="662071" y="323992"/>
                </a:lnTo>
                <a:lnTo>
                  <a:pt x="669543" y="310507"/>
                </a:lnTo>
                <a:lnTo>
                  <a:pt x="669850" y="308188"/>
                </a:lnTo>
                <a:lnTo>
                  <a:pt x="623247" y="308188"/>
                </a:lnTo>
                <a:lnTo>
                  <a:pt x="611737" y="307887"/>
                </a:lnTo>
                <a:lnTo>
                  <a:pt x="599884" y="307329"/>
                </a:lnTo>
                <a:lnTo>
                  <a:pt x="587687" y="306512"/>
                </a:lnTo>
                <a:lnTo>
                  <a:pt x="575146" y="305439"/>
                </a:lnTo>
                <a:close/>
              </a:path>
              <a:path w="1397634" h="342900">
                <a:moveTo>
                  <a:pt x="672034" y="4811"/>
                </a:moveTo>
                <a:lnTo>
                  <a:pt x="644891" y="4811"/>
                </a:lnTo>
                <a:lnTo>
                  <a:pt x="644891" y="285169"/>
                </a:lnTo>
                <a:lnTo>
                  <a:pt x="643538" y="295368"/>
                </a:lnTo>
                <a:lnTo>
                  <a:pt x="639480" y="302604"/>
                </a:lnTo>
                <a:lnTo>
                  <a:pt x="632716" y="306878"/>
                </a:lnTo>
                <a:lnTo>
                  <a:pt x="623247" y="308188"/>
                </a:lnTo>
                <a:lnTo>
                  <a:pt x="669850" y="308188"/>
                </a:lnTo>
                <a:lnTo>
                  <a:pt x="672034" y="291696"/>
                </a:lnTo>
                <a:lnTo>
                  <a:pt x="672034" y="4811"/>
                </a:lnTo>
                <a:close/>
              </a:path>
              <a:path w="1397634" h="342900">
                <a:moveTo>
                  <a:pt x="599196" y="37794"/>
                </a:moveTo>
                <a:lnTo>
                  <a:pt x="572741" y="37794"/>
                </a:lnTo>
                <a:lnTo>
                  <a:pt x="572741" y="247718"/>
                </a:lnTo>
                <a:lnTo>
                  <a:pt x="599196" y="247718"/>
                </a:lnTo>
                <a:lnTo>
                  <a:pt x="599196" y="37794"/>
                </a:lnTo>
                <a:close/>
              </a:path>
              <a:path w="1397634" h="342900">
                <a:moveTo>
                  <a:pt x="818397" y="221263"/>
                </a:moveTo>
                <a:lnTo>
                  <a:pt x="791598" y="221263"/>
                </a:lnTo>
                <a:lnTo>
                  <a:pt x="791598" y="286199"/>
                </a:lnTo>
                <a:lnTo>
                  <a:pt x="794154" y="305289"/>
                </a:lnTo>
                <a:lnTo>
                  <a:pt x="801820" y="318924"/>
                </a:lnTo>
                <a:lnTo>
                  <a:pt x="814597" y="327105"/>
                </a:lnTo>
                <a:lnTo>
                  <a:pt x="832484" y="329832"/>
                </a:lnTo>
                <a:lnTo>
                  <a:pt x="916317" y="329832"/>
                </a:lnTo>
                <a:lnTo>
                  <a:pt x="933388" y="327664"/>
                </a:lnTo>
                <a:lnTo>
                  <a:pt x="946809" y="321157"/>
                </a:lnTo>
                <a:lnTo>
                  <a:pt x="956580" y="310313"/>
                </a:lnTo>
                <a:lnTo>
                  <a:pt x="958406" y="305783"/>
                </a:lnTo>
                <a:lnTo>
                  <a:pt x="839356" y="305783"/>
                </a:lnTo>
                <a:lnTo>
                  <a:pt x="830186" y="304258"/>
                </a:lnTo>
                <a:lnTo>
                  <a:pt x="823637" y="299684"/>
                </a:lnTo>
                <a:lnTo>
                  <a:pt x="819707" y="292061"/>
                </a:lnTo>
                <a:lnTo>
                  <a:pt x="818439" y="281732"/>
                </a:lnTo>
                <a:lnTo>
                  <a:pt x="818397" y="221263"/>
                </a:lnTo>
                <a:close/>
              </a:path>
              <a:path w="1397634" h="342900">
                <a:moveTo>
                  <a:pt x="734909" y="219888"/>
                </a:moveTo>
                <a:lnTo>
                  <a:pt x="728144" y="240267"/>
                </a:lnTo>
                <a:lnTo>
                  <a:pt x="720564" y="260516"/>
                </a:lnTo>
                <a:lnTo>
                  <a:pt x="712168" y="280637"/>
                </a:lnTo>
                <a:lnTo>
                  <a:pt x="702956" y="300629"/>
                </a:lnTo>
                <a:lnTo>
                  <a:pt x="711493" y="304280"/>
                </a:lnTo>
                <a:lnTo>
                  <a:pt x="745817" y="270481"/>
                </a:lnTo>
                <a:lnTo>
                  <a:pt x="761707" y="228478"/>
                </a:lnTo>
                <a:lnTo>
                  <a:pt x="734909" y="219888"/>
                </a:lnTo>
                <a:close/>
              </a:path>
              <a:path w="1397634" h="342900">
                <a:moveTo>
                  <a:pt x="944833" y="245313"/>
                </a:moveTo>
                <a:lnTo>
                  <a:pt x="936395" y="292254"/>
                </a:lnTo>
                <a:lnTo>
                  <a:pt x="913912" y="305783"/>
                </a:lnTo>
                <a:lnTo>
                  <a:pt x="958406" y="305783"/>
                </a:lnTo>
                <a:lnTo>
                  <a:pt x="968948" y="268140"/>
                </a:lnTo>
                <a:lnTo>
                  <a:pt x="971289" y="255621"/>
                </a:lnTo>
                <a:lnTo>
                  <a:pt x="963451" y="252786"/>
                </a:lnTo>
                <a:lnTo>
                  <a:pt x="956429" y="250124"/>
                </a:lnTo>
                <a:lnTo>
                  <a:pt x="950223" y="247633"/>
                </a:lnTo>
                <a:lnTo>
                  <a:pt x="944833" y="245313"/>
                </a:lnTo>
                <a:close/>
              </a:path>
              <a:path w="1397634" h="342900">
                <a:moveTo>
                  <a:pt x="990185" y="218170"/>
                </a:moveTo>
                <a:lnTo>
                  <a:pt x="970602" y="233289"/>
                </a:lnTo>
                <a:lnTo>
                  <a:pt x="984946" y="251068"/>
                </a:lnTo>
                <a:lnTo>
                  <a:pt x="998431" y="268333"/>
                </a:lnTo>
                <a:lnTo>
                  <a:pt x="1011058" y="285082"/>
                </a:lnTo>
                <a:lnTo>
                  <a:pt x="1022826" y="301316"/>
                </a:lnTo>
                <a:lnTo>
                  <a:pt x="1045845" y="283107"/>
                </a:lnTo>
                <a:lnTo>
                  <a:pt x="1029611" y="263201"/>
                </a:lnTo>
                <a:lnTo>
                  <a:pt x="1014923" y="245743"/>
                </a:lnTo>
                <a:lnTo>
                  <a:pt x="1001781" y="230733"/>
                </a:lnTo>
                <a:lnTo>
                  <a:pt x="990185" y="218170"/>
                </a:lnTo>
                <a:close/>
              </a:path>
              <a:path w="1397634" h="342900">
                <a:moveTo>
                  <a:pt x="864437" y="195839"/>
                </a:moveTo>
                <a:lnTo>
                  <a:pt x="844166" y="210613"/>
                </a:lnTo>
                <a:lnTo>
                  <a:pt x="855525" y="223947"/>
                </a:lnTo>
                <a:lnTo>
                  <a:pt x="866584" y="237841"/>
                </a:lnTo>
                <a:lnTo>
                  <a:pt x="877342" y="252292"/>
                </a:lnTo>
                <a:lnTo>
                  <a:pt x="887800" y="267302"/>
                </a:lnTo>
                <a:lnTo>
                  <a:pt x="910476" y="249780"/>
                </a:lnTo>
                <a:lnTo>
                  <a:pt x="898708" y="235071"/>
                </a:lnTo>
                <a:lnTo>
                  <a:pt x="887113" y="221177"/>
                </a:lnTo>
                <a:lnTo>
                  <a:pt x="875689" y="208100"/>
                </a:lnTo>
                <a:lnTo>
                  <a:pt x="864437" y="195839"/>
                </a:lnTo>
                <a:close/>
              </a:path>
              <a:path w="1397634" h="342900">
                <a:moveTo>
                  <a:pt x="1006677" y="17178"/>
                </a:moveTo>
                <a:lnTo>
                  <a:pt x="742468" y="17178"/>
                </a:lnTo>
                <a:lnTo>
                  <a:pt x="742468" y="204084"/>
                </a:lnTo>
                <a:lnTo>
                  <a:pt x="768579" y="204084"/>
                </a:lnTo>
                <a:lnTo>
                  <a:pt x="768579" y="191029"/>
                </a:lnTo>
                <a:lnTo>
                  <a:pt x="1006677" y="191029"/>
                </a:lnTo>
                <a:lnTo>
                  <a:pt x="1006677" y="166978"/>
                </a:lnTo>
                <a:lnTo>
                  <a:pt x="768579" y="166978"/>
                </a:lnTo>
                <a:lnTo>
                  <a:pt x="768579" y="115441"/>
                </a:lnTo>
                <a:lnTo>
                  <a:pt x="1006677" y="115441"/>
                </a:lnTo>
                <a:lnTo>
                  <a:pt x="1006677" y="92079"/>
                </a:lnTo>
                <a:lnTo>
                  <a:pt x="768579" y="92079"/>
                </a:lnTo>
                <a:lnTo>
                  <a:pt x="768579" y="41229"/>
                </a:lnTo>
                <a:lnTo>
                  <a:pt x="1006677" y="41229"/>
                </a:lnTo>
                <a:lnTo>
                  <a:pt x="1006677" y="17178"/>
                </a:lnTo>
                <a:close/>
              </a:path>
              <a:path w="1397634" h="342900">
                <a:moveTo>
                  <a:pt x="1006677" y="191029"/>
                </a:moveTo>
                <a:lnTo>
                  <a:pt x="980566" y="191029"/>
                </a:lnTo>
                <a:lnTo>
                  <a:pt x="980566" y="204084"/>
                </a:lnTo>
                <a:lnTo>
                  <a:pt x="1006677" y="204084"/>
                </a:lnTo>
                <a:lnTo>
                  <a:pt x="1006677" y="191029"/>
                </a:lnTo>
                <a:close/>
              </a:path>
              <a:path w="1397634" h="342900">
                <a:moveTo>
                  <a:pt x="887456" y="115441"/>
                </a:moveTo>
                <a:lnTo>
                  <a:pt x="861345" y="115441"/>
                </a:lnTo>
                <a:lnTo>
                  <a:pt x="861345" y="166978"/>
                </a:lnTo>
                <a:lnTo>
                  <a:pt x="887456" y="166978"/>
                </a:lnTo>
                <a:lnTo>
                  <a:pt x="887456" y="115441"/>
                </a:lnTo>
                <a:close/>
              </a:path>
              <a:path w="1397634" h="342900">
                <a:moveTo>
                  <a:pt x="1006677" y="115441"/>
                </a:moveTo>
                <a:lnTo>
                  <a:pt x="980566" y="115441"/>
                </a:lnTo>
                <a:lnTo>
                  <a:pt x="980566" y="166978"/>
                </a:lnTo>
                <a:lnTo>
                  <a:pt x="1006677" y="166978"/>
                </a:lnTo>
                <a:lnTo>
                  <a:pt x="1006677" y="115441"/>
                </a:lnTo>
                <a:close/>
              </a:path>
              <a:path w="1397634" h="342900">
                <a:moveTo>
                  <a:pt x="887456" y="41229"/>
                </a:moveTo>
                <a:lnTo>
                  <a:pt x="861345" y="41229"/>
                </a:lnTo>
                <a:lnTo>
                  <a:pt x="861345" y="92079"/>
                </a:lnTo>
                <a:lnTo>
                  <a:pt x="887456" y="92079"/>
                </a:lnTo>
                <a:lnTo>
                  <a:pt x="887456" y="41229"/>
                </a:lnTo>
                <a:close/>
              </a:path>
              <a:path w="1397634" h="342900">
                <a:moveTo>
                  <a:pt x="1006677" y="41229"/>
                </a:moveTo>
                <a:lnTo>
                  <a:pt x="980566" y="41229"/>
                </a:lnTo>
                <a:lnTo>
                  <a:pt x="980566" y="92079"/>
                </a:lnTo>
                <a:lnTo>
                  <a:pt x="1006677" y="92079"/>
                </a:lnTo>
                <a:lnTo>
                  <a:pt x="1006677" y="41229"/>
                </a:lnTo>
                <a:close/>
              </a:path>
              <a:path w="1397634" h="342900">
                <a:moveTo>
                  <a:pt x="1366745" y="207520"/>
                </a:moveTo>
                <a:lnTo>
                  <a:pt x="1217289" y="207520"/>
                </a:lnTo>
                <a:lnTo>
                  <a:pt x="1217289" y="341171"/>
                </a:lnTo>
                <a:lnTo>
                  <a:pt x="1243057" y="341171"/>
                </a:lnTo>
                <a:lnTo>
                  <a:pt x="1243057" y="324679"/>
                </a:lnTo>
                <a:lnTo>
                  <a:pt x="1366745" y="324679"/>
                </a:lnTo>
                <a:lnTo>
                  <a:pt x="1366745" y="300629"/>
                </a:lnTo>
                <a:lnTo>
                  <a:pt x="1243057" y="300629"/>
                </a:lnTo>
                <a:lnTo>
                  <a:pt x="1243057" y="231570"/>
                </a:lnTo>
                <a:lnTo>
                  <a:pt x="1366745" y="231570"/>
                </a:lnTo>
                <a:lnTo>
                  <a:pt x="1366745" y="207520"/>
                </a:lnTo>
                <a:close/>
              </a:path>
              <a:path w="1397634" h="342900">
                <a:moveTo>
                  <a:pt x="1366745" y="324679"/>
                </a:moveTo>
                <a:lnTo>
                  <a:pt x="1340977" y="324679"/>
                </a:lnTo>
                <a:lnTo>
                  <a:pt x="1340977" y="341171"/>
                </a:lnTo>
                <a:lnTo>
                  <a:pt x="1366745" y="341171"/>
                </a:lnTo>
                <a:lnTo>
                  <a:pt x="1366745" y="324679"/>
                </a:lnTo>
                <a:close/>
              </a:path>
              <a:path w="1397634" h="342900">
                <a:moveTo>
                  <a:pt x="1099442" y="161825"/>
                </a:moveTo>
                <a:lnTo>
                  <a:pt x="1076766" y="161825"/>
                </a:lnTo>
                <a:lnTo>
                  <a:pt x="1076766" y="291868"/>
                </a:lnTo>
                <a:lnTo>
                  <a:pt x="1055809" y="294444"/>
                </a:lnTo>
                <a:lnTo>
                  <a:pt x="1062680" y="321244"/>
                </a:lnTo>
                <a:lnTo>
                  <a:pt x="1195300" y="298568"/>
                </a:lnTo>
                <a:lnTo>
                  <a:pt x="1195324" y="288776"/>
                </a:lnTo>
                <a:lnTo>
                  <a:pt x="1099442" y="288776"/>
                </a:lnTo>
                <a:lnTo>
                  <a:pt x="1099442" y="161825"/>
                </a:lnTo>
                <a:close/>
              </a:path>
              <a:path w="1397634" h="342900">
                <a:moveTo>
                  <a:pt x="1366745" y="231570"/>
                </a:moveTo>
                <a:lnTo>
                  <a:pt x="1340977" y="231570"/>
                </a:lnTo>
                <a:lnTo>
                  <a:pt x="1340977" y="300629"/>
                </a:lnTo>
                <a:lnTo>
                  <a:pt x="1366745" y="300629"/>
                </a:lnTo>
                <a:lnTo>
                  <a:pt x="1366745" y="231570"/>
                </a:lnTo>
                <a:close/>
              </a:path>
              <a:path w="1397634" h="342900">
                <a:moveTo>
                  <a:pt x="1152010" y="127467"/>
                </a:moveTo>
                <a:lnTo>
                  <a:pt x="1127959" y="127467"/>
                </a:lnTo>
                <a:lnTo>
                  <a:pt x="1127959" y="284481"/>
                </a:lnTo>
                <a:lnTo>
                  <a:pt x="1099442" y="288776"/>
                </a:lnTo>
                <a:lnTo>
                  <a:pt x="1195324" y="288776"/>
                </a:lnTo>
                <a:lnTo>
                  <a:pt x="1195552" y="280874"/>
                </a:lnTo>
                <a:lnTo>
                  <a:pt x="1152010" y="280874"/>
                </a:lnTo>
                <a:lnTo>
                  <a:pt x="1152010" y="208894"/>
                </a:lnTo>
                <a:lnTo>
                  <a:pt x="1187742" y="208894"/>
                </a:lnTo>
                <a:lnTo>
                  <a:pt x="1187742" y="185531"/>
                </a:lnTo>
                <a:lnTo>
                  <a:pt x="1152010" y="185531"/>
                </a:lnTo>
                <a:lnTo>
                  <a:pt x="1152010" y="127467"/>
                </a:lnTo>
                <a:close/>
              </a:path>
              <a:path w="1397634" h="342900">
                <a:moveTo>
                  <a:pt x="1195987" y="273487"/>
                </a:moveTo>
                <a:lnTo>
                  <a:pt x="1152010" y="280874"/>
                </a:lnTo>
                <a:lnTo>
                  <a:pt x="1195552" y="280874"/>
                </a:lnTo>
                <a:lnTo>
                  <a:pt x="1195987" y="273487"/>
                </a:lnTo>
                <a:close/>
              </a:path>
              <a:path w="1397634" h="342900">
                <a:moveTo>
                  <a:pt x="1263365" y="88127"/>
                </a:moveTo>
                <a:lnTo>
                  <a:pt x="1236701" y="88127"/>
                </a:lnTo>
                <a:lnTo>
                  <a:pt x="1245290" y="103019"/>
                </a:lnTo>
                <a:lnTo>
                  <a:pt x="1254395" y="116601"/>
                </a:lnTo>
                <a:lnTo>
                  <a:pt x="1264015" y="128874"/>
                </a:lnTo>
                <a:lnTo>
                  <a:pt x="1274151" y="139836"/>
                </a:lnTo>
                <a:lnTo>
                  <a:pt x="1254707" y="153128"/>
                </a:lnTo>
                <a:lnTo>
                  <a:pt x="1234167" y="165002"/>
                </a:lnTo>
                <a:lnTo>
                  <a:pt x="1212533" y="175460"/>
                </a:lnTo>
                <a:lnTo>
                  <a:pt x="1189803" y="184500"/>
                </a:lnTo>
                <a:lnTo>
                  <a:pt x="1194527" y="192596"/>
                </a:lnTo>
                <a:lnTo>
                  <a:pt x="1198393" y="199360"/>
                </a:lnTo>
                <a:lnTo>
                  <a:pt x="1201399" y="204793"/>
                </a:lnTo>
                <a:lnTo>
                  <a:pt x="1203546" y="208894"/>
                </a:lnTo>
                <a:lnTo>
                  <a:pt x="1229261" y="197159"/>
                </a:lnTo>
                <a:lnTo>
                  <a:pt x="1252978" y="184629"/>
                </a:lnTo>
                <a:lnTo>
                  <a:pt x="1274699" y="171305"/>
                </a:lnTo>
                <a:lnTo>
                  <a:pt x="1294422" y="157186"/>
                </a:lnTo>
                <a:lnTo>
                  <a:pt x="1344866" y="157186"/>
                </a:lnTo>
                <a:lnTo>
                  <a:pt x="1331904" y="151045"/>
                </a:lnTo>
                <a:lnTo>
                  <a:pt x="1314006" y="140179"/>
                </a:lnTo>
                <a:lnTo>
                  <a:pt x="1329522" y="124030"/>
                </a:lnTo>
                <a:lnTo>
                  <a:pt x="1293563" y="124030"/>
                </a:lnTo>
                <a:lnTo>
                  <a:pt x="1281130" y="111555"/>
                </a:lnTo>
                <a:lnTo>
                  <a:pt x="1269770" y="97661"/>
                </a:lnTo>
                <a:lnTo>
                  <a:pt x="1263365" y="88127"/>
                </a:lnTo>
                <a:close/>
              </a:path>
              <a:path w="1397634" h="342900">
                <a:moveTo>
                  <a:pt x="1344866" y="157186"/>
                </a:moveTo>
                <a:lnTo>
                  <a:pt x="1294422" y="157186"/>
                </a:lnTo>
                <a:lnTo>
                  <a:pt x="1314253" y="170510"/>
                </a:lnTo>
                <a:lnTo>
                  <a:pt x="1336123" y="182654"/>
                </a:lnTo>
                <a:lnTo>
                  <a:pt x="1360034" y="193616"/>
                </a:lnTo>
                <a:lnTo>
                  <a:pt x="1385985" y="203396"/>
                </a:lnTo>
                <a:lnTo>
                  <a:pt x="1388369" y="196590"/>
                </a:lnTo>
                <a:lnTo>
                  <a:pt x="1391053" y="189568"/>
                </a:lnTo>
                <a:lnTo>
                  <a:pt x="1394037" y="182331"/>
                </a:lnTo>
                <a:lnTo>
                  <a:pt x="1397322" y="174880"/>
                </a:lnTo>
                <a:lnTo>
                  <a:pt x="1373562" y="168395"/>
                </a:lnTo>
                <a:lnTo>
                  <a:pt x="1351756" y="160450"/>
                </a:lnTo>
                <a:lnTo>
                  <a:pt x="1344866" y="157186"/>
                </a:lnTo>
                <a:close/>
              </a:path>
              <a:path w="1397634" h="342900">
                <a:moveTo>
                  <a:pt x="1188428" y="22333"/>
                </a:moveTo>
                <a:lnTo>
                  <a:pt x="1075736" y="22333"/>
                </a:lnTo>
                <a:lnTo>
                  <a:pt x="1075736" y="138804"/>
                </a:lnTo>
                <a:lnTo>
                  <a:pt x="1100474" y="138804"/>
                </a:lnTo>
                <a:lnTo>
                  <a:pt x="1100474" y="127467"/>
                </a:lnTo>
                <a:lnTo>
                  <a:pt x="1188428" y="127467"/>
                </a:lnTo>
                <a:lnTo>
                  <a:pt x="1188428" y="104104"/>
                </a:lnTo>
                <a:lnTo>
                  <a:pt x="1100474" y="104104"/>
                </a:lnTo>
                <a:lnTo>
                  <a:pt x="1100474" y="45696"/>
                </a:lnTo>
                <a:lnTo>
                  <a:pt x="1188428" y="45696"/>
                </a:lnTo>
                <a:lnTo>
                  <a:pt x="1188428" y="22333"/>
                </a:lnTo>
                <a:close/>
              </a:path>
              <a:path w="1397634" h="342900">
                <a:moveTo>
                  <a:pt x="1254395" y="0"/>
                </a:moveTo>
                <a:lnTo>
                  <a:pt x="1240566" y="29827"/>
                </a:lnTo>
                <a:lnTo>
                  <a:pt x="1225535" y="57463"/>
                </a:lnTo>
                <a:lnTo>
                  <a:pt x="1209301" y="82909"/>
                </a:lnTo>
                <a:lnTo>
                  <a:pt x="1191865" y="106165"/>
                </a:lnTo>
                <a:lnTo>
                  <a:pt x="1196288" y="110911"/>
                </a:lnTo>
                <a:lnTo>
                  <a:pt x="1200626" y="115871"/>
                </a:lnTo>
                <a:lnTo>
                  <a:pt x="1204878" y="121046"/>
                </a:lnTo>
                <a:lnTo>
                  <a:pt x="1209044" y="126435"/>
                </a:lnTo>
                <a:lnTo>
                  <a:pt x="1215926" y="117728"/>
                </a:lnTo>
                <a:lnTo>
                  <a:pt x="1222829" y="108441"/>
                </a:lnTo>
                <a:lnTo>
                  <a:pt x="1229754" y="98574"/>
                </a:lnTo>
                <a:lnTo>
                  <a:pt x="1236701" y="88127"/>
                </a:lnTo>
                <a:lnTo>
                  <a:pt x="1263365" y="88127"/>
                </a:lnTo>
                <a:lnTo>
                  <a:pt x="1259484" y="82351"/>
                </a:lnTo>
                <a:lnTo>
                  <a:pt x="1250272" y="65623"/>
                </a:lnTo>
                <a:lnTo>
                  <a:pt x="1252334" y="62188"/>
                </a:lnTo>
                <a:lnTo>
                  <a:pt x="1373415" y="62188"/>
                </a:lnTo>
                <a:lnTo>
                  <a:pt x="1373616" y="61843"/>
                </a:lnTo>
                <a:lnTo>
                  <a:pt x="1373616" y="38824"/>
                </a:lnTo>
                <a:lnTo>
                  <a:pt x="1265046" y="38824"/>
                </a:lnTo>
                <a:lnTo>
                  <a:pt x="1268740" y="31695"/>
                </a:lnTo>
                <a:lnTo>
                  <a:pt x="1272433" y="24394"/>
                </a:lnTo>
                <a:lnTo>
                  <a:pt x="1276127" y="16921"/>
                </a:lnTo>
                <a:lnTo>
                  <a:pt x="1279820" y="9276"/>
                </a:lnTo>
                <a:lnTo>
                  <a:pt x="1254395" y="0"/>
                </a:lnTo>
                <a:close/>
              </a:path>
              <a:path w="1397634" h="342900">
                <a:moveTo>
                  <a:pt x="1373415" y="62188"/>
                </a:moveTo>
                <a:lnTo>
                  <a:pt x="1344069" y="62188"/>
                </a:lnTo>
                <a:lnTo>
                  <a:pt x="1333568" y="78873"/>
                </a:lnTo>
                <a:lnTo>
                  <a:pt x="1321651" y="94741"/>
                </a:lnTo>
                <a:lnTo>
                  <a:pt x="1308315" y="109794"/>
                </a:lnTo>
                <a:lnTo>
                  <a:pt x="1293563" y="124030"/>
                </a:lnTo>
                <a:lnTo>
                  <a:pt x="1329522" y="124030"/>
                </a:lnTo>
                <a:lnTo>
                  <a:pt x="1331646" y="121819"/>
                </a:lnTo>
                <a:lnTo>
                  <a:pt x="1347461" y="102643"/>
                </a:lnTo>
                <a:lnTo>
                  <a:pt x="1361451" y="82651"/>
                </a:lnTo>
                <a:lnTo>
                  <a:pt x="1373415" y="62188"/>
                </a:lnTo>
                <a:close/>
              </a:path>
              <a:path w="1397634" h="342900">
                <a:moveTo>
                  <a:pt x="1188428" y="45696"/>
                </a:moveTo>
                <a:lnTo>
                  <a:pt x="1163691" y="45696"/>
                </a:lnTo>
                <a:lnTo>
                  <a:pt x="1163691" y="104104"/>
                </a:lnTo>
                <a:lnTo>
                  <a:pt x="1188428" y="104104"/>
                </a:lnTo>
                <a:lnTo>
                  <a:pt x="1188428" y="45696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91360" y="7377719"/>
            <a:ext cx="1400759" cy="345637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10194796" y="7809397"/>
            <a:ext cx="1397635" cy="340360"/>
          </a:xfrm>
          <a:custGeom>
            <a:avLst/>
            <a:gdLst/>
            <a:ahLst/>
            <a:cxnLst/>
            <a:rect l="l" t="t" r="r" b="b"/>
            <a:pathLst>
              <a:path w="1397634" h="340359">
                <a:moveTo>
                  <a:pt x="27829" y="178658"/>
                </a:moveTo>
                <a:lnTo>
                  <a:pt x="5152" y="187248"/>
                </a:lnTo>
                <a:lnTo>
                  <a:pt x="13205" y="212823"/>
                </a:lnTo>
                <a:lnTo>
                  <a:pt x="22245" y="235263"/>
                </a:lnTo>
                <a:lnTo>
                  <a:pt x="32274" y="254568"/>
                </a:lnTo>
                <a:lnTo>
                  <a:pt x="43290" y="270738"/>
                </a:lnTo>
                <a:lnTo>
                  <a:pt x="34013" y="283385"/>
                </a:lnTo>
                <a:lnTo>
                  <a:pt x="23706" y="295217"/>
                </a:lnTo>
                <a:lnTo>
                  <a:pt x="12368" y="306233"/>
                </a:lnTo>
                <a:lnTo>
                  <a:pt x="0" y="316433"/>
                </a:lnTo>
                <a:lnTo>
                  <a:pt x="4101" y="322467"/>
                </a:lnTo>
                <a:lnTo>
                  <a:pt x="7816" y="328200"/>
                </a:lnTo>
                <a:lnTo>
                  <a:pt x="11144" y="333633"/>
                </a:lnTo>
                <a:lnTo>
                  <a:pt x="14086" y="338765"/>
                </a:lnTo>
                <a:lnTo>
                  <a:pt x="27399" y="327835"/>
                </a:lnTo>
                <a:lnTo>
                  <a:pt x="39682" y="316003"/>
                </a:lnTo>
                <a:lnTo>
                  <a:pt x="50934" y="303270"/>
                </a:lnTo>
                <a:lnTo>
                  <a:pt x="61156" y="289634"/>
                </a:lnTo>
                <a:lnTo>
                  <a:pt x="115389" y="289634"/>
                </a:lnTo>
                <a:lnTo>
                  <a:pt x="95696" y="282043"/>
                </a:lnTo>
                <a:lnTo>
                  <a:pt x="74383" y="267816"/>
                </a:lnTo>
                <a:lnTo>
                  <a:pt x="83694" y="247546"/>
                </a:lnTo>
                <a:lnTo>
                  <a:pt x="56689" y="247546"/>
                </a:lnTo>
                <a:lnTo>
                  <a:pt x="47928" y="233127"/>
                </a:lnTo>
                <a:lnTo>
                  <a:pt x="40197" y="216839"/>
                </a:lnTo>
                <a:lnTo>
                  <a:pt x="33498" y="198683"/>
                </a:lnTo>
                <a:lnTo>
                  <a:pt x="27829" y="178658"/>
                </a:lnTo>
                <a:close/>
              </a:path>
              <a:path w="1397634" h="340359">
                <a:moveTo>
                  <a:pt x="115389" y="289634"/>
                </a:moveTo>
                <a:lnTo>
                  <a:pt x="61156" y="289634"/>
                </a:lnTo>
                <a:lnTo>
                  <a:pt x="83832" y="305267"/>
                </a:lnTo>
                <a:lnTo>
                  <a:pt x="110975" y="316433"/>
                </a:lnTo>
                <a:lnTo>
                  <a:pt x="142583" y="323132"/>
                </a:lnTo>
                <a:lnTo>
                  <a:pt x="178658" y="325366"/>
                </a:lnTo>
                <a:lnTo>
                  <a:pt x="330863" y="326053"/>
                </a:lnTo>
                <a:lnTo>
                  <a:pt x="341315" y="301036"/>
                </a:lnTo>
                <a:lnTo>
                  <a:pt x="224634" y="301036"/>
                </a:lnTo>
                <a:lnTo>
                  <a:pt x="190684" y="300629"/>
                </a:lnTo>
                <a:lnTo>
                  <a:pt x="153847" y="298449"/>
                </a:lnTo>
                <a:lnTo>
                  <a:pt x="122184" y="292253"/>
                </a:lnTo>
                <a:lnTo>
                  <a:pt x="115389" y="289634"/>
                </a:lnTo>
                <a:close/>
              </a:path>
              <a:path w="1397634" h="340359">
                <a:moveTo>
                  <a:pt x="342201" y="298910"/>
                </a:moveTo>
                <a:lnTo>
                  <a:pt x="300392" y="300177"/>
                </a:lnTo>
                <a:lnTo>
                  <a:pt x="261203" y="300886"/>
                </a:lnTo>
                <a:lnTo>
                  <a:pt x="224634" y="301036"/>
                </a:lnTo>
                <a:lnTo>
                  <a:pt x="341315" y="301036"/>
                </a:lnTo>
                <a:lnTo>
                  <a:pt x="342201" y="298910"/>
                </a:lnTo>
                <a:close/>
              </a:path>
              <a:path w="1397634" h="340359">
                <a:moveTo>
                  <a:pt x="222293" y="257338"/>
                </a:moveTo>
                <a:lnTo>
                  <a:pt x="196869" y="257338"/>
                </a:lnTo>
                <a:lnTo>
                  <a:pt x="196869" y="292726"/>
                </a:lnTo>
                <a:lnTo>
                  <a:pt x="222293" y="292726"/>
                </a:lnTo>
                <a:lnTo>
                  <a:pt x="222293" y="257338"/>
                </a:lnTo>
                <a:close/>
              </a:path>
              <a:path w="1397634" h="340359">
                <a:moveTo>
                  <a:pt x="324678" y="236723"/>
                </a:moveTo>
                <a:lnTo>
                  <a:pt x="108913" y="236723"/>
                </a:lnTo>
                <a:lnTo>
                  <a:pt x="108913" y="257338"/>
                </a:lnTo>
                <a:lnTo>
                  <a:pt x="324678" y="257338"/>
                </a:lnTo>
                <a:lnTo>
                  <a:pt x="324678" y="236723"/>
                </a:lnTo>
                <a:close/>
              </a:path>
              <a:path w="1397634" h="340359">
                <a:moveTo>
                  <a:pt x="105821" y="34013"/>
                </a:moveTo>
                <a:lnTo>
                  <a:pt x="4122" y="34013"/>
                </a:lnTo>
                <a:lnTo>
                  <a:pt x="4122" y="57377"/>
                </a:lnTo>
                <a:lnTo>
                  <a:pt x="74211" y="57377"/>
                </a:lnTo>
                <a:lnTo>
                  <a:pt x="10994" y="135368"/>
                </a:lnTo>
                <a:lnTo>
                  <a:pt x="10994" y="160449"/>
                </a:lnTo>
                <a:lnTo>
                  <a:pt x="79708" y="160449"/>
                </a:lnTo>
                <a:lnTo>
                  <a:pt x="76531" y="184381"/>
                </a:lnTo>
                <a:lnTo>
                  <a:pt x="71635" y="206875"/>
                </a:lnTo>
                <a:lnTo>
                  <a:pt x="65021" y="227930"/>
                </a:lnTo>
                <a:lnTo>
                  <a:pt x="56689" y="247546"/>
                </a:lnTo>
                <a:lnTo>
                  <a:pt x="83694" y="247546"/>
                </a:lnTo>
                <a:lnTo>
                  <a:pt x="85603" y="243391"/>
                </a:lnTo>
                <a:lnTo>
                  <a:pt x="94526" y="216839"/>
                </a:lnTo>
                <a:lnTo>
                  <a:pt x="101150" y="188161"/>
                </a:lnTo>
                <a:lnTo>
                  <a:pt x="105477" y="157357"/>
                </a:lnTo>
                <a:lnTo>
                  <a:pt x="105477" y="137086"/>
                </a:lnTo>
                <a:lnTo>
                  <a:pt x="41228" y="137086"/>
                </a:lnTo>
                <a:lnTo>
                  <a:pt x="105821" y="57377"/>
                </a:lnTo>
                <a:lnTo>
                  <a:pt x="105821" y="34013"/>
                </a:lnTo>
                <a:close/>
              </a:path>
              <a:path w="1397634" h="340359">
                <a:moveTo>
                  <a:pt x="222293" y="206832"/>
                </a:moveTo>
                <a:lnTo>
                  <a:pt x="196869" y="206832"/>
                </a:lnTo>
                <a:lnTo>
                  <a:pt x="196869" y="236723"/>
                </a:lnTo>
                <a:lnTo>
                  <a:pt x="222293" y="236723"/>
                </a:lnTo>
                <a:lnTo>
                  <a:pt x="222293" y="206832"/>
                </a:lnTo>
                <a:close/>
              </a:path>
              <a:path w="1397634" h="340359">
                <a:moveTo>
                  <a:pt x="308874" y="186217"/>
                </a:moveTo>
                <a:lnTo>
                  <a:pt x="120594" y="186217"/>
                </a:lnTo>
                <a:lnTo>
                  <a:pt x="120594" y="206832"/>
                </a:lnTo>
                <a:lnTo>
                  <a:pt x="308874" y="206832"/>
                </a:lnTo>
                <a:lnTo>
                  <a:pt x="308874" y="186217"/>
                </a:lnTo>
                <a:close/>
              </a:path>
              <a:path w="1397634" h="340359">
                <a:moveTo>
                  <a:pt x="222293" y="156326"/>
                </a:moveTo>
                <a:lnTo>
                  <a:pt x="196869" y="156326"/>
                </a:lnTo>
                <a:lnTo>
                  <a:pt x="196869" y="186217"/>
                </a:lnTo>
                <a:lnTo>
                  <a:pt x="222293" y="186217"/>
                </a:lnTo>
                <a:lnTo>
                  <a:pt x="222293" y="156326"/>
                </a:lnTo>
                <a:close/>
              </a:path>
              <a:path w="1397634" h="340359">
                <a:moveTo>
                  <a:pt x="302002" y="105821"/>
                </a:moveTo>
                <a:lnTo>
                  <a:pt x="277265" y="105821"/>
                </a:lnTo>
                <a:lnTo>
                  <a:pt x="277265" y="135712"/>
                </a:lnTo>
                <a:lnTo>
                  <a:pt x="125405" y="135712"/>
                </a:lnTo>
                <a:lnTo>
                  <a:pt x="125405" y="156326"/>
                </a:lnTo>
                <a:lnTo>
                  <a:pt x="277265" y="156326"/>
                </a:lnTo>
                <a:lnTo>
                  <a:pt x="277265" y="165603"/>
                </a:lnTo>
                <a:lnTo>
                  <a:pt x="302002" y="165603"/>
                </a:lnTo>
                <a:lnTo>
                  <a:pt x="302002" y="105821"/>
                </a:lnTo>
                <a:close/>
              </a:path>
              <a:path w="1397634" h="340359">
                <a:moveTo>
                  <a:pt x="222293" y="105821"/>
                </a:moveTo>
                <a:lnTo>
                  <a:pt x="196869" y="105821"/>
                </a:lnTo>
                <a:lnTo>
                  <a:pt x="196869" y="135712"/>
                </a:lnTo>
                <a:lnTo>
                  <a:pt x="222293" y="135712"/>
                </a:lnTo>
                <a:lnTo>
                  <a:pt x="222293" y="105821"/>
                </a:lnTo>
                <a:close/>
              </a:path>
              <a:path w="1397634" h="340359">
                <a:moveTo>
                  <a:pt x="338078" y="84518"/>
                </a:moveTo>
                <a:lnTo>
                  <a:pt x="107539" y="84518"/>
                </a:lnTo>
                <a:lnTo>
                  <a:pt x="107539" y="105821"/>
                </a:lnTo>
                <a:lnTo>
                  <a:pt x="338078" y="105821"/>
                </a:lnTo>
                <a:lnTo>
                  <a:pt x="338078" y="84518"/>
                </a:lnTo>
                <a:close/>
              </a:path>
              <a:path w="1397634" h="340359">
                <a:moveTo>
                  <a:pt x="222293" y="54627"/>
                </a:moveTo>
                <a:lnTo>
                  <a:pt x="196869" y="54627"/>
                </a:lnTo>
                <a:lnTo>
                  <a:pt x="196869" y="84518"/>
                </a:lnTo>
                <a:lnTo>
                  <a:pt x="222293" y="84518"/>
                </a:lnTo>
                <a:lnTo>
                  <a:pt x="222293" y="54627"/>
                </a:lnTo>
                <a:close/>
              </a:path>
              <a:path w="1397634" h="340359">
                <a:moveTo>
                  <a:pt x="302002" y="34013"/>
                </a:moveTo>
                <a:lnTo>
                  <a:pt x="125405" y="34013"/>
                </a:lnTo>
                <a:lnTo>
                  <a:pt x="125405" y="54627"/>
                </a:lnTo>
                <a:lnTo>
                  <a:pt x="277265" y="54627"/>
                </a:lnTo>
                <a:lnTo>
                  <a:pt x="277265" y="84518"/>
                </a:lnTo>
                <a:lnTo>
                  <a:pt x="302002" y="84518"/>
                </a:lnTo>
                <a:lnTo>
                  <a:pt x="302002" y="34013"/>
                </a:lnTo>
                <a:close/>
              </a:path>
              <a:path w="1397634" h="340359">
                <a:moveTo>
                  <a:pt x="222293" y="343"/>
                </a:moveTo>
                <a:lnTo>
                  <a:pt x="196869" y="343"/>
                </a:lnTo>
                <a:lnTo>
                  <a:pt x="196869" y="34013"/>
                </a:lnTo>
                <a:lnTo>
                  <a:pt x="222293" y="34013"/>
                </a:lnTo>
                <a:lnTo>
                  <a:pt x="222293" y="343"/>
                </a:lnTo>
                <a:close/>
              </a:path>
              <a:path w="1397634" h="340359">
                <a:moveTo>
                  <a:pt x="513301" y="175910"/>
                </a:moveTo>
                <a:lnTo>
                  <a:pt x="487362" y="175910"/>
                </a:lnTo>
                <a:lnTo>
                  <a:pt x="497744" y="201990"/>
                </a:lnTo>
                <a:lnTo>
                  <a:pt x="510853" y="226115"/>
                </a:lnTo>
                <a:lnTo>
                  <a:pt x="526690" y="248287"/>
                </a:lnTo>
                <a:lnTo>
                  <a:pt x="545254" y="268504"/>
                </a:lnTo>
                <a:lnTo>
                  <a:pt x="520925" y="282128"/>
                </a:lnTo>
                <a:lnTo>
                  <a:pt x="493804" y="294487"/>
                </a:lnTo>
                <a:lnTo>
                  <a:pt x="463891" y="305578"/>
                </a:lnTo>
                <a:lnTo>
                  <a:pt x="431187" y="315401"/>
                </a:lnTo>
                <a:lnTo>
                  <a:pt x="435653" y="321457"/>
                </a:lnTo>
                <a:lnTo>
                  <a:pt x="440120" y="327599"/>
                </a:lnTo>
                <a:lnTo>
                  <a:pt x="444587" y="333826"/>
                </a:lnTo>
                <a:lnTo>
                  <a:pt x="449053" y="340140"/>
                </a:lnTo>
                <a:lnTo>
                  <a:pt x="483239" y="328318"/>
                </a:lnTo>
                <a:lnTo>
                  <a:pt x="514332" y="315359"/>
                </a:lnTo>
                <a:lnTo>
                  <a:pt x="542333" y="301262"/>
                </a:lnTo>
                <a:lnTo>
                  <a:pt x="567243" y="286027"/>
                </a:lnTo>
                <a:lnTo>
                  <a:pt x="620139" y="286027"/>
                </a:lnTo>
                <a:lnTo>
                  <a:pt x="612596" y="282698"/>
                </a:lnTo>
                <a:lnTo>
                  <a:pt x="589576" y="269363"/>
                </a:lnTo>
                <a:lnTo>
                  <a:pt x="606424" y="253044"/>
                </a:lnTo>
                <a:lnTo>
                  <a:pt x="567758" y="253044"/>
                </a:lnTo>
                <a:lnTo>
                  <a:pt x="550414" y="235692"/>
                </a:lnTo>
                <a:lnTo>
                  <a:pt x="535591" y="217096"/>
                </a:lnTo>
                <a:lnTo>
                  <a:pt x="523211" y="197158"/>
                </a:lnTo>
                <a:lnTo>
                  <a:pt x="513301" y="175910"/>
                </a:lnTo>
                <a:close/>
              </a:path>
              <a:path w="1397634" h="340359">
                <a:moveTo>
                  <a:pt x="620139" y="286027"/>
                </a:moveTo>
                <a:lnTo>
                  <a:pt x="567243" y="286027"/>
                </a:lnTo>
                <a:lnTo>
                  <a:pt x="590993" y="301863"/>
                </a:lnTo>
                <a:lnTo>
                  <a:pt x="616718" y="315702"/>
                </a:lnTo>
                <a:lnTo>
                  <a:pt x="644419" y="327545"/>
                </a:lnTo>
                <a:lnTo>
                  <a:pt x="674095" y="337390"/>
                </a:lnTo>
                <a:lnTo>
                  <a:pt x="678755" y="331013"/>
                </a:lnTo>
                <a:lnTo>
                  <a:pt x="683801" y="324249"/>
                </a:lnTo>
                <a:lnTo>
                  <a:pt x="689234" y="317098"/>
                </a:lnTo>
                <a:lnTo>
                  <a:pt x="695054" y="309561"/>
                </a:lnTo>
                <a:lnTo>
                  <a:pt x="665334" y="302797"/>
                </a:lnTo>
                <a:lnTo>
                  <a:pt x="637848" y="293842"/>
                </a:lnTo>
                <a:lnTo>
                  <a:pt x="620139" y="286027"/>
                </a:lnTo>
                <a:close/>
              </a:path>
              <a:path w="1397634" h="340359">
                <a:moveTo>
                  <a:pt x="423972" y="114754"/>
                </a:moveTo>
                <a:lnTo>
                  <a:pt x="354226" y="114754"/>
                </a:lnTo>
                <a:lnTo>
                  <a:pt x="354226" y="139491"/>
                </a:lnTo>
                <a:lnTo>
                  <a:pt x="397860" y="139491"/>
                </a:lnTo>
                <a:lnTo>
                  <a:pt x="397860" y="261804"/>
                </a:lnTo>
                <a:lnTo>
                  <a:pt x="397130" y="271081"/>
                </a:lnTo>
                <a:lnTo>
                  <a:pt x="394940" y="279327"/>
                </a:lnTo>
                <a:lnTo>
                  <a:pt x="391290" y="286542"/>
                </a:lnTo>
                <a:lnTo>
                  <a:pt x="386179" y="292726"/>
                </a:lnTo>
                <a:lnTo>
                  <a:pt x="402671" y="315401"/>
                </a:lnTo>
                <a:lnTo>
                  <a:pt x="415683" y="305374"/>
                </a:lnTo>
                <a:lnTo>
                  <a:pt x="431703" y="293842"/>
                </a:lnTo>
                <a:lnTo>
                  <a:pt x="450728" y="280808"/>
                </a:lnTo>
                <a:lnTo>
                  <a:pt x="471198" y="267301"/>
                </a:lnTo>
                <a:lnTo>
                  <a:pt x="423972" y="267301"/>
                </a:lnTo>
                <a:lnTo>
                  <a:pt x="423972" y="114754"/>
                </a:lnTo>
                <a:close/>
              </a:path>
              <a:path w="1397634" h="340359">
                <a:moveTo>
                  <a:pt x="470355" y="235692"/>
                </a:moveTo>
                <a:lnTo>
                  <a:pt x="458437" y="243981"/>
                </a:lnTo>
                <a:lnTo>
                  <a:pt x="435246" y="259786"/>
                </a:lnTo>
                <a:lnTo>
                  <a:pt x="423972" y="267301"/>
                </a:lnTo>
                <a:lnTo>
                  <a:pt x="471198" y="267301"/>
                </a:lnTo>
                <a:lnTo>
                  <a:pt x="472760" y="266271"/>
                </a:lnTo>
                <a:lnTo>
                  <a:pt x="471965" y="258948"/>
                </a:lnTo>
                <a:lnTo>
                  <a:pt x="471259" y="250831"/>
                </a:lnTo>
                <a:lnTo>
                  <a:pt x="470763" y="243659"/>
                </a:lnTo>
                <a:lnTo>
                  <a:pt x="470355" y="235692"/>
                </a:lnTo>
                <a:close/>
              </a:path>
              <a:path w="1397634" h="340359">
                <a:moveTo>
                  <a:pt x="656573" y="152204"/>
                </a:moveTo>
                <a:lnTo>
                  <a:pt x="469323" y="152204"/>
                </a:lnTo>
                <a:lnTo>
                  <a:pt x="469323" y="175910"/>
                </a:lnTo>
                <a:lnTo>
                  <a:pt x="625995" y="175910"/>
                </a:lnTo>
                <a:lnTo>
                  <a:pt x="614173" y="199091"/>
                </a:lnTo>
                <a:lnTo>
                  <a:pt x="600527" y="219673"/>
                </a:lnTo>
                <a:lnTo>
                  <a:pt x="585055" y="237658"/>
                </a:lnTo>
                <a:lnTo>
                  <a:pt x="567758" y="253044"/>
                </a:lnTo>
                <a:lnTo>
                  <a:pt x="606424" y="253044"/>
                </a:lnTo>
                <a:lnTo>
                  <a:pt x="608708" y="250831"/>
                </a:lnTo>
                <a:lnTo>
                  <a:pt x="626252" y="229078"/>
                </a:lnTo>
                <a:lnTo>
                  <a:pt x="642207" y="204105"/>
                </a:lnTo>
                <a:lnTo>
                  <a:pt x="656573" y="175910"/>
                </a:lnTo>
                <a:lnTo>
                  <a:pt x="656573" y="152204"/>
                </a:lnTo>
                <a:close/>
              </a:path>
              <a:path w="1397634" h="340359">
                <a:moveTo>
                  <a:pt x="640424" y="16491"/>
                </a:moveTo>
                <a:lnTo>
                  <a:pt x="500933" y="16491"/>
                </a:lnTo>
                <a:lnTo>
                  <a:pt x="500833" y="53254"/>
                </a:lnTo>
                <a:lnTo>
                  <a:pt x="497755" y="74341"/>
                </a:lnTo>
                <a:lnTo>
                  <a:pt x="488221" y="93624"/>
                </a:lnTo>
                <a:lnTo>
                  <a:pt x="472330" y="110416"/>
                </a:lnTo>
                <a:lnTo>
                  <a:pt x="450084" y="124718"/>
                </a:lnTo>
                <a:lnTo>
                  <a:pt x="455323" y="129785"/>
                </a:lnTo>
                <a:lnTo>
                  <a:pt x="460391" y="135025"/>
                </a:lnTo>
                <a:lnTo>
                  <a:pt x="465287" y="140436"/>
                </a:lnTo>
                <a:lnTo>
                  <a:pt x="470011" y="146019"/>
                </a:lnTo>
                <a:lnTo>
                  <a:pt x="495264" y="128540"/>
                </a:lnTo>
                <a:lnTo>
                  <a:pt x="513302" y="107024"/>
                </a:lnTo>
                <a:lnTo>
                  <a:pt x="524124" y="81470"/>
                </a:lnTo>
                <a:lnTo>
                  <a:pt x="527648" y="52567"/>
                </a:lnTo>
                <a:lnTo>
                  <a:pt x="527732" y="41915"/>
                </a:lnTo>
                <a:lnTo>
                  <a:pt x="640424" y="41915"/>
                </a:lnTo>
                <a:lnTo>
                  <a:pt x="640424" y="16491"/>
                </a:lnTo>
                <a:close/>
              </a:path>
              <a:path w="1397634" h="340359">
                <a:moveTo>
                  <a:pt x="640424" y="41915"/>
                </a:moveTo>
                <a:lnTo>
                  <a:pt x="613626" y="41915"/>
                </a:lnTo>
                <a:lnTo>
                  <a:pt x="613626" y="91735"/>
                </a:lnTo>
                <a:lnTo>
                  <a:pt x="615644" y="107367"/>
                </a:lnTo>
                <a:lnTo>
                  <a:pt x="621700" y="118533"/>
                </a:lnTo>
                <a:lnTo>
                  <a:pt x="631792" y="125233"/>
                </a:lnTo>
                <a:lnTo>
                  <a:pt x="645922" y="127466"/>
                </a:lnTo>
                <a:lnTo>
                  <a:pt x="691274" y="127466"/>
                </a:lnTo>
                <a:lnTo>
                  <a:pt x="691832" y="121625"/>
                </a:lnTo>
                <a:lnTo>
                  <a:pt x="692553" y="114754"/>
                </a:lnTo>
                <a:lnTo>
                  <a:pt x="693431" y="107024"/>
                </a:lnTo>
                <a:lnTo>
                  <a:pt x="694023" y="102042"/>
                </a:lnTo>
                <a:lnTo>
                  <a:pt x="645693" y="102042"/>
                </a:lnTo>
                <a:lnTo>
                  <a:pt x="640424" y="96887"/>
                </a:lnTo>
                <a:lnTo>
                  <a:pt x="640424" y="41915"/>
                </a:lnTo>
                <a:close/>
              </a:path>
              <a:path w="1397634" h="340359">
                <a:moveTo>
                  <a:pt x="400952" y="10307"/>
                </a:moveTo>
                <a:lnTo>
                  <a:pt x="380338" y="28173"/>
                </a:lnTo>
                <a:lnTo>
                  <a:pt x="391526" y="40112"/>
                </a:lnTo>
                <a:lnTo>
                  <a:pt x="403100" y="53254"/>
                </a:lnTo>
                <a:lnTo>
                  <a:pt x="415061" y="67598"/>
                </a:lnTo>
                <a:lnTo>
                  <a:pt x="427408" y="83145"/>
                </a:lnTo>
                <a:lnTo>
                  <a:pt x="451458" y="63217"/>
                </a:lnTo>
                <a:lnTo>
                  <a:pt x="439283" y="49861"/>
                </a:lnTo>
                <a:lnTo>
                  <a:pt x="426806" y="36590"/>
                </a:lnTo>
                <a:lnTo>
                  <a:pt x="414030" y="23405"/>
                </a:lnTo>
                <a:lnTo>
                  <a:pt x="400952" y="10307"/>
                </a:lnTo>
                <a:close/>
              </a:path>
              <a:path w="1397634" h="340359">
                <a:moveTo>
                  <a:pt x="939679" y="64591"/>
                </a:moveTo>
                <a:lnTo>
                  <a:pt x="912880" y="64591"/>
                </a:lnTo>
                <a:lnTo>
                  <a:pt x="912880" y="124374"/>
                </a:lnTo>
                <a:lnTo>
                  <a:pt x="911334" y="160750"/>
                </a:lnTo>
                <a:lnTo>
                  <a:pt x="898966" y="218814"/>
                </a:lnTo>
                <a:lnTo>
                  <a:pt x="872532" y="261160"/>
                </a:lnTo>
                <a:lnTo>
                  <a:pt x="825977" y="298609"/>
                </a:lnTo>
                <a:lnTo>
                  <a:pt x="795034" y="315401"/>
                </a:lnTo>
                <a:lnTo>
                  <a:pt x="799801" y="320555"/>
                </a:lnTo>
                <a:lnTo>
                  <a:pt x="804482" y="326053"/>
                </a:lnTo>
                <a:lnTo>
                  <a:pt x="809078" y="331894"/>
                </a:lnTo>
                <a:lnTo>
                  <a:pt x="813587" y="338078"/>
                </a:lnTo>
                <a:lnTo>
                  <a:pt x="844874" y="319954"/>
                </a:lnTo>
                <a:lnTo>
                  <a:pt x="893147" y="279069"/>
                </a:lnTo>
                <a:lnTo>
                  <a:pt x="915608" y="246891"/>
                </a:lnTo>
                <a:lnTo>
                  <a:pt x="928685" y="213876"/>
                </a:lnTo>
                <a:lnTo>
                  <a:pt x="954797" y="213876"/>
                </a:lnTo>
                <a:lnTo>
                  <a:pt x="954797" y="199960"/>
                </a:lnTo>
                <a:lnTo>
                  <a:pt x="932121" y="199960"/>
                </a:lnTo>
                <a:lnTo>
                  <a:pt x="935428" y="182545"/>
                </a:lnTo>
                <a:lnTo>
                  <a:pt x="937789" y="163799"/>
                </a:lnTo>
                <a:lnTo>
                  <a:pt x="939207" y="143722"/>
                </a:lnTo>
                <a:lnTo>
                  <a:pt x="939633" y="124374"/>
                </a:lnTo>
                <a:lnTo>
                  <a:pt x="939679" y="64591"/>
                </a:lnTo>
                <a:close/>
              </a:path>
              <a:path w="1397634" h="340359">
                <a:moveTo>
                  <a:pt x="954797" y="213876"/>
                </a:moveTo>
                <a:lnTo>
                  <a:pt x="928685" y="213876"/>
                </a:lnTo>
                <a:lnTo>
                  <a:pt x="928685" y="289977"/>
                </a:lnTo>
                <a:lnTo>
                  <a:pt x="931240" y="306963"/>
                </a:lnTo>
                <a:lnTo>
                  <a:pt x="938906" y="319096"/>
                </a:lnTo>
                <a:lnTo>
                  <a:pt x="951683" y="326375"/>
                </a:lnTo>
                <a:lnTo>
                  <a:pt x="969570" y="328802"/>
                </a:lnTo>
                <a:lnTo>
                  <a:pt x="994995" y="328802"/>
                </a:lnTo>
                <a:lnTo>
                  <a:pt x="1012754" y="326826"/>
                </a:lnTo>
                <a:lnTo>
                  <a:pt x="1026175" y="320899"/>
                </a:lnTo>
                <a:lnTo>
                  <a:pt x="1035258" y="311021"/>
                </a:lnTo>
                <a:lnTo>
                  <a:pt x="1037410" y="304751"/>
                </a:lnTo>
                <a:lnTo>
                  <a:pt x="974724" y="304751"/>
                </a:lnTo>
                <a:lnTo>
                  <a:pt x="966006" y="303613"/>
                </a:lnTo>
                <a:lnTo>
                  <a:pt x="959779" y="300199"/>
                </a:lnTo>
                <a:lnTo>
                  <a:pt x="956043" y="294508"/>
                </a:lnTo>
                <a:lnTo>
                  <a:pt x="954797" y="286542"/>
                </a:lnTo>
                <a:lnTo>
                  <a:pt x="954797" y="213876"/>
                </a:lnTo>
                <a:close/>
              </a:path>
              <a:path w="1397634" h="340359">
                <a:moveTo>
                  <a:pt x="1017327" y="241190"/>
                </a:moveTo>
                <a:lnTo>
                  <a:pt x="1013892" y="286198"/>
                </a:lnTo>
                <a:lnTo>
                  <a:pt x="991216" y="304751"/>
                </a:lnTo>
                <a:lnTo>
                  <a:pt x="1037410" y="304751"/>
                </a:lnTo>
                <a:lnTo>
                  <a:pt x="1044126" y="266013"/>
                </a:lnTo>
                <a:lnTo>
                  <a:pt x="1045501" y="251841"/>
                </a:lnTo>
                <a:lnTo>
                  <a:pt x="1037555" y="248985"/>
                </a:lnTo>
                <a:lnTo>
                  <a:pt x="1030211" y="246257"/>
                </a:lnTo>
                <a:lnTo>
                  <a:pt x="1023469" y="243659"/>
                </a:lnTo>
                <a:lnTo>
                  <a:pt x="1017327" y="241190"/>
                </a:lnTo>
                <a:close/>
              </a:path>
              <a:path w="1397634" h="340359">
                <a:moveTo>
                  <a:pt x="781634" y="156669"/>
                </a:moveTo>
                <a:lnTo>
                  <a:pt x="754836" y="156669"/>
                </a:lnTo>
                <a:lnTo>
                  <a:pt x="754836" y="256651"/>
                </a:lnTo>
                <a:lnTo>
                  <a:pt x="702956" y="271081"/>
                </a:lnTo>
                <a:lnTo>
                  <a:pt x="712575" y="297536"/>
                </a:lnTo>
                <a:lnTo>
                  <a:pt x="834545" y="259056"/>
                </a:lnTo>
                <a:lnTo>
                  <a:pt x="833750" y="252678"/>
                </a:lnTo>
                <a:lnTo>
                  <a:pt x="833343" y="248749"/>
                </a:lnTo>
                <a:lnTo>
                  <a:pt x="781634" y="248749"/>
                </a:lnTo>
                <a:lnTo>
                  <a:pt x="781634" y="156669"/>
                </a:lnTo>
                <a:close/>
              </a:path>
              <a:path w="1397634" h="340359">
                <a:moveTo>
                  <a:pt x="832140" y="233287"/>
                </a:moveTo>
                <a:lnTo>
                  <a:pt x="781634" y="248749"/>
                </a:lnTo>
                <a:lnTo>
                  <a:pt x="833343" y="248749"/>
                </a:lnTo>
                <a:lnTo>
                  <a:pt x="833085" y="246257"/>
                </a:lnTo>
                <a:lnTo>
                  <a:pt x="832548" y="239794"/>
                </a:lnTo>
                <a:lnTo>
                  <a:pt x="832140" y="233287"/>
                </a:lnTo>
                <a:close/>
              </a:path>
              <a:path w="1397634" h="340359">
                <a:moveTo>
                  <a:pt x="1016297" y="15461"/>
                </a:moveTo>
                <a:lnTo>
                  <a:pt x="840729" y="15461"/>
                </a:lnTo>
                <a:lnTo>
                  <a:pt x="840729" y="226416"/>
                </a:lnTo>
                <a:lnTo>
                  <a:pt x="867528" y="226416"/>
                </a:lnTo>
                <a:lnTo>
                  <a:pt x="867528" y="40885"/>
                </a:lnTo>
                <a:lnTo>
                  <a:pt x="1016297" y="40885"/>
                </a:lnTo>
                <a:lnTo>
                  <a:pt x="1016297" y="15461"/>
                </a:lnTo>
                <a:close/>
              </a:path>
              <a:path w="1397634" h="340359">
                <a:moveTo>
                  <a:pt x="1016297" y="40885"/>
                </a:moveTo>
                <a:lnTo>
                  <a:pt x="989498" y="40885"/>
                </a:lnTo>
                <a:lnTo>
                  <a:pt x="989498" y="221606"/>
                </a:lnTo>
                <a:lnTo>
                  <a:pt x="1016297" y="221606"/>
                </a:lnTo>
                <a:lnTo>
                  <a:pt x="1016297" y="40885"/>
                </a:lnTo>
                <a:close/>
              </a:path>
              <a:path w="1397634" h="340359">
                <a:moveTo>
                  <a:pt x="825612" y="131933"/>
                </a:moveTo>
                <a:lnTo>
                  <a:pt x="709483" y="131933"/>
                </a:lnTo>
                <a:lnTo>
                  <a:pt x="709483" y="156669"/>
                </a:lnTo>
                <a:lnTo>
                  <a:pt x="825612" y="156669"/>
                </a:lnTo>
                <a:lnTo>
                  <a:pt x="825612" y="131933"/>
                </a:lnTo>
                <a:close/>
              </a:path>
              <a:path w="1397634" h="340359">
                <a:moveTo>
                  <a:pt x="781634" y="52222"/>
                </a:moveTo>
                <a:lnTo>
                  <a:pt x="754836" y="52222"/>
                </a:lnTo>
                <a:lnTo>
                  <a:pt x="754836" y="131933"/>
                </a:lnTo>
                <a:lnTo>
                  <a:pt x="781634" y="131933"/>
                </a:lnTo>
                <a:lnTo>
                  <a:pt x="781634" y="52222"/>
                </a:lnTo>
                <a:close/>
              </a:path>
              <a:path w="1397634" h="340359">
                <a:moveTo>
                  <a:pt x="830422" y="27486"/>
                </a:moveTo>
                <a:lnTo>
                  <a:pt x="706735" y="27486"/>
                </a:lnTo>
                <a:lnTo>
                  <a:pt x="706735" y="52222"/>
                </a:lnTo>
                <a:lnTo>
                  <a:pt x="830422" y="52222"/>
                </a:lnTo>
                <a:lnTo>
                  <a:pt x="830422" y="27486"/>
                </a:lnTo>
                <a:close/>
              </a:path>
              <a:path w="1397634" h="340359">
                <a:moveTo>
                  <a:pt x="1287206" y="124718"/>
                </a:moveTo>
                <a:lnTo>
                  <a:pt x="1257315" y="124718"/>
                </a:lnTo>
                <a:lnTo>
                  <a:pt x="1247877" y="181730"/>
                </a:lnTo>
                <a:lnTo>
                  <a:pt x="1228669" y="232171"/>
                </a:lnTo>
                <a:lnTo>
                  <a:pt x="1199691" y="276041"/>
                </a:lnTo>
                <a:lnTo>
                  <a:pt x="1160942" y="313341"/>
                </a:lnTo>
                <a:lnTo>
                  <a:pt x="1165366" y="318022"/>
                </a:lnTo>
                <a:lnTo>
                  <a:pt x="1170047" y="323476"/>
                </a:lnTo>
                <a:lnTo>
                  <a:pt x="1174986" y="329704"/>
                </a:lnTo>
                <a:lnTo>
                  <a:pt x="1180183" y="336704"/>
                </a:lnTo>
                <a:lnTo>
                  <a:pt x="1215142" y="301498"/>
                </a:lnTo>
                <a:lnTo>
                  <a:pt x="1242885" y="263050"/>
                </a:lnTo>
                <a:lnTo>
                  <a:pt x="1263413" y="221359"/>
                </a:lnTo>
                <a:lnTo>
                  <a:pt x="1276727" y="176426"/>
                </a:lnTo>
                <a:lnTo>
                  <a:pt x="1303058" y="176426"/>
                </a:lnTo>
                <a:lnTo>
                  <a:pt x="1287206" y="124718"/>
                </a:lnTo>
                <a:close/>
              </a:path>
              <a:path w="1397634" h="340359">
                <a:moveTo>
                  <a:pt x="1303058" y="176426"/>
                </a:moveTo>
                <a:lnTo>
                  <a:pt x="1276727" y="176426"/>
                </a:lnTo>
                <a:lnTo>
                  <a:pt x="1293562" y="224022"/>
                </a:lnTo>
                <a:lnTo>
                  <a:pt x="1315551" y="265626"/>
                </a:lnTo>
                <a:lnTo>
                  <a:pt x="1342694" y="301240"/>
                </a:lnTo>
                <a:lnTo>
                  <a:pt x="1374990" y="330863"/>
                </a:lnTo>
                <a:lnTo>
                  <a:pt x="1379736" y="324850"/>
                </a:lnTo>
                <a:lnTo>
                  <a:pt x="1385040" y="318494"/>
                </a:lnTo>
                <a:lnTo>
                  <a:pt x="1390902" y="311794"/>
                </a:lnTo>
                <a:lnTo>
                  <a:pt x="1397322" y="304751"/>
                </a:lnTo>
                <a:lnTo>
                  <a:pt x="1361000" y="275848"/>
                </a:lnTo>
                <a:lnTo>
                  <a:pt x="1330540" y="236208"/>
                </a:lnTo>
                <a:lnTo>
                  <a:pt x="1305942" y="185831"/>
                </a:lnTo>
                <a:lnTo>
                  <a:pt x="1303058" y="176426"/>
                </a:lnTo>
                <a:close/>
              </a:path>
              <a:path w="1397634" h="340359">
                <a:moveTo>
                  <a:pt x="1389763" y="98949"/>
                </a:moveTo>
                <a:lnTo>
                  <a:pt x="1171937" y="98949"/>
                </a:lnTo>
                <a:lnTo>
                  <a:pt x="1171937" y="124718"/>
                </a:lnTo>
                <a:lnTo>
                  <a:pt x="1389763" y="124718"/>
                </a:lnTo>
                <a:lnTo>
                  <a:pt x="1389763" y="98949"/>
                </a:lnTo>
                <a:close/>
              </a:path>
              <a:path w="1397634" h="340359">
                <a:moveTo>
                  <a:pt x="1288065" y="1030"/>
                </a:moveTo>
                <a:lnTo>
                  <a:pt x="1260579" y="1030"/>
                </a:lnTo>
                <a:lnTo>
                  <a:pt x="1260464" y="25595"/>
                </a:lnTo>
                <a:lnTo>
                  <a:pt x="1260086" y="51880"/>
                </a:lnTo>
                <a:lnTo>
                  <a:pt x="1259516" y="75242"/>
                </a:lnTo>
                <a:lnTo>
                  <a:pt x="1258690" y="98949"/>
                </a:lnTo>
                <a:lnTo>
                  <a:pt x="1286348" y="98949"/>
                </a:lnTo>
                <a:lnTo>
                  <a:pt x="1287113" y="75242"/>
                </a:lnTo>
                <a:lnTo>
                  <a:pt x="1287647" y="51020"/>
                </a:lnTo>
                <a:lnTo>
                  <a:pt x="1287961" y="26283"/>
                </a:lnTo>
                <a:lnTo>
                  <a:pt x="1288065" y="1030"/>
                </a:lnTo>
                <a:close/>
              </a:path>
              <a:path w="1397634" h="340359">
                <a:moveTo>
                  <a:pt x="1325516" y="14429"/>
                </a:moveTo>
                <a:lnTo>
                  <a:pt x="1307649" y="32983"/>
                </a:lnTo>
                <a:lnTo>
                  <a:pt x="1320490" y="43827"/>
                </a:lnTo>
                <a:lnTo>
                  <a:pt x="1333246" y="55057"/>
                </a:lnTo>
                <a:lnTo>
                  <a:pt x="1345915" y="66674"/>
                </a:lnTo>
                <a:lnTo>
                  <a:pt x="1358499" y="78678"/>
                </a:lnTo>
                <a:lnTo>
                  <a:pt x="1377395" y="57032"/>
                </a:lnTo>
                <a:lnTo>
                  <a:pt x="1365907" y="46897"/>
                </a:lnTo>
                <a:lnTo>
                  <a:pt x="1353431" y="36418"/>
                </a:lnTo>
                <a:lnTo>
                  <a:pt x="1339967" y="25595"/>
                </a:lnTo>
                <a:lnTo>
                  <a:pt x="1325516" y="14429"/>
                </a:lnTo>
                <a:close/>
              </a:path>
              <a:path w="1397634" h="340359">
                <a:moveTo>
                  <a:pt x="1159912" y="203912"/>
                </a:moveTo>
                <a:lnTo>
                  <a:pt x="1132426" y="203912"/>
                </a:lnTo>
                <a:lnTo>
                  <a:pt x="1132426" y="338078"/>
                </a:lnTo>
                <a:lnTo>
                  <a:pt x="1159912" y="338078"/>
                </a:lnTo>
                <a:lnTo>
                  <a:pt x="1159912" y="203912"/>
                </a:lnTo>
                <a:close/>
              </a:path>
              <a:path w="1397634" h="340359">
                <a:moveTo>
                  <a:pt x="1159912" y="0"/>
                </a:moveTo>
                <a:lnTo>
                  <a:pt x="1132426" y="0"/>
                </a:lnTo>
                <a:lnTo>
                  <a:pt x="1132426" y="170069"/>
                </a:lnTo>
                <a:lnTo>
                  <a:pt x="1112606" y="186088"/>
                </a:lnTo>
                <a:lnTo>
                  <a:pt x="1093000" y="201507"/>
                </a:lnTo>
                <a:lnTo>
                  <a:pt x="1073609" y="216323"/>
                </a:lnTo>
                <a:lnTo>
                  <a:pt x="1054433" y="230538"/>
                </a:lnTo>
                <a:lnTo>
                  <a:pt x="1072299" y="254246"/>
                </a:lnTo>
                <a:lnTo>
                  <a:pt x="1132426" y="203912"/>
                </a:lnTo>
                <a:lnTo>
                  <a:pt x="1159912" y="203912"/>
                </a:lnTo>
                <a:lnTo>
                  <a:pt x="1159912" y="0"/>
                </a:lnTo>
                <a:close/>
              </a:path>
              <a:path w="1397634" h="340359">
                <a:moveTo>
                  <a:pt x="1085699" y="53941"/>
                </a:moveTo>
                <a:lnTo>
                  <a:pt x="1062337" y="64936"/>
                </a:lnTo>
                <a:lnTo>
                  <a:pt x="1070625" y="82222"/>
                </a:lnTo>
                <a:lnTo>
                  <a:pt x="1079000" y="101440"/>
                </a:lnTo>
                <a:lnTo>
                  <a:pt x="1087460" y="122592"/>
                </a:lnTo>
                <a:lnTo>
                  <a:pt x="1096006" y="145675"/>
                </a:lnTo>
                <a:lnTo>
                  <a:pt x="1122119" y="133650"/>
                </a:lnTo>
                <a:lnTo>
                  <a:pt x="1113915" y="112434"/>
                </a:lnTo>
                <a:lnTo>
                  <a:pt x="1105111" y="92077"/>
                </a:lnTo>
                <a:lnTo>
                  <a:pt x="1095706" y="72580"/>
                </a:lnTo>
                <a:lnTo>
                  <a:pt x="1085699" y="5394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3611128" y="7588946"/>
            <a:ext cx="1390650" cy="342265"/>
          </a:xfrm>
          <a:custGeom>
            <a:avLst/>
            <a:gdLst/>
            <a:ahLst/>
            <a:cxnLst/>
            <a:rect l="l" t="t" r="r" b="b"/>
            <a:pathLst>
              <a:path w="1390650" h="342265">
                <a:moveTo>
                  <a:pt x="184844" y="196868"/>
                </a:moveTo>
                <a:lnTo>
                  <a:pt x="158055" y="196868"/>
                </a:lnTo>
                <a:lnTo>
                  <a:pt x="158055" y="340140"/>
                </a:lnTo>
                <a:lnTo>
                  <a:pt x="184844" y="340140"/>
                </a:lnTo>
                <a:lnTo>
                  <a:pt x="184844" y="196868"/>
                </a:lnTo>
                <a:close/>
              </a:path>
              <a:path w="1390650" h="342265">
                <a:moveTo>
                  <a:pt x="194469" y="176598"/>
                </a:moveTo>
                <a:lnTo>
                  <a:pt x="147400" y="176598"/>
                </a:lnTo>
                <a:lnTo>
                  <a:pt x="117896" y="209795"/>
                </a:lnTo>
                <a:lnTo>
                  <a:pt x="83496" y="240502"/>
                </a:lnTo>
                <a:lnTo>
                  <a:pt x="44197" y="268719"/>
                </a:lnTo>
                <a:lnTo>
                  <a:pt x="0" y="294444"/>
                </a:lnTo>
                <a:lnTo>
                  <a:pt x="5670" y="301036"/>
                </a:lnTo>
                <a:lnTo>
                  <a:pt x="10655" y="307070"/>
                </a:lnTo>
                <a:lnTo>
                  <a:pt x="14952" y="312546"/>
                </a:lnTo>
                <a:lnTo>
                  <a:pt x="18558" y="317463"/>
                </a:lnTo>
                <a:lnTo>
                  <a:pt x="60001" y="290664"/>
                </a:lnTo>
                <a:lnTo>
                  <a:pt x="97156" y="261546"/>
                </a:lnTo>
                <a:lnTo>
                  <a:pt x="129751" y="230366"/>
                </a:lnTo>
                <a:lnTo>
                  <a:pt x="158055" y="196868"/>
                </a:lnTo>
                <a:lnTo>
                  <a:pt x="184844" y="196868"/>
                </a:lnTo>
                <a:lnTo>
                  <a:pt x="184844" y="196525"/>
                </a:lnTo>
                <a:lnTo>
                  <a:pt x="211742" y="196525"/>
                </a:lnTo>
                <a:lnTo>
                  <a:pt x="194469" y="176598"/>
                </a:lnTo>
                <a:close/>
              </a:path>
              <a:path w="1390650" h="342265">
                <a:moveTo>
                  <a:pt x="211742" y="196525"/>
                </a:moveTo>
                <a:lnTo>
                  <a:pt x="184844" y="196525"/>
                </a:lnTo>
                <a:lnTo>
                  <a:pt x="211775" y="230689"/>
                </a:lnTo>
                <a:lnTo>
                  <a:pt x="243944" y="261546"/>
                </a:lnTo>
                <a:lnTo>
                  <a:pt x="281352" y="289097"/>
                </a:lnTo>
                <a:lnTo>
                  <a:pt x="324002" y="313341"/>
                </a:lnTo>
                <a:lnTo>
                  <a:pt x="328809" y="306598"/>
                </a:lnTo>
                <a:lnTo>
                  <a:pt x="333616" y="300113"/>
                </a:lnTo>
                <a:lnTo>
                  <a:pt x="338426" y="293885"/>
                </a:lnTo>
                <a:lnTo>
                  <a:pt x="343239" y="287915"/>
                </a:lnTo>
                <a:lnTo>
                  <a:pt x="298898" y="266915"/>
                </a:lnTo>
                <a:lnTo>
                  <a:pt x="259322" y="241361"/>
                </a:lnTo>
                <a:lnTo>
                  <a:pt x="224512" y="211256"/>
                </a:lnTo>
                <a:lnTo>
                  <a:pt x="211742" y="196525"/>
                </a:lnTo>
                <a:close/>
              </a:path>
              <a:path w="1390650" h="342265">
                <a:moveTo>
                  <a:pt x="337397" y="151172"/>
                </a:moveTo>
                <a:lnTo>
                  <a:pt x="5503" y="151172"/>
                </a:lnTo>
                <a:lnTo>
                  <a:pt x="5503" y="176598"/>
                </a:lnTo>
                <a:lnTo>
                  <a:pt x="337397" y="176598"/>
                </a:lnTo>
                <a:lnTo>
                  <a:pt x="337397" y="151172"/>
                </a:lnTo>
                <a:close/>
              </a:path>
              <a:path w="1390650" h="342265">
                <a:moveTo>
                  <a:pt x="184844" y="86580"/>
                </a:moveTo>
                <a:lnTo>
                  <a:pt x="158055" y="86580"/>
                </a:lnTo>
                <a:lnTo>
                  <a:pt x="158055" y="151172"/>
                </a:lnTo>
                <a:lnTo>
                  <a:pt x="184844" y="151172"/>
                </a:lnTo>
                <a:lnTo>
                  <a:pt x="184844" y="86580"/>
                </a:lnTo>
                <a:close/>
              </a:path>
              <a:path w="1390650" h="342265">
                <a:moveTo>
                  <a:pt x="318499" y="61156"/>
                </a:moveTo>
                <a:lnTo>
                  <a:pt x="25770" y="61156"/>
                </a:lnTo>
                <a:lnTo>
                  <a:pt x="25770" y="86580"/>
                </a:lnTo>
                <a:lnTo>
                  <a:pt x="318499" y="86580"/>
                </a:lnTo>
                <a:lnTo>
                  <a:pt x="318499" y="61156"/>
                </a:lnTo>
                <a:close/>
              </a:path>
              <a:path w="1390650" h="342265">
                <a:moveTo>
                  <a:pt x="184844" y="2404"/>
                </a:moveTo>
                <a:lnTo>
                  <a:pt x="158055" y="2404"/>
                </a:lnTo>
                <a:lnTo>
                  <a:pt x="158055" y="61156"/>
                </a:lnTo>
                <a:lnTo>
                  <a:pt x="184844" y="61156"/>
                </a:lnTo>
                <a:lnTo>
                  <a:pt x="184844" y="2404"/>
                </a:lnTo>
                <a:close/>
              </a:path>
              <a:path w="1390650" h="342265">
                <a:moveTo>
                  <a:pt x="562535" y="207862"/>
                </a:moveTo>
                <a:lnTo>
                  <a:pt x="510216" y="207862"/>
                </a:lnTo>
                <a:lnTo>
                  <a:pt x="510216" y="341170"/>
                </a:lnTo>
                <a:lnTo>
                  <a:pt x="536327" y="341170"/>
                </a:lnTo>
                <a:lnTo>
                  <a:pt x="536327" y="209752"/>
                </a:lnTo>
                <a:lnTo>
                  <a:pt x="564487" y="209752"/>
                </a:lnTo>
                <a:lnTo>
                  <a:pt x="562535" y="207862"/>
                </a:lnTo>
                <a:close/>
              </a:path>
              <a:path w="1390650" h="342265">
                <a:moveTo>
                  <a:pt x="543376" y="189310"/>
                </a:moveTo>
                <a:lnTo>
                  <a:pt x="501622" y="189310"/>
                </a:lnTo>
                <a:lnTo>
                  <a:pt x="469565" y="218127"/>
                </a:lnTo>
                <a:lnTo>
                  <a:pt x="433855" y="245141"/>
                </a:lnTo>
                <a:lnTo>
                  <a:pt x="394495" y="270351"/>
                </a:lnTo>
                <a:lnTo>
                  <a:pt x="351482" y="293757"/>
                </a:lnTo>
                <a:lnTo>
                  <a:pt x="356896" y="300263"/>
                </a:lnTo>
                <a:lnTo>
                  <a:pt x="361793" y="306383"/>
                </a:lnTo>
                <a:lnTo>
                  <a:pt x="366174" y="312116"/>
                </a:lnTo>
                <a:lnTo>
                  <a:pt x="370041" y="317463"/>
                </a:lnTo>
                <a:lnTo>
                  <a:pt x="412556" y="291545"/>
                </a:lnTo>
                <a:lnTo>
                  <a:pt x="450089" y="264638"/>
                </a:lnTo>
                <a:lnTo>
                  <a:pt x="482642" y="236744"/>
                </a:lnTo>
                <a:lnTo>
                  <a:pt x="510216" y="207862"/>
                </a:lnTo>
                <a:lnTo>
                  <a:pt x="562535" y="207862"/>
                </a:lnTo>
                <a:lnTo>
                  <a:pt x="543376" y="189310"/>
                </a:lnTo>
                <a:close/>
              </a:path>
              <a:path w="1390650" h="342265">
                <a:moveTo>
                  <a:pt x="564487" y="209752"/>
                </a:moveTo>
                <a:lnTo>
                  <a:pt x="536327" y="209752"/>
                </a:lnTo>
                <a:lnTo>
                  <a:pt x="563726" y="239869"/>
                </a:lnTo>
                <a:lnTo>
                  <a:pt x="596110" y="267172"/>
                </a:lnTo>
                <a:lnTo>
                  <a:pt x="633476" y="291663"/>
                </a:lnTo>
                <a:lnTo>
                  <a:pt x="675824" y="313341"/>
                </a:lnTo>
                <a:lnTo>
                  <a:pt x="679987" y="307328"/>
                </a:lnTo>
                <a:lnTo>
                  <a:pt x="684580" y="300972"/>
                </a:lnTo>
                <a:lnTo>
                  <a:pt x="689604" y="294272"/>
                </a:lnTo>
                <a:lnTo>
                  <a:pt x="695061" y="287229"/>
                </a:lnTo>
                <a:lnTo>
                  <a:pt x="649888" y="267967"/>
                </a:lnTo>
                <a:lnTo>
                  <a:pt x="609550" y="245227"/>
                </a:lnTo>
                <a:lnTo>
                  <a:pt x="574045" y="219007"/>
                </a:lnTo>
                <a:lnTo>
                  <a:pt x="564487" y="209752"/>
                </a:lnTo>
                <a:close/>
              </a:path>
              <a:path w="1390650" h="342265">
                <a:moveTo>
                  <a:pt x="689558" y="165259"/>
                </a:moveTo>
                <a:lnTo>
                  <a:pt x="357325" y="165259"/>
                </a:lnTo>
                <a:lnTo>
                  <a:pt x="357325" y="189310"/>
                </a:lnTo>
                <a:lnTo>
                  <a:pt x="689558" y="189310"/>
                </a:lnTo>
                <a:lnTo>
                  <a:pt x="689558" y="165259"/>
                </a:lnTo>
                <a:close/>
              </a:path>
              <a:path w="1390650" h="342265">
                <a:moveTo>
                  <a:pt x="536327" y="74899"/>
                </a:moveTo>
                <a:lnTo>
                  <a:pt x="510216" y="74899"/>
                </a:lnTo>
                <a:lnTo>
                  <a:pt x="510216" y="165259"/>
                </a:lnTo>
                <a:lnTo>
                  <a:pt x="536327" y="165259"/>
                </a:lnTo>
                <a:lnTo>
                  <a:pt x="536327" y="74899"/>
                </a:lnTo>
                <a:close/>
              </a:path>
              <a:path w="1390650" h="342265">
                <a:moveTo>
                  <a:pt x="619470" y="84518"/>
                </a:moveTo>
                <a:lnTo>
                  <a:pt x="609832" y="97445"/>
                </a:lnTo>
                <a:lnTo>
                  <a:pt x="598429" y="111489"/>
                </a:lnTo>
                <a:lnTo>
                  <a:pt x="585265" y="126650"/>
                </a:lnTo>
                <a:lnTo>
                  <a:pt x="570340" y="142927"/>
                </a:lnTo>
                <a:lnTo>
                  <a:pt x="590268" y="160106"/>
                </a:lnTo>
                <a:lnTo>
                  <a:pt x="603754" y="146470"/>
                </a:lnTo>
                <a:lnTo>
                  <a:pt x="617146" y="132276"/>
                </a:lnTo>
                <a:lnTo>
                  <a:pt x="630303" y="117674"/>
                </a:lnTo>
                <a:lnTo>
                  <a:pt x="643180" y="102729"/>
                </a:lnTo>
                <a:lnTo>
                  <a:pt x="619470" y="84518"/>
                </a:lnTo>
                <a:close/>
              </a:path>
              <a:path w="1390650" h="342265">
                <a:moveTo>
                  <a:pt x="426382" y="85893"/>
                </a:moveTo>
                <a:lnTo>
                  <a:pt x="406454" y="102042"/>
                </a:lnTo>
                <a:lnTo>
                  <a:pt x="419816" y="117782"/>
                </a:lnTo>
                <a:lnTo>
                  <a:pt x="431778" y="132362"/>
                </a:lnTo>
                <a:lnTo>
                  <a:pt x="442401" y="145847"/>
                </a:lnTo>
                <a:lnTo>
                  <a:pt x="451801" y="158387"/>
                </a:lnTo>
                <a:lnTo>
                  <a:pt x="474481" y="139491"/>
                </a:lnTo>
                <a:lnTo>
                  <a:pt x="462973" y="125447"/>
                </a:lnTo>
                <a:lnTo>
                  <a:pt x="451120" y="111833"/>
                </a:lnTo>
                <a:lnTo>
                  <a:pt x="438923" y="98648"/>
                </a:lnTo>
                <a:lnTo>
                  <a:pt x="426382" y="85893"/>
                </a:lnTo>
                <a:close/>
              </a:path>
              <a:path w="1390650" h="342265">
                <a:moveTo>
                  <a:pt x="671690" y="50849"/>
                </a:moveTo>
                <a:lnTo>
                  <a:pt x="377592" y="50849"/>
                </a:lnTo>
                <a:lnTo>
                  <a:pt x="377592" y="74899"/>
                </a:lnTo>
                <a:lnTo>
                  <a:pt x="671690" y="74899"/>
                </a:lnTo>
                <a:lnTo>
                  <a:pt x="671690" y="50849"/>
                </a:lnTo>
                <a:close/>
              </a:path>
              <a:path w="1390650" h="342265">
                <a:moveTo>
                  <a:pt x="536327" y="1374"/>
                </a:moveTo>
                <a:lnTo>
                  <a:pt x="510216" y="1374"/>
                </a:lnTo>
                <a:lnTo>
                  <a:pt x="510216" y="50849"/>
                </a:lnTo>
                <a:lnTo>
                  <a:pt x="536327" y="50849"/>
                </a:lnTo>
                <a:lnTo>
                  <a:pt x="536327" y="1374"/>
                </a:lnTo>
                <a:close/>
              </a:path>
              <a:path w="1390650" h="342265">
                <a:moveTo>
                  <a:pt x="830085" y="218856"/>
                </a:moveTo>
                <a:lnTo>
                  <a:pt x="804654" y="218856"/>
                </a:lnTo>
                <a:lnTo>
                  <a:pt x="804654" y="309676"/>
                </a:lnTo>
                <a:lnTo>
                  <a:pt x="801914" y="317578"/>
                </a:lnTo>
                <a:lnTo>
                  <a:pt x="796411" y="321243"/>
                </a:lnTo>
                <a:lnTo>
                  <a:pt x="811527" y="342201"/>
                </a:lnTo>
                <a:lnTo>
                  <a:pt x="819391" y="338401"/>
                </a:lnTo>
                <a:lnTo>
                  <a:pt x="826135" y="335244"/>
                </a:lnTo>
                <a:lnTo>
                  <a:pt x="867275" y="320384"/>
                </a:lnTo>
                <a:lnTo>
                  <a:pt x="898452" y="310936"/>
                </a:lnTo>
                <a:lnTo>
                  <a:pt x="898243" y="305094"/>
                </a:lnTo>
                <a:lnTo>
                  <a:pt x="830085" y="305094"/>
                </a:lnTo>
                <a:lnTo>
                  <a:pt x="830085" y="218856"/>
                </a:lnTo>
                <a:close/>
              </a:path>
              <a:path w="1390650" h="342265">
                <a:moveTo>
                  <a:pt x="1020773" y="18552"/>
                </a:moveTo>
                <a:lnTo>
                  <a:pt x="740408" y="18552"/>
                </a:lnTo>
                <a:lnTo>
                  <a:pt x="740408" y="166291"/>
                </a:lnTo>
                <a:lnTo>
                  <a:pt x="738175" y="214885"/>
                </a:lnTo>
                <a:lnTo>
                  <a:pt x="731475" y="256221"/>
                </a:lnTo>
                <a:lnTo>
                  <a:pt x="720307" y="290299"/>
                </a:lnTo>
                <a:lnTo>
                  <a:pt x="704673" y="317120"/>
                </a:lnTo>
                <a:lnTo>
                  <a:pt x="710024" y="323412"/>
                </a:lnTo>
                <a:lnTo>
                  <a:pt x="715071" y="329574"/>
                </a:lnTo>
                <a:lnTo>
                  <a:pt x="719816" y="335609"/>
                </a:lnTo>
                <a:lnTo>
                  <a:pt x="724262" y="341514"/>
                </a:lnTo>
                <a:lnTo>
                  <a:pt x="740530" y="314264"/>
                </a:lnTo>
                <a:lnTo>
                  <a:pt x="752565" y="284737"/>
                </a:lnTo>
                <a:lnTo>
                  <a:pt x="760368" y="252935"/>
                </a:lnTo>
                <a:lnTo>
                  <a:pt x="763943" y="218856"/>
                </a:lnTo>
                <a:lnTo>
                  <a:pt x="1038288" y="218856"/>
                </a:lnTo>
                <a:lnTo>
                  <a:pt x="1038288" y="196182"/>
                </a:lnTo>
                <a:lnTo>
                  <a:pt x="765325" y="196182"/>
                </a:lnTo>
                <a:lnTo>
                  <a:pt x="765845" y="183834"/>
                </a:lnTo>
                <a:lnTo>
                  <a:pt x="766219" y="170843"/>
                </a:lnTo>
                <a:lnTo>
                  <a:pt x="766424" y="158387"/>
                </a:lnTo>
                <a:lnTo>
                  <a:pt x="766519" y="97232"/>
                </a:lnTo>
                <a:lnTo>
                  <a:pt x="1020773" y="97232"/>
                </a:lnTo>
                <a:lnTo>
                  <a:pt x="1020773" y="74556"/>
                </a:lnTo>
                <a:lnTo>
                  <a:pt x="766519" y="74556"/>
                </a:lnTo>
                <a:lnTo>
                  <a:pt x="766519" y="41228"/>
                </a:lnTo>
                <a:lnTo>
                  <a:pt x="1020773" y="41228"/>
                </a:lnTo>
                <a:lnTo>
                  <a:pt x="1020773" y="18552"/>
                </a:lnTo>
                <a:close/>
              </a:path>
              <a:path w="1390650" h="342265">
                <a:moveTo>
                  <a:pt x="893476" y="218856"/>
                </a:moveTo>
                <a:lnTo>
                  <a:pt x="866675" y="218856"/>
                </a:lnTo>
                <a:lnTo>
                  <a:pt x="894234" y="260000"/>
                </a:lnTo>
                <a:lnTo>
                  <a:pt x="930020" y="292726"/>
                </a:lnTo>
                <a:lnTo>
                  <a:pt x="974030" y="317034"/>
                </a:lnTo>
                <a:lnTo>
                  <a:pt x="1026264" y="332925"/>
                </a:lnTo>
                <a:lnTo>
                  <a:pt x="1030688" y="326654"/>
                </a:lnTo>
                <a:lnTo>
                  <a:pt x="1035368" y="320212"/>
                </a:lnTo>
                <a:lnTo>
                  <a:pt x="1040306" y="313598"/>
                </a:lnTo>
                <a:lnTo>
                  <a:pt x="1045501" y="306812"/>
                </a:lnTo>
                <a:lnTo>
                  <a:pt x="1019576" y="302475"/>
                </a:lnTo>
                <a:lnTo>
                  <a:pt x="995559" y="296161"/>
                </a:lnTo>
                <a:lnTo>
                  <a:pt x="973453" y="287873"/>
                </a:lnTo>
                <a:lnTo>
                  <a:pt x="953261" y="277608"/>
                </a:lnTo>
                <a:lnTo>
                  <a:pt x="988891" y="262663"/>
                </a:lnTo>
                <a:lnTo>
                  <a:pt x="931611" y="262663"/>
                </a:lnTo>
                <a:lnTo>
                  <a:pt x="920696" y="252935"/>
                </a:lnTo>
                <a:lnTo>
                  <a:pt x="910824" y="242521"/>
                </a:lnTo>
                <a:lnTo>
                  <a:pt x="901719" y="231129"/>
                </a:lnTo>
                <a:lnTo>
                  <a:pt x="893476" y="218856"/>
                </a:lnTo>
                <a:close/>
              </a:path>
              <a:path w="1390650" h="342265">
                <a:moveTo>
                  <a:pt x="898452" y="283450"/>
                </a:moveTo>
                <a:lnTo>
                  <a:pt x="830085" y="305094"/>
                </a:lnTo>
                <a:lnTo>
                  <a:pt x="898243" y="305094"/>
                </a:lnTo>
                <a:lnTo>
                  <a:pt x="898181" y="302475"/>
                </a:lnTo>
                <a:lnTo>
                  <a:pt x="898282" y="287873"/>
                </a:lnTo>
                <a:lnTo>
                  <a:pt x="898452" y="283450"/>
                </a:lnTo>
                <a:close/>
              </a:path>
              <a:path w="1390650" h="342265">
                <a:moveTo>
                  <a:pt x="1001184" y="226416"/>
                </a:moveTo>
                <a:lnTo>
                  <a:pt x="980798" y="237442"/>
                </a:lnTo>
                <a:lnTo>
                  <a:pt x="962406" y="247159"/>
                </a:lnTo>
                <a:lnTo>
                  <a:pt x="946010" y="255566"/>
                </a:lnTo>
                <a:lnTo>
                  <a:pt x="931611" y="262663"/>
                </a:lnTo>
                <a:lnTo>
                  <a:pt x="988891" y="262663"/>
                </a:lnTo>
                <a:lnTo>
                  <a:pt x="1015621" y="251497"/>
                </a:lnTo>
                <a:lnTo>
                  <a:pt x="1001184" y="226416"/>
                </a:lnTo>
                <a:close/>
              </a:path>
              <a:path w="1390650" h="342265">
                <a:moveTo>
                  <a:pt x="861347" y="158387"/>
                </a:moveTo>
                <a:lnTo>
                  <a:pt x="835928" y="158387"/>
                </a:lnTo>
                <a:lnTo>
                  <a:pt x="835928" y="196182"/>
                </a:lnTo>
                <a:lnTo>
                  <a:pt x="861347" y="196182"/>
                </a:lnTo>
                <a:lnTo>
                  <a:pt x="861347" y="158387"/>
                </a:lnTo>
                <a:close/>
              </a:path>
              <a:path w="1390650" h="342265">
                <a:moveTo>
                  <a:pt x="957897" y="158387"/>
                </a:moveTo>
                <a:lnTo>
                  <a:pt x="932465" y="158387"/>
                </a:lnTo>
                <a:lnTo>
                  <a:pt x="932465" y="196182"/>
                </a:lnTo>
                <a:lnTo>
                  <a:pt x="957897" y="196182"/>
                </a:lnTo>
                <a:lnTo>
                  <a:pt x="957897" y="158387"/>
                </a:lnTo>
                <a:close/>
              </a:path>
              <a:path w="1390650" h="342265">
                <a:moveTo>
                  <a:pt x="1022142" y="135712"/>
                </a:moveTo>
                <a:lnTo>
                  <a:pt x="779574" y="135712"/>
                </a:lnTo>
                <a:lnTo>
                  <a:pt x="779574" y="158387"/>
                </a:lnTo>
                <a:lnTo>
                  <a:pt x="1022142" y="158387"/>
                </a:lnTo>
                <a:lnTo>
                  <a:pt x="1022142" y="135712"/>
                </a:lnTo>
                <a:close/>
              </a:path>
              <a:path w="1390650" h="342265">
                <a:moveTo>
                  <a:pt x="861347" y="105821"/>
                </a:moveTo>
                <a:lnTo>
                  <a:pt x="835928" y="105821"/>
                </a:lnTo>
                <a:lnTo>
                  <a:pt x="835928" y="135712"/>
                </a:lnTo>
                <a:lnTo>
                  <a:pt x="861347" y="135712"/>
                </a:lnTo>
                <a:lnTo>
                  <a:pt x="861347" y="105821"/>
                </a:lnTo>
                <a:close/>
              </a:path>
              <a:path w="1390650" h="342265">
                <a:moveTo>
                  <a:pt x="957897" y="105821"/>
                </a:moveTo>
                <a:lnTo>
                  <a:pt x="932465" y="105821"/>
                </a:lnTo>
                <a:lnTo>
                  <a:pt x="932465" y="135712"/>
                </a:lnTo>
                <a:lnTo>
                  <a:pt x="957897" y="135712"/>
                </a:lnTo>
                <a:lnTo>
                  <a:pt x="957897" y="105821"/>
                </a:lnTo>
                <a:close/>
              </a:path>
              <a:path w="1390650" h="342265">
                <a:moveTo>
                  <a:pt x="1020773" y="97232"/>
                </a:moveTo>
                <a:lnTo>
                  <a:pt x="994662" y="97232"/>
                </a:lnTo>
                <a:lnTo>
                  <a:pt x="994662" y="108912"/>
                </a:lnTo>
                <a:lnTo>
                  <a:pt x="1020773" y="108912"/>
                </a:lnTo>
                <a:lnTo>
                  <a:pt x="1020773" y="97232"/>
                </a:lnTo>
                <a:close/>
              </a:path>
              <a:path w="1390650" h="342265">
                <a:moveTo>
                  <a:pt x="1020773" y="41228"/>
                </a:moveTo>
                <a:lnTo>
                  <a:pt x="994662" y="41228"/>
                </a:lnTo>
                <a:lnTo>
                  <a:pt x="994662" y="74556"/>
                </a:lnTo>
                <a:lnTo>
                  <a:pt x="1020773" y="74556"/>
                </a:lnTo>
                <a:lnTo>
                  <a:pt x="1020773" y="41228"/>
                </a:lnTo>
                <a:close/>
              </a:path>
              <a:path w="1390650" h="342265">
                <a:moveTo>
                  <a:pt x="1390462" y="300972"/>
                </a:moveTo>
                <a:lnTo>
                  <a:pt x="1063368" y="300972"/>
                </a:lnTo>
                <a:lnTo>
                  <a:pt x="1063368" y="322961"/>
                </a:lnTo>
                <a:lnTo>
                  <a:pt x="1390462" y="322961"/>
                </a:lnTo>
                <a:lnTo>
                  <a:pt x="1390462" y="300972"/>
                </a:lnTo>
                <a:close/>
              </a:path>
              <a:path w="1390650" h="342265">
                <a:moveTo>
                  <a:pt x="1240309" y="265926"/>
                </a:moveTo>
                <a:lnTo>
                  <a:pt x="1214199" y="265926"/>
                </a:lnTo>
                <a:lnTo>
                  <a:pt x="1214199" y="300972"/>
                </a:lnTo>
                <a:lnTo>
                  <a:pt x="1240309" y="300972"/>
                </a:lnTo>
                <a:lnTo>
                  <a:pt x="1240309" y="265926"/>
                </a:lnTo>
                <a:close/>
              </a:path>
              <a:path w="1390650" h="342265">
                <a:moveTo>
                  <a:pt x="1351284" y="243938"/>
                </a:moveTo>
                <a:lnTo>
                  <a:pt x="1102546" y="243938"/>
                </a:lnTo>
                <a:lnTo>
                  <a:pt x="1102546" y="265926"/>
                </a:lnTo>
                <a:lnTo>
                  <a:pt x="1351284" y="265926"/>
                </a:lnTo>
                <a:lnTo>
                  <a:pt x="1351284" y="243938"/>
                </a:lnTo>
                <a:close/>
              </a:path>
              <a:path w="1390650" h="342265">
                <a:moveTo>
                  <a:pt x="1240309" y="213016"/>
                </a:moveTo>
                <a:lnTo>
                  <a:pt x="1214199" y="213016"/>
                </a:lnTo>
                <a:lnTo>
                  <a:pt x="1214199" y="243938"/>
                </a:lnTo>
                <a:lnTo>
                  <a:pt x="1240309" y="243938"/>
                </a:lnTo>
                <a:lnTo>
                  <a:pt x="1240309" y="213016"/>
                </a:lnTo>
                <a:close/>
              </a:path>
              <a:path w="1390650" h="342265">
                <a:moveTo>
                  <a:pt x="1370873" y="191027"/>
                </a:moveTo>
                <a:lnTo>
                  <a:pt x="1082957" y="191027"/>
                </a:lnTo>
                <a:lnTo>
                  <a:pt x="1082957" y="213016"/>
                </a:lnTo>
                <a:lnTo>
                  <a:pt x="1370873" y="213016"/>
                </a:lnTo>
                <a:lnTo>
                  <a:pt x="1370873" y="191027"/>
                </a:lnTo>
                <a:close/>
              </a:path>
              <a:path w="1390650" h="342265">
                <a:moveTo>
                  <a:pt x="1369152" y="16491"/>
                </a:moveTo>
                <a:lnTo>
                  <a:pt x="1224854" y="16491"/>
                </a:lnTo>
                <a:lnTo>
                  <a:pt x="1224854" y="52910"/>
                </a:lnTo>
                <a:lnTo>
                  <a:pt x="1224339" y="75758"/>
                </a:lnTo>
                <a:lnTo>
                  <a:pt x="1216612" y="123686"/>
                </a:lnTo>
                <a:lnTo>
                  <a:pt x="1194832" y="156154"/>
                </a:lnTo>
                <a:lnTo>
                  <a:pt x="1182937" y="166977"/>
                </a:lnTo>
                <a:lnTo>
                  <a:pt x="1187277" y="171422"/>
                </a:lnTo>
                <a:lnTo>
                  <a:pt x="1191778" y="176253"/>
                </a:lnTo>
                <a:lnTo>
                  <a:pt x="1196211" y="181214"/>
                </a:lnTo>
                <a:lnTo>
                  <a:pt x="1200805" y="186561"/>
                </a:lnTo>
                <a:lnTo>
                  <a:pt x="1214505" y="173054"/>
                </a:lnTo>
                <a:lnTo>
                  <a:pt x="1225713" y="159504"/>
                </a:lnTo>
                <a:lnTo>
                  <a:pt x="1234432" y="145911"/>
                </a:lnTo>
                <a:lnTo>
                  <a:pt x="1240661" y="132276"/>
                </a:lnTo>
                <a:lnTo>
                  <a:pt x="1369152" y="132276"/>
                </a:lnTo>
                <a:lnTo>
                  <a:pt x="1369152" y="111318"/>
                </a:lnTo>
                <a:lnTo>
                  <a:pt x="1245989" y="111318"/>
                </a:lnTo>
                <a:lnTo>
                  <a:pt x="1246877" y="105349"/>
                </a:lnTo>
                <a:lnTo>
                  <a:pt x="1247658" y="98950"/>
                </a:lnTo>
                <a:lnTo>
                  <a:pt x="1248334" y="92121"/>
                </a:lnTo>
                <a:lnTo>
                  <a:pt x="1248904" y="84863"/>
                </a:lnTo>
                <a:lnTo>
                  <a:pt x="1369152" y="84863"/>
                </a:lnTo>
                <a:lnTo>
                  <a:pt x="1369152" y="63904"/>
                </a:lnTo>
                <a:lnTo>
                  <a:pt x="1249758" y="63904"/>
                </a:lnTo>
                <a:lnTo>
                  <a:pt x="1249868" y="52910"/>
                </a:lnTo>
                <a:lnTo>
                  <a:pt x="1249934" y="37793"/>
                </a:lnTo>
                <a:lnTo>
                  <a:pt x="1369152" y="37793"/>
                </a:lnTo>
                <a:lnTo>
                  <a:pt x="1369152" y="16491"/>
                </a:lnTo>
                <a:close/>
              </a:path>
              <a:path w="1390650" h="342265">
                <a:moveTo>
                  <a:pt x="1284639" y="150829"/>
                </a:moveTo>
                <a:lnTo>
                  <a:pt x="1286473" y="158617"/>
                </a:lnTo>
                <a:lnTo>
                  <a:pt x="1288182" y="166862"/>
                </a:lnTo>
                <a:lnTo>
                  <a:pt x="1289791" y="175566"/>
                </a:lnTo>
                <a:lnTo>
                  <a:pt x="1299068" y="175867"/>
                </a:lnTo>
                <a:lnTo>
                  <a:pt x="1309032" y="176082"/>
                </a:lnTo>
                <a:lnTo>
                  <a:pt x="1331017" y="176253"/>
                </a:lnTo>
                <a:lnTo>
                  <a:pt x="1347704" y="174063"/>
                </a:lnTo>
                <a:lnTo>
                  <a:pt x="1359621" y="167492"/>
                </a:lnTo>
                <a:lnTo>
                  <a:pt x="1366769" y="156541"/>
                </a:lnTo>
                <a:lnTo>
                  <a:pt x="1367337" y="152890"/>
                </a:lnTo>
                <a:lnTo>
                  <a:pt x="1325174" y="152890"/>
                </a:lnTo>
                <a:lnTo>
                  <a:pt x="1316973" y="152761"/>
                </a:lnTo>
                <a:lnTo>
                  <a:pt x="1307484" y="152375"/>
                </a:lnTo>
                <a:lnTo>
                  <a:pt x="1296706" y="151731"/>
                </a:lnTo>
                <a:lnTo>
                  <a:pt x="1284639" y="150829"/>
                </a:lnTo>
                <a:close/>
              </a:path>
              <a:path w="1390650" h="342265">
                <a:moveTo>
                  <a:pt x="1119031" y="65966"/>
                </a:moveTo>
                <a:lnTo>
                  <a:pt x="1093952" y="65966"/>
                </a:lnTo>
                <a:lnTo>
                  <a:pt x="1093877" y="117244"/>
                </a:lnTo>
                <a:lnTo>
                  <a:pt x="1093179" y="124438"/>
                </a:lnTo>
                <a:lnTo>
                  <a:pt x="1090861" y="131846"/>
                </a:lnTo>
                <a:lnTo>
                  <a:pt x="1086997" y="138696"/>
                </a:lnTo>
                <a:lnTo>
                  <a:pt x="1081587" y="144988"/>
                </a:lnTo>
                <a:lnTo>
                  <a:pt x="1097382" y="167664"/>
                </a:lnTo>
                <a:lnTo>
                  <a:pt x="1172993" y="139255"/>
                </a:lnTo>
                <a:lnTo>
                  <a:pt x="1199083" y="131245"/>
                </a:lnTo>
                <a:lnTo>
                  <a:pt x="1199067" y="130558"/>
                </a:lnTo>
                <a:lnTo>
                  <a:pt x="1119031" y="130558"/>
                </a:lnTo>
                <a:lnTo>
                  <a:pt x="1119031" y="65966"/>
                </a:lnTo>
                <a:close/>
              </a:path>
              <a:path w="1390650" h="342265">
                <a:moveTo>
                  <a:pt x="1369152" y="132276"/>
                </a:moveTo>
                <a:lnTo>
                  <a:pt x="1344072" y="132276"/>
                </a:lnTo>
                <a:lnTo>
                  <a:pt x="1344072" y="135712"/>
                </a:lnTo>
                <a:lnTo>
                  <a:pt x="1342891" y="143227"/>
                </a:lnTo>
                <a:lnTo>
                  <a:pt x="1339349" y="148595"/>
                </a:lnTo>
                <a:lnTo>
                  <a:pt x="1333443" y="151816"/>
                </a:lnTo>
                <a:lnTo>
                  <a:pt x="1325174" y="152890"/>
                </a:lnTo>
                <a:lnTo>
                  <a:pt x="1367337" y="152890"/>
                </a:lnTo>
                <a:lnTo>
                  <a:pt x="1369152" y="141209"/>
                </a:lnTo>
                <a:lnTo>
                  <a:pt x="1369152" y="132276"/>
                </a:lnTo>
                <a:close/>
              </a:path>
              <a:path w="1390650" h="342265">
                <a:moveTo>
                  <a:pt x="1198744" y="104790"/>
                </a:moveTo>
                <a:lnTo>
                  <a:pt x="1161121" y="117244"/>
                </a:lnTo>
                <a:lnTo>
                  <a:pt x="1119031" y="130558"/>
                </a:lnTo>
                <a:lnTo>
                  <a:pt x="1199067" y="130558"/>
                </a:lnTo>
                <a:lnTo>
                  <a:pt x="1198935" y="124953"/>
                </a:lnTo>
                <a:lnTo>
                  <a:pt x="1198810" y="116471"/>
                </a:lnTo>
                <a:lnTo>
                  <a:pt x="1198744" y="104790"/>
                </a:lnTo>
                <a:close/>
              </a:path>
              <a:path w="1390650" h="342265">
                <a:moveTo>
                  <a:pt x="1369152" y="84863"/>
                </a:moveTo>
                <a:lnTo>
                  <a:pt x="1344072" y="84863"/>
                </a:lnTo>
                <a:lnTo>
                  <a:pt x="1344072" y="111318"/>
                </a:lnTo>
                <a:lnTo>
                  <a:pt x="1369152" y="111318"/>
                </a:lnTo>
                <a:lnTo>
                  <a:pt x="1369152" y="84863"/>
                </a:lnTo>
                <a:close/>
              </a:path>
              <a:path w="1390650" h="342265">
                <a:moveTo>
                  <a:pt x="1208356" y="43977"/>
                </a:moveTo>
                <a:lnTo>
                  <a:pt x="1064398" y="43977"/>
                </a:lnTo>
                <a:lnTo>
                  <a:pt x="1064398" y="65966"/>
                </a:lnTo>
                <a:lnTo>
                  <a:pt x="1208356" y="65966"/>
                </a:lnTo>
                <a:lnTo>
                  <a:pt x="1208356" y="43977"/>
                </a:lnTo>
                <a:close/>
              </a:path>
              <a:path w="1390650" h="342265">
                <a:moveTo>
                  <a:pt x="1369152" y="37793"/>
                </a:moveTo>
                <a:lnTo>
                  <a:pt x="1344072" y="37793"/>
                </a:lnTo>
                <a:lnTo>
                  <a:pt x="1344072" y="63904"/>
                </a:lnTo>
                <a:lnTo>
                  <a:pt x="1369152" y="63904"/>
                </a:lnTo>
                <a:lnTo>
                  <a:pt x="1369152" y="37793"/>
                </a:lnTo>
                <a:close/>
              </a:path>
              <a:path w="1390650" h="342265">
                <a:moveTo>
                  <a:pt x="1136899" y="0"/>
                </a:moveTo>
                <a:lnTo>
                  <a:pt x="1115601" y="12369"/>
                </a:lnTo>
                <a:lnTo>
                  <a:pt x="1120708" y="19304"/>
                </a:lnTo>
                <a:lnTo>
                  <a:pt x="1126077" y="26884"/>
                </a:lnTo>
                <a:lnTo>
                  <a:pt x="1131705" y="35108"/>
                </a:lnTo>
                <a:lnTo>
                  <a:pt x="1137590" y="43977"/>
                </a:lnTo>
                <a:lnTo>
                  <a:pt x="1146172" y="43977"/>
                </a:lnTo>
                <a:lnTo>
                  <a:pt x="1162670" y="34013"/>
                </a:lnTo>
                <a:lnTo>
                  <a:pt x="1157065" y="26476"/>
                </a:lnTo>
                <a:lnTo>
                  <a:pt x="1150901" y="18295"/>
                </a:lnTo>
                <a:lnTo>
                  <a:pt x="1144179" y="9469"/>
                </a:lnTo>
                <a:lnTo>
                  <a:pt x="113689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0" name="object 3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401392" y="10431012"/>
            <a:ext cx="2104899" cy="714700"/>
          </a:xfrm>
          <a:prstGeom prst="rect">
            <a:avLst/>
          </a:prstGeom>
        </p:spPr>
      </p:pic>
      <p:sp>
        <p:nvSpPr>
          <p:cNvPr id="31" name="object 3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42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pc="20"/>
              <a:t>厂商：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71247" y="5400031"/>
            <a:ext cx="929005" cy="654050"/>
          </a:xfrm>
          <a:custGeom>
            <a:avLst/>
            <a:gdLst/>
            <a:ahLst/>
            <a:cxnLst/>
            <a:rect l="l" t="t" r="r" b="b"/>
            <a:pathLst>
              <a:path w="929004" h="654050">
                <a:moveTo>
                  <a:pt x="225728" y="0"/>
                </a:moveTo>
                <a:lnTo>
                  <a:pt x="167810" y="5951"/>
                </a:lnTo>
                <a:lnTo>
                  <a:pt x="119710" y="23805"/>
                </a:lnTo>
                <a:lnTo>
                  <a:pt x="80689" y="52518"/>
                </a:lnTo>
                <a:lnTo>
                  <a:pt x="50013" y="91047"/>
                </a:lnTo>
                <a:lnTo>
                  <a:pt x="27189" y="138780"/>
                </a:lnTo>
                <a:lnTo>
                  <a:pt x="11728" y="195102"/>
                </a:lnTo>
                <a:lnTo>
                  <a:pt x="2894" y="258725"/>
                </a:lnTo>
                <a:lnTo>
                  <a:pt x="71" y="322471"/>
                </a:lnTo>
                <a:lnTo>
                  <a:pt x="0" y="331305"/>
                </a:lnTo>
                <a:lnTo>
                  <a:pt x="608" y="366507"/>
                </a:lnTo>
                <a:lnTo>
                  <a:pt x="5884" y="436081"/>
                </a:lnTo>
                <a:lnTo>
                  <a:pt x="16682" y="496621"/>
                </a:lnTo>
                <a:lnTo>
                  <a:pt x="34475" y="547667"/>
                </a:lnTo>
                <a:lnTo>
                  <a:pt x="59599" y="589080"/>
                </a:lnTo>
                <a:lnTo>
                  <a:pt x="92607" y="620492"/>
                </a:lnTo>
                <a:lnTo>
                  <a:pt x="133775" y="641766"/>
                </a:lnTo>
                <a:lnTo>
                  <a:pt x="184206" y="652442"/>
                </a:lnTo>
                <a:lnTo>
                  <a:pt x="212965" y="653776"/>
                </a:lnTo>
                <a:lnTo>
                  <a:pt x="243366" y="652288"/>
                </a:lnTo>
                <a:lnTo>
                  <a:pt x="296620" y="640386"/>
                </a:lnTo>
                <a:lnTo>
                  <a:pt x="340043" y="616842"/>
                </a:lnTo>
                <a:lnTo>
                  <a:pt x="373782" y="584570"/>
                </a:lnTo>
                <a:lnTo>
                  <a:pt x="217873" y="584570"/>
                </a:lnTo>
                <a:lnTo>
                  <a:pt x="200863" y="583681"/>
                </a:lnTo>
                <a:lnTo>
                  <a:pt x="157748" y="570336"/>
                </a:lnTo>
                <a:lnTo>
                  <a:pt x="125538" y="539322"/>
                </a:lnTo>
                <a:lnTo>
                  <a:pt x="103206" y="488675"/>
                </a:lnTo>
                <a:lnTo>
                  <a:pt x="93695" y="443458"/>
                </a:lnTo>
                <a:lnTo>
                  <a:pt x="88174" y="388302"/>
                </a:lnTo>
                <a:lnTo>
                  <a:pt x="86333" y="322471"/>
                </a:lnTo>
                <a:lnTo>
                  <a:pt x="86671" y="296396"/>
                </a:lnTo>
                <a:lnTo>
                  <a:pt x="89370" y="246823"/>
                </a:lnTo>
                <a:lnTo>
                  <a:pt x="95030" y="200992"/>
                </a:lnTo>
                <a:lnTo>
                  <a:pt x="105215" y="160745"/>
                </a:lnTo>
                <a:lnTo>
                  <a:pt x="129833" y="112153"/>
                </a:lnTo>
                <a:lnTo>
                  <a:pt x="167074" y="80250"/>
                </a:lnTo>
                <a:lnTo>
                  <a:pt x="220819" y="69207"/>
                </a:lnTo>
                <a:lnTo>
                  <a:pt x="382713" y="69207"/>
                </a:lnTo>
                <a:lnTo>
                  <a:pt x="379585" y="64697"/>
                </a:lnTo>
                <a:lnTo>
                  <a:pt x="346577" y="33284"/>
                </a:lnTo>
                <a:lnTo>
                  <a:pt x="305379" y="12010"/>
                </a:lnTo>
                <a:lnTo>
                  <a:pt x="254701" y="1334"/>
                </a:lnTo>
                <a:lnTo>
                  <a:pt x="225728" y="0"/>
                </a:lnTo>
                <a:close/>
              </a:path>
              <a:path w="929004" h="654050">
                <a:moveTo>
                  <a:pt x="382713" y="69207"/>
                </a:moveTo>
                <a:lnTo>
                  <a:pt x="220819" y="69207"/>
                </a:lnTo>
                <a:lnTo>
                  <a:pt x="232307" y="69590"/>
                </a:lnTo>
                <a:lnTo>
                  <a:pt x="243212" y="70740"/>
                </a:lnTo>
                <a:lnTo>
                  <a:pt x="281129" y="83317"/>
                </a:lnTo>
                <a:lnTo>
                  <a:pt x="310578" y="110312"/>
                </a:lnTo>
                <a:lnTo>
                  <a:pt x="331745" y="152217"/>
                </a:lnTo>
                <a:lnTo>
                  <a:pt x="342466" y="194182"/>
                </a:lnTo>
                <a:lnTo>
                  <a:pt x="349414" y="245903"/>
                </a:lnTo>
                <a:lnTo>
                  <a:pt x="351991" y="286150"/>
                </a:lnTo>
                <a:lnTo>
                  <a:pt x="352850" y="331305"/>
                </a:lnTo>
                <a:lnTo>
                  <a:pt x="352712" y="348806"/>
                </a:lnTo>
                <a:lnTo>
                  <a:pt x="350642" y="399285"/>
                </a:lnTo>
                <a:lnTo>
                  <a:pt x="345258" y="445621"/>
                </a:lnTo>
                <a:lnTo>
                  <a:pt x="335671" y="486651"/>
                </a:lnTo>
                <a:lnTo>
                  <a:pt x="321606" y="522067"/>
                </a:lnTo>
                <a:lnTo>
                  <a:pt x="294197" y="558203"/>
                </a:lnTo>
                <a:lnTo>
                  <a:pt x="255376" y="579601"/>
                </a:lnTo>
                <a:lnTo>
                  <a:pt x="217873" y="584570"/>
                </a:lnTo>
                <a:lnTo>
                  <a:pt x="373782" y="584570"/>
                </a:lnTo>
                <a:lnTo>
                  <a:pt x="401841" y="539951"/>
                </a:lnTo>
                <a:lnTo>
                  <a:pt x="420983" y="488047"/>
                </a:lnTo>
                <a:lnTo>
                  <a:pt x="432747" y="427936"/>
                </a:lnTo>
                <a:lnTo>
                  <a:pt x="438514" y="361184"/>
                </a:lnTo>
                <a:lnTo>
                  <a:pt x="439184" y="322471"/>
                </a:lnTo>
                <a:lnTo>
                  <a:pt x="438575" y="287269"/>
                </a:lnTo>
                <a:lnTo>
                  <a:pt x="433299" y="217695"/>
                </a:lnTo>
                <a:lnTo>
                  <a:pt x="422501" y="157156"/>
                </a:lnTo>
                <a:lnTo>
                  <a:pt x="404709" y="106110"/>
                </a:lnTo>
                <a:lnTo>
                  <a:pt x="393098" y="84177"/>
                </a:lnTo>
                <a:lnTo>
                  <a:pt x="382713" y="69207"/>
                </a:lnTo>
                <a:close/>
              </a:path>
              <a:path w="929004" h="654050">
                <a:moveTo>
                  <a:pt x="913435" y="576717"/>
                </a:moveTo>
                <a:lnTo>
                  <a:pt x="576404" y="576717"/>
                </a:lnTo>
                <a:lnTo>
                  <a:pt x="574031" y="577453"/>
                </a:lnTo>
                <a:lnTo>
                  <a:pt x="561352" y="605184"/>
                </a:lnTo>
                <a:lnTo>
                  <a:pt x="561352" y="617291"/>
                </a:lnTo>
                <a:lnTo>
                  <a:pt x="576730" y="644450"/>
                </a:lnTo>
                <a:lnTo>
                  <a:pt x="913108" y="644450"/>
                </a:lnTo>
                <a:lnTo>
                  <a:pt x="928487" y="617291"/>
                </a:lnTo>
                <a:lnTo>
                  <a:pt x="928487" y="605184"/>
                </a:lnTo>
                <a:lnTo>
                  <a:pt x="913435" y="576717"/>
                </a:lnTo>
                <a:close/>
              </a:path>
              <a:path w="929004" h="654050">
                <a:moveTo>
                  <a:pt x="795965" y="93747"/>
                </a:moveTo>
                <a:lnTo>
                  <a:pt x="711543" y="93747"/>
                </a:lnTo>
                <a:lnTo>
                  <a:pt x="711543" y="576717"/>
                </a:lnTo>
                <a:lnTo>
                  <a:pt x="795965" y="576717"/>
                </a:lnTo>
                <a:lnTo>
                  <a:pt x="795965" y="93747"/>
                </a:lnTo>
                <a:close/>
              </a:path>
              <a:path w="929004" h="654050">
                <a:moveTo>
                  <a:pt x="764553" y="4909"/>
                </a:moveTo>
                <a:lnTo>
                  <a:pt x="750809" y="4909"/>
                </a:lnTo>
                <a:lnTo>
                  <a:pt x="745901" y="4990"/>
                </a:lnTo>
                <a:lnTo>
                  <a:pt x="719396" y="10798"/>
                </a:lnTo>
                <a:lnTo>
                  <a:pt x="573132" y="104546"/>
                </a:lnTo>
                <a:lnTo>
                  <a:pt x="558898" y="135794"/>
                </a:lnTo>
                <a:lnTo>
                  <a:pt x="558898" y="148883"/>
                </a:lnTo>
                <a:lnTo>
                  <a:pt x="570105" y="173424"/>
                </a:lnTo>
                <a:lnTo>
                  <a:pt x="577631" y="172116"/>
                </a:lnTo>
                <a:lnTo>
                  <a:pt x="582621" y="170152"/>
                </a:lnTo>
                <a:lnTo>
                  <a:pt x="588838" y="166880"/>
                </a:lnTo>
                <a:lnTo>
                  <a:pt x="711543" y="93747"/>
                </a:lnTo>
                <a:lnTo>
                  <a:pt x="795965" y="93747"/>
                </a:lnTo>
                <a:lnTo>
                  <a:pt x="795965" y="16688"/>
                </a:lnTo>
                <a:lnTo>
                  <a:pt x="795474" y="14806"/>
                </a:lnTo>
                <a:lnTo>
                  <a:pt x="771097" y="5235"/>
                </a:lnTo>
                <a:lnTo>
                  <a:pt x="764553" y="490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60730" y="6288520"/>
            <a:ext cx="5981168" cy="9875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01392" y="10431012"/>
            <a:ext cx="2104899" cy="7147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42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pc="20"/>
              <a:t>厂商：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7835" y="399434"/>
            <a:ext cx="3644265" cy="50800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150" spc="15"/>
              <a:t>研发体系和面临挑战</a:t>
            </a:r>
            <a:endParaRPr sz="3150"/>
          </a:p>
        </p:txBody>
      </p:sp>
      <p:grpSp>
        <p:nvGrpSpPr>
          <p:cNvPr id="3" name="object 3"/>
          <p:cNvGrpSpPr/>
          <p:nvPr/>
        </p:nvGrpSpPr>
        <p:grpSpPr>
          <a:xfrm>
            <a:off x="9886649" y="7283884"/>
            <a:ext cx="1445260" cy="1100455"/>
            <a:chOff x="9886649" y="7283884"/>
            <a:chExt cx="1445260" cy="1100455"/>
          </a:xfrm>
        </p:grpSpPr>
        <p:sp>
          <p:nvSpPr>
            <p:cNvPr id="4" name="object 4"/>
            <p:cNvSpPr/>
            <p:nvPr/>
          </p:nvSpPr>
          <p:spPr>
            <a:xfrm>
              <a:off x="9886645" y="7283888"/>
              <a:ext cx="1445260" cy="1100455"/>
            </a:xfrm>
            <a:custGeom>
              <a:avLst/>
              <a:gdLst/>
              <a:ahLst/>
              <a:cxnLst/>
              <a:rect l="l" t="t" r="r" b="b"/>
              <a:pathLst>
                <a:path w="1445259" h="1100454">
                  <a:moveTo>
                    <a:pt x="1444980" y="549732"/>
                  </a:moveTo>
                  <a:lnTo>
                    <a:pt x="1438503" y="500722"/>
                  </a:lnTo>
                  <a:lnTo>
                    <a:pt x="1420190" y="456603"/>
                  </a:lnTo>
                  <a:lnTo>
                    <a:pt x="1391716" y="419150"/>
                  </a:lnTo>
                  <a:lnTo>
                    <a:pt x="1354759" y="390169"/>
                  </a:lnTo>
                  <a:lnTo>
                    <a:pt x="1310970" y="371462"/>
                  </a:lnTo>
                  <a:lnTo>
                    <a:pt x="1262037" y="364832"/>
                  </a:lnTo>
                  <a:lnTo>
                    <a:pt x="628510" y="364832"/>
                  </a:lnTo>
                  <a:lnTo>
                    <a:pt x="681177" y="312343"/>
                  </a:lnTo>
                  <a:lnTo>
                    <a:pt x="711098" y="273304"/>
                  </a:lnTo>
                  <a:lnTo>
                    <a:pt x="729056" y="229374"/>
                  </a:lnTo>
                  <a:lnTo>
                    <a:pt x="735050" y="183019"/>
                  </a:lnTo>
                  <a:lnTo>
                    <a:pt x="729056" y="136664"/>
                  </a:lnTo>
                  <a:lnTo>
                    <a:pt x="711098" y="92735"/>
                  </a:lnTo>
                  <a:lnTo>
                    <a:pt x="681177" y="53695"/>
                  </a:lnTo>
                  <a:lnTo>
                    <a:pt x="641997" y="23863"/>
                  </a:lnTo>
                  <a:lnTo>
                    <a:pt x="597941" y="5969"/>
                  </a:lnTo>
                  <a:lnTo>
                    <a:pt x="551434" y="0"/>
                  </a:lnTo>
                  <a:lnTo>
                    <a:pt x="504913" y="5969"/>
                  </a:lnTo>
                  <a:lnTo>
                    <a:pt x="460857" y="23863"/>
                  </a:lnTo>
                  <a:lnTo>
                    <a:pt x="421678" y="53695"/>
                  </a:lnTo>
                  <a:lnTo>
                    <a:pt x="61556" y="412648"/>
                  </a:lnTo>
                  <a:lnTo>
                    <a:pt x="56934" y="416267"/>
                  </a:lnTo>
                  <a:lnTo>
                    <a:pt x="55600" y="416267"/>
                  </a:lnTo>
                  <a:lnTo>
                    <a:pt x="32258" y="444334"/>
                  </a:lnTo>
                  <a:lnTo>
                    <a:pt x="27482" y="453059"/>
                  </a:lnTo>
                  <a:lnTo>
                    <a:pt x="24790" y="456603"/>
                  </a:lnTo>
                  <a:lnTo>
                    <a:pt x="22390" y="462368"/>
                  </a:lnTo>
                  <a:lnTo>
                    <a:pt x="14770" y="476313"/>
                  </a:lnTo>
                  <a:lnTo>
                    <a:pt x="9359" y="493763"/>
                  </a:lnTo>
                  <a:lnTo>
                    <a:pt x="6477" y="500722"/>
                  </a:lnTo>
                  <a:lnTo>
                    <a:pt x="5918" y="504863"/>
                  </a:lnTo>
                  <a:lnTo>
                    <a:pt x="3797" y="511746"/>
                  </a:lnTo>
                  <a:lnTo>
                    <a:pt x="177" y="548309"/>
                  </a:lnTo>
                  <a:lnTo>
                    <a:pt x="0" y="549732"/>
                  </a:lnTo>
                  <a:lnTo>
                    <a:pt x="25" y="549948"/>
                  </a:lnTo>
                  <a:lnTo>
                    <a:pt x="0" y="550214"/>
                  </a:lnTo>
                  <a:lnTo>
                    <a:pt x="3797" y="587667"/>
                  </a:lnTo>
                  <a:lnTo>
                    <a:pt x="5943" y="594588"/>
                  </a:lnTo>
                  <a:lnTo>
                    <a:pt x="6477" y="598576"/>
                  </a:lnTo>
                  <a:lnTo>
                    <a:pt x="9232" y="605167"/>
                  </a:lnTo>
                  <a:lnTo>
                    <a:pt x="14770" y="622960"/>
                  </a:lnTo>
                  <a:lnTo>
                    <a:pt x="22872" y="637730"/>
                  </a:lnTo>
                  <a:lnTo>
                    <a:pt x="24790" y="642277"/>
                  </a:lnTo>
                  <a:lnTo>
                    <a:pt x="26847" y="644956"/>
                  </a:lnTo>
                  <a:lnTo>
                    <a:pt x="32258" y="654786"/>
                  </a:lnTo>
                  <a:lnTo>
                    <a:pt x="53035" y="678891"/>
                  </a:lnTo>
                  <a:lnTo>
                    <a:pt x="53263" y="679170"/>
                  </a:lnTo>
                  <a:lnTo>
                    <a:pt x="421678" y="1046721"/>
                  </a:lnTo>
                  <a:lnTo>
                    <a:pt x="460857" y="1076553"/>
                  </a:lnTo>
                  <a:lnTo>
                    <a:pt x="504913" y="1094447"/>
                  </a:lnTo>
                  <a:lnTo>
                    <a:pt x="551434" y="1100416"/>
                  </a:lnTo>
                  <a:lnTo>
                    <a:pt x="597941" y="1094447"/>
                  </a:lnTo>
                  <a:lnTo>
                    <a:pt x="641997" y="1076553"/>
                  </a:lnTo>
                  <a:lnTo>
                    <a:pt x="681177" y="1046721"/>
                  </a:lnTo>
                  <a:lnTo>
                    <a:pt x="711098" y="1007516"/>
                  </a:lnTo>
                  <a:lnTo>
                    <a:pt x="729056" y="963168"/>
                  </a:lnTo>
                  <a:lnTo>
                    <a:pt x="735050" y="916241"/>
                  </a:lnTo>
                  <a:lnTo>
                    <a:pt x="729056" y="869327"/>
                  </a:lnTo>
                  <a:lnTo>
                    <a:pt x="711098" y="824979"/>
                  </a:lnTo>
                  <a:lnTo>
                    <a:pt x="681177" y="785774"/>
                  </a:lnTo>
                  <a:lnTo>
                    <a:pt x="627024" y="732332"/>
                  </a:lnTo>
                  <a:lnTo>
                    <a:pt x="1262037" y="732332"/>
                  </a:lnTo>
                  <a:lnTo>
                    <a:pt x="1310970" y="725868"/>
                  </a:lnTo>
                  <a:lnTo>
                    <a:pt x="1354759" y="707593"/>
                  </a:lnTo>
                  <a:lnTo>
                    <a:pt x="1391716" y="679170"/>
                  </a:lnTo>
                  <a:lnTo>
                    <a:pt x="1420190" y="642277"/>
                  </a:lnTo>
                  <a:lnTo>
                    <a:pt x="1438503" y="598576"/>
                  </a:lnTo>
                  <a:lnTo>
                    <a:pt x="1444980" y="549732"/>
                  </a:lnTo>
                  <a:close/>
                </a:path>
              </a:pathLst>
            </a:custGeom>
            <a:solidFill>
              <a:srgbClr val="16E7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901199" y="7657952"/>
              <a:ext cx="442595" cy="367665"/>
            </a:xfrm>
            <a:custGeom>
              <a:avLst/>
              <a:gdLst/>
              <a:ahLst/>
              <a:cxnLst/>
              <a:rect l="l" t="t" r="r" b="b"/>
              <a:pathLst>
                <a:path w="442595" h="367665">
                  <a:moveTo>
                    <a:pt x="182993" y="0"/>
                  </a:moveTo>
                  <a:lnTo>
                    <a:pt x="147488" y="3394"/>
                  </a:lnTo>
                  <a:lnTo>
                    <a:pt x="114371" y="13290"/>
                  </a:lnTo>
                  <a:lnTo>
                    <a:pt x="84294" y="29252"/>
                  </a:lnTo>
                  <a:lnTo>
                    <a:pt x="57908" y="50849"/>
                  </a:lnTo>
                  <a:lnTo>
                    <a:pt x="55592" y="50849"/>
                  </a:lnTo>
                  <a:lnTo>
                    <a:pt x="39522" y="69015"/>
                  </a:lnTo>
                  <a:lnTo>
                    <a:pt x="26058" y="88697"/>
                  </a:lnTo>
                  <a:lnTo>
                    <a:pt x="15200" y="109680"/>
                  </a:lnTo>
                  <a:lnTo>
                    <a:pt x="6948" y="131745"/>
                  </a:lnTo>
                  <a:lnTo>
                    <a:pt x="6948" y="134057"/>
                  </a:lnTo>
                  <a:lnTo>
                    <a:pt x="3908" y="143086"/>
                  </a:lnTo>
                  <a:lnTo>
                    <a:pt x="1736" y="152548"/>
                  </a:lnTo>
                  <a:lnTo>
                    <a:pt x="434" y="162010"/>
                  </a:lnTo>
                  <a:lnTo>
                    <a:pt x="0" y="171039"/>
                  </a:lnTo>
                  <a:lnTo>
                    <a:pt x="0" y="184907"/>
                  </a:lnTo>
                  <a:lnTo>
                    <a:pt x="5862" y="233987"/>
                  </a:lnTo>
                  <a:lnTo>
                    <a:pt x="30112" y="285739"/>
                  </a:lnTo>
                  <a:lnTo>
                    <a:pt x="55592" y="316653"/>
                  </a:lnTo>
                  <a:lnTo>
                    <a:pt x="114371" y="354501"/>
                  </a:lnTo>
                  <a:lnTo>
                    <a:pt x="182993" y="367502"/>
                  </a:lnTo>
                  <a:lnTo>
                    <a:pt x="208220" y="365805"/>
                  </a:lnTo>
                  <a:lnTo>
                    <a:pt x="254331" y="352876"/>
                  </a:lnTo>
                  <a:lnTo>
                    <a:pt x="288100" y="334854"/>
                  </a:lnTo>
                  <a:lnTo>
                    <a:pt x="326609" y="300474"/>
                  </a:lnTo>
                  <a:lnTo>
                    <a:pt x="442429" y="184907"/>
                  </a:lnTo>
                  <a:lnTo>
                    <a:pt x="296497" y="39293"/>
                  </a:lnTo>
                  <a:lnTo>
                    <a:pt x="270945" y="23402"/>
                  </a:lnTo>
                  <a:lnTo>
                    <a:pt x="243220" y="10979"/>
                  </a:lnTo>
                  <a:lnTo>
                    <a:pt x="213758" y="2889"/>
                  </a:lnTo>
                  <a:lnTo>
                    <a:pt x="182993" y="0"/>
                  </a:lnTo>
                  <a:close/>
                </a:path>
              </a:pathLst>
            </a:custGeom>
            <a:solidFill>
              <a:srgbClr val="0B74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069715" y="7648721"/>
              <a:ext cx="445134" cy="367665"/>
            </a:xfrm>
            <a:custGeom>
              <a:avLst/>
              <a:gdLst/>
              <a:ahLst/>
              <a:cxnLst/>
              <a:rect l="l" t="t" r="r" b="b"/>
              <a:pathLst>
                <a:path w="445134" h="367665">
                  <a:moveTo>
                    <a:pt x="444614" y="367499"/>
                  </a:moveTo>
                  <a:lnTo>
                    <a:pt x="259359" y="184835"/>
                  </a:lnTo>
                  <a:lnTo>
                    <a:pt x="143573" y="300443"/>
                  </a:lnTo>
                  <a:lnTo>
                    <a:pt x="110540" y="330682"/>
                  </a:lnTo>
                  <a:lnTo>
                    <a:pt x="71323" y="352869"/>
                  </a:lnTo>
                  <a:lnTo>
                    <a:pt x="25222" y="365798"/>
                  </a:lnTo>
                  <a:lnTo>
                    <a:pt x="0" y="367499"/>
                  </a:lnTo>
                  <a:lnTo>
                    <a:pt x="444614" y="367499"/>
                  </a:lnTo>
                  <a:close/>
                </a:path>
                <a:path w="445134" h="367665">
                  <a:moveTo>
                    <a:pt x="444614" y="0"/>
                  </a:moveTo>
                  <a:lnTo>
                    <a:pt x="0" y="0"/>
                  </a:lnTo>
                  <a:lnTo>
                    <a:pt x="30759" y="2882"/>
                  </a:lnTo>
                  <a:lnTo>
                    <a:pt x="60210" y="10972"/>
                  </a:lnTo>
                  <a:lnTo>
                    <a:pt x="87922" y="23393"/>
                  </a:lnTo>
                  <a:lnTo>
                    <a:pt x="113474" y="39268"/>
                  </a:lnTo>
                  <a:lnTo>
                    <a:pt x="115785" y="41579"/>
                  </a:lnTo>
                  <a:lnTo>
                    <a:pt x="143573" y="67005"/>
                  </a:lnTo>
                  <a:lnTo>
                    <a:pt x="259359" y="184835"/>
                  </a:lnTo>
                  <a:lnTo>
                    <a:pt x="444614" y="0"/>
                  </a:lnTo>
                  <a:close/>
                </a:path>
              </a:pathLst>
            </a:custGeom>
            <a:solidFill>
              <a:srgbClr val="10AD9B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6568390" y="6074560"/>
            <a:ext cx="1649730" cy="1320800"/>
            <a:chOff x="6568390" y="6074560"/>
            <a:chExt cx="1649730" cy="1320800"/>
          </a:xfrm>
        </p:grpSpPr>
        <p:sp>
          <p:nvSpPr>
            <p:cNvPr id="8" name="object 8"/>
            <p:cNvSpPr/>
            <p:nvPr/>
          </p:nvSpPr>
          <p:spPr>
            <a:xfrm>
              <a:off x="6568389" y="6074568"/>
              <a:ext cx="1649730" cy="1320800"/>
            </a:xfrm>
            <a:custGeom>
              <a:avLst/>
              <a:gdLst/>
              <a:ahLst/>
              <a:cxnLst/>
              <a:rect l="l" t="t" r="r" b="b"/>
              <a:pathLst>
                <a:path w="1649729" h="1320800">
                  <a:moveTo>
                    <a:pt x="1649247" y="660273"/>
                  </a:moveTo>
                  <a:lnTo>
                    <a:pt x="1644904" y="614019"/>
                  </a:lnTo>
                  <a:lnTo>
                    <a:pt x="1643862" y="610501"/>
                  </a:lnTo>
                  <a:lnTo>
                    <a:pt x="1643786" y="609739"/>
                  </a:lnTo>
                  <a:lnTo>
                    <a:pt x="1642694" y="606526"/>
                  </a:lnTo>
                  <a:lnTo>
                    <a:pt x="1632381" y="571411"/>
                  </a:lnTo>
                  <a:lnTo>
                    <a:pt x="1612430" y="532968"/>
                  </a:lnTo>
                  <a:lnTo>
                    <a:pt x="1585772" y="499211"/>
                  </a:lnTo>
                  <a:lnTo>
                    <a:pt x="1583131" y="499211"/>
                  </a:lnTo>
                  <a:lnTo>
                    <a:pt x="1167955" y="63246"/>
                  </a:lnTo>
                  <a:lnTo>
                    <a:pt x="1130033" y="31623"/>
                  </a:lnTo>
                  <a:lnTo>
                    <a:pt x="1087729" y="10541"/>
                  </a:lnTo>
                  <a:lnTo>
                    <a:pt x="1042771" y="0"/>
                  </a:lnTo>
                  <a:lnTo>
                    <a:pt x="996950" y="0"/>
                  </a:lnTo>
                  <a:lnTo>
                    <a:pt x="952004" y="10541"/>
                  </a:lnTo>
                  <a:lnTo>
                    <a:pt x="909688" y="31623"/>
                  </a:lnTo>
                  <a:lnTo>
                    <a:pt x="871778" y="63246"/>
                  </a:lnTo>
                  <a:lnTo>
                    <a:pt x="841654" y="103212"/>
                  </a:lnTo>
                  <a:lnTo>
                    <a:pt x="821588" y="148043"/>
                  </a:lnTo>
                  <a:lnTo>
                    <a:pt x="811542" y="195783"/>
                  </a:lnTo>
                  <a:lnTo>
                    <a:pt x="811542" y="244487"/>
                  </a:lnTo>
                  <a:lnTo>
                    <a:pt x="821588" y="292239"/>
                  </a:lnTo>
                  <a:lnTo>
                    <a:pt x="841654" y="337058"/>
                  </a:lnTo>
                  <a:lnTo>
                    <a:pt x="871778" y="377024"/>
                  </a:lnTo>
                  <a:lnTo>
                    <a:pt x="933564" y="441286"/>
                  </a:lnTo>
                  <a:lnTo>
                    <a:pt x="208788" y="441286"/>
                  </a:lnTo>
                  <a:lnTo>
                    <a:pt x="160604" y="447014"/>
                  </a:lnTo>
                  <a:lnTo>
                    <a:pt x="116547" y="463359"/>
                  </a:lnTo>
                  <a:lnTo>
                    <a:pt x="77787" y="489077"/>
                  </a:lnTo>
                  <a:lnTo>
                    <a:pt x="45554" y="522871"/>
                  </a:lnTo>
                  <a:lnTo>
                    <a:pt x="21043" y="563524"/>
                  </a:lnTo>
                  <a:lnTo>
                    <a:pt x="5461" y="609739"/>
                  </a:lnTo>
                  <a:lnTo>
                    <a:pt x="0" y="660273"/>
                  </a:lnTo>
                  <a:lnTo>
                    <a:pt x="5461" y="710806"/>
                  </a:lnTo>
                  <a:lnTo>
                    <a:pt x="21043" y="757021"/>
                  </a:lnTo>
                  <a:lnTo>
                    <a:pt x="45554" y="797674"/>
                  </a:lnTo>
                  <a:lnTo>
                    <a:pt x="77787" y="831469"/>
                  </a:lnTo>
                  <a:lnTo>
                    <a:pt x="116547" y="857186"/>
                  </a:lnTo>
                  <a:lnTo>
                    <a:pt x="160604" y="873531"/>
                  </a:lnTo>
                  <a:lnTo>
                    <a:pt x="208788" y="879259"/>
                  </a:lnTo>
                  <a:lnTo>
                    <a:pt x="935609" y="879259"/>
                  </a:lnTo>
                  <a:lnTo>
                    <a:pt x="871778" y="946289"/>
                  </a:lnTo>
                  <a:lnTo>
                    <a:pt x="841654" y="986104"/>
                  </a:lnTo>
                  <a:lnTo>
                    <a:pt x="821588" y="1030541"/>
                  </a:lnTo>
                  <a:lnTo>
                    <a:pt x="811542" y="1077734"/>
                  </a:lnTo>
                  <a:lnTo>
                    <a:pt x="811542" y="1125855"/>
                  </a:lnTo>
                  <a:lnTo>
                    <a:pt x="821588" y="1173060"/>
                  </a:lnTo>
                  <a:lnTo>
                    <a:pt x="841654" y="1217485"/>
                  </a:lnTo>
                  <a:lnTo>
                    <a:pt x="871778" y="1257300"/>
                  </a:lnTo>
                  <a:lnTo>
                    <a:pt x="909688" y="1288923"/>
                  </a:lnTo>
                  <a:lnTo>
                    <a:pt x="952004" y="1310005"/>
                  </a:lnTo>
                  <a:lnTo>
                    <a:pt x="996950" y="1320546"/>
                  </a:lnTo>
                  <a:lnTo>
                    <a:pt x="1042771" y="1320546"/>
                  </a:lnTo>
                  <a:lnTo>
                    <a:pt x="1087729" y="1310005"/>
                  </a:lnTo>
                  <a:lnTo>
                    <a:pt x="1130033" y="1288923"/>
                  </a:lnTo>
                  <a:lnTo>
                    <a:pt x="1167955" y="1257300"/>
                  </a:lnTo>
                  <a:lnTo>
                    <a:pt x="1583131" y="821334"/>
                  </a:lnTo>
                  <a:lnTo>
                    <a:pt x="1585772" y="821334"/>
                  </a:lnTo>
                  <a:lnTo>
                    <a:pt x="1612430" y="787577"/>
                  </a:lnTo>
                  <a:lnTo>
                    <a:pt x="1632381" y="749134"/>
                  </a:lnTo>
                  <a:lnTo>
                    <a:pt x="1642694" y="714032"/>
                  </a:lnTo>
                  <a:lnTo>
                    <a:pt x="1643786" y="710806"/>
                  </a:lnTo>
                  <a:lnTo>
                    <a:pt x="1643862" y="710057"/>
                  </a:lnTo>
                  <a:lnTo>
                    <a:pt x="1644904" y="706526"/>
                  </a:lnTo>
                  <a:lnTo>
                    <a:pt x="1649247" y="660273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711145" y="6505292"/>
              <a:ext cx="505459" cy="438150"/>
            </a:xfrm>
            <a:custGeom>
              <a:avLst/>
              <a:gdLst/>
              <a:ahLst/>
              <a:cxnLst/>
              <a:rect l="l" t="t" r="r" b="b"/>
              <a:pathLst>
                <a:path w="505459" h="438150">
                  <a:moveTo>
                    <a:pt x="296110" y="0"/>
                  </a:moveTo>
                  <a:lnTo>
                    <a:pt x="260997" y="3031"/>
                  </a:lnTo>
                  <a:lnTo>
                    <a:pt x="227371" y="11780"/>
                  </a:lnTo>
                  <a:lnTo>
                    <a:pt x="195727" y="25727"/>
                  </a:lnTo>
                  <a:lnTo>
                    <a:pt x="166562" y="44352"/>
                  </a:lnTo>
                  <a:lnTo>
                    <a:pt x="166562" y="47124"/>
                  </a:lnTo>
                  <a:lnTo>
                    <a:pt x="163918" y="47124"/>
                  </a:lnTo>
                  <a:lnTo>
                    <a:pt x="0" y="218987"/>
                  </a:lnTo>
                  <a:lnTo>
                    <a:pt x="76672" y="296603"/>
                  </a:lnTo>
                  <a:lnTo>
                    <a:pt x="132191" y="357587"/>
                  </a:lnTo>
                  <a:lnTo>
                    <a:pt x="163918" y="390852"/>
                  </a:lnTo>
                  <a:lnTo>
                    <a:pt x="217291" y="422773"/>
                  </a:lnTo>
                  <a:lnTo>
                    <a:pt x="268846" y="436373"/>
                  </a:lnTo>
                  <a:lnTo>
                    <a:pt x="296110" y="437976"/>
                  </a:lnTo>
                  <a:lnTo>
                    <a:pt x="336636" y="433948"/>
                  </a:lnTo>
                  <a:lnTo>
                    <a:pt x="374434" y="422383"/>
                  </a:lnTo>
                  <a:lnTo>
                    <a:pt x="408763" y="404062"/>
                  </a:lnTo>
                  <a:lnTo>
                    <a:pt x="438878" y="379763"/>
                  </a:lnTo>
                  <a:lnTo>
                    <a:pt x="441522" y="379763"/>
                  </a:lnTo>
                  <a:lnTo>
                    <a:pt x="470604" y="340262"/>
                  </a:lnTo>
                  <a:lnTo>
                    <a:pt x="491755" y="296603"/>
                  </a:lnTo>
                  <a:lnTo>
                    <a:pt x="502330" y="258834"/>
                  </a:lnTo>
                  <a:lnTo>
                    <a:pt x="504974" y="218987"/>
                  </a:lnTo>
                  <a:lnTo>
                    <a:pt x="504974" y="202355"/>
                  </a:lnTo>
                  <a:lnTo>
                    <a:pt x="504520" y="193606"/>
                  </a:lnTo>
                  <a:lnTo>
                    <a:pt x="503322" y="184337"/>
                  </a:lnTo>
                  <a:lnTo>
                    <a:pt x="501628" y="175068"/>
                  </a:lnTo>
                  <a:lnTo>
                    <a:pt x="499686" y="166319"/>
                  </a:lnTo>
                  <a:lnTo>
                    <a:pt x="499686" y="160776"/>
                  </a:lnTo>
                  <a:lnTo>
                    <a:pt x="489854" y="132276"/>
                  </a:lnTo>
                  <a:lnTo>
                    <a:pt x="476553" y="105335"/>
                  </a:lnTo>
                  <a:lnTo>
                    <a:pt x="460277" y="80474"/>
                  </a:lnTo>
                  <a:lnTo>
                    <a:pt x="441522" y="58211"/>
                  </a:lnTo>
                  <a:lnTo>
                    <a:pt x="438878" y="58211"/>
                  </a:lnTo>
                  <a:lnTo>
                    <a:pt x="408763" y="33913"/>
                  </a:lnTo>
                  <a:lnTo>
                    <a:pt x="374434" y="15592"/>
                  </a:lnTo>
                  <a:lnTo>
                    <a:pt x="336636" y="4028"/>
                  </a:lnTo>
                  <a:lnTo>
                    <a:pt x="296110" y="0"/>
                  </a:lnTo>
                  <a:close/>
                </a:path>
              </a:pathLst>
            </a:custGeom>
            <a:solidFill>
              <a:srgbClr val="0051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501217" y="6515855"/>
              <a:ext cx="508000" cy="438150"/>
            </a:xfrm>
            <a:custGeom>
              <a:avLst/>
              <a:gdLst/>
              <a:ahLst/>
              <a:cxnLst/>
              <a:rect l="l" t="t" r="r" b="b"/>
              <a:pathLst>
                <a:path w="508000" h="438150">
                  <a:moveTo>
                    <a:pt x="507466" y="437972"/>
                  </a:moveTo>
                  <a:lnTo>
                    <a:pt x="453936" y="431368"/>
                  </a:lnTo>
                  <a:lnTo>
                    <a:pt x="404380" y="410171"/>
                  </a:lnTo>
                  <a:lnTo>
                    <a:pt x="343598" y="357339"/>
                  </a:lnTo>
                  <a:lnTo>
                    <a:pt x="288086" y="296176"/>
                  </a:lnTo>
                  <a:lnTo>
                    <a:pt x="211442" y="218325"/>
                  </a:lnTo>
                  <a:lnTo>
                    <a:pt x="0" y="437972"/>
                  </a:lnTo>
                  <a:lnTo>
                    <a:pt x="507466" y="437972"/>
                  </a:lnTo>
                  <a:close/>
                </a:path>
                <a:path w="508000" h="438150">
                  <a:moveTo>
                    <a:pt x="507466" y="0"/>
                  </a:moveTo>
                  <a:lnTo>
                    <a:pt x="0" y="0"/>
                  </a:lnTo>
                  <a:lnTo>
                    <a:pt x="211442" y="218325"/>
                  </a:lnTo>
                  <a:lnTo>
                    <a:pt x="343598" y="80149"/>
                  </a:lnTo>
                  <a:lnTo>
                    <a:pt x="375310" y="49745"/>
                  </a:lnTo>
                  <a:lnTo>
                    <a:pt x="375310" y="46977"/>
                  </a:lnTo>
                  <a:lnTo>
                    <a:pt x="377952" y="46977"/>
                  </a:lnTo>
                  <a:lnTo>
                    <a:pt x="377952" y="44221"/>
                  </a:lnTo>
                  <a:lnTo>
                    <a:pt x="407111" y="25654"/>
                  </a:lnTo>
                  <a:lnTo>
                    <a:pt x="438746" y="11747"/>
                  </a:lnTo>
                  <a:lnTo>
                    <a:pt x="472363" y="3022"/>
                  </a:lnTo>
                  <a:lnTo>
                    <a:pt x="507466" y="0"/>
                  </a:lnTo>
                  <a:close/>
                </a:path>
              </a:pathLst>
            </a:custGeom>
            <a:solidFill>
              <a:srgbClr val="007AB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/>
          <p:nvPr/>
        </p:nvSpPr>
        <p:spPr>
          <a:xfrm>
            <a:off x="6123140" y="2657371"/>
            <a:ext cx="158115" cy="179070"/>
          </a:xfrm>
          <a:custGeom>
            <a:avLst/>
            <a:gdLst/>
            <a:ahLst/>
            <a:cxnLst/>
            <a:rect l="l" t="t" r="r" b="b"/>
            <a:pathLst>
              <a:path w="158114" h="179069">
                <a:moveTo>
                  <a:pt x="157695" y="0"/>
                </a:moveTo>
                <a:lnTo>
                  <a:pt x="0" y="178578"/>
                </a:lnTo>
                <a:lnTo>
                  <a:pt x="127173" y="34563"/>
                </a:lnTo>
                <a:lnTo>
                  <a:pt x="157695" y="2879"/>
                </a:lnTo>
                <a:lnTo>
                  <a:pt x="157695" y="0"/>
                </a:lnTo>
                <a:close/>
              </a:path>
            </a:pathLst>
          </a:custGeom>
          <a:solidFill>
            <a:srgbClr val="BD964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29269" y="3659203"/>
            <a:ext cx="64574" cy="167815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10429306" y="5067551"/>
            <a:ext cx="46990" cy="73660"/>
          </a:xfrm>
          <a:custGeom>
            <a:avLst/>
            <a:gdLst/>
            <a:ahLst/>
            <a:cxnLst/>
            <a:rect l="l" t="t" r="r" b="b"/>
            <a:pathLst>
              <a:path w="46990" h="73660">
                <a:moveTo>
                  <a:pt x="42466" y="68389"/>
                </a:moveTo>
                <a:lnTo>
                  <a:pt x="44515" y="70736"/>
                </a:lnTo>
                <a:lnTo>
                  <a:pt x="46858" y="73175"/>
                </a:lnTo>
                <a:lnTo>
                  <a:pt x="42466" y="68389"/>
                </a:lnTo>
                <a:close/>
              </a:path>
              <a:path w="46990" h="73660">
                <a:moveTo>
                  <a:pt x="8650" y="20292"/>
                </a:moveTo>
                <a:lnTo>
                  <a:pt x="14900" y="32699"/>
                </a:lnTo>
                <a:lnTo>
                  <a:pt x="24308" y="46953"/>
                </a:lnTo>
                <a:lnTo>
                  <a:pt x="35034" y="60292"/>
                </a:lnTo>
                <a:lnTo>
                  <a:pt x="42466" y="68389"/>
                </a:lnTo>
                <a:lnTo>
                  <a:pt x="30970" y="55224"/>
                </a:lnTo>
                <a:lnTo>
                  <a:pt x="18743" y="38111"/>
                </a:lnTo>
                <a:lnTo>
                  <a:pt x="8650" y="20292"/>
                </a:lnTo>
                <a:close/>
              </a:path>
              <a:path w="46990" h="73660">
                <a:moveTo>
                  <a:pt x="8059" y="19119"/>
                </a:moveTo>
                <a:lnTo>
                  <a:pt x="8273" y="19627"/>
                </a:lnTo>
                <a:lnTo>
                  <a:pt x="8650" y="20292"/>
                </a:lnTo>
                <a:lnTo>
                  <a:pt x="8059" y="19119"/>
                </a:lnTo>
                <a:close/>
              </a:path>
              <a:path w="46990" h="73660">
                <a:moveTo>
                  <a:pt x="0" y="0"/>
                </a:moveTo>
                <a:lnTo>
                  <a:pt x="2343" y="7316"/>
                </a:lnTo>
                <a:lnTo>
                  <a:pt x="7028" y="17073"/>
                </a:lnTo>
                <a:lnTo>
                  <a:pt x="8059" y="19119"/>
                </a:lnTo>
                <a:lnTo>
                  <a:pt x="0" y="0"/>
                </a:lnTo>
                <a:close/>
              </a:path>
            </a:pathLst>
          </a:custGeom>
          <a:solidFill>
            <a:srgbClr val="C149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438730" y="5975169"/>
            <a:ext cx="185420" cy="197485"/>
          </a:xfrm>
          <a:custGeom>
            <a:avLst/>
            <a:gdLst/>
            <a:ahLst/>
            <a:cxnLst/>
            <a:rect l="l" t="t" r="r" b="b"/>
            <a:pathLst>
              <a:path w="185420" h="197485">
                <a:moveTo>
                  <a:pt x="185254" y="0"/>
                </a:moveTo>
                <a:lnTo>
                  <a:pt x="0" y="197454"/>
                </a:lnTo>
                <a:lnTo>
                  <a:pt x="185254" y="0"/>
                </a:lnTo>
                <a:close/>
              </a:path>
            </a:pathLst>
          </a:custGeom>
          <a:solidFill>
            <a:srgbClr val="D54F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1210952" y="6016983"/>
            <a:ext cx="146050" cy="156210"/>
          </a:xfrm>
          <a:custGeom>
            <a:avLst/>
            <a:gdLst/>
            <a:ahLst/>
            <a:cxnLst/>
            <a:rect l="l" t="t" r="r" b="b"/>
            <a:pathLst>
              <a:path w="146050" h="156210">
                <a:moveTo>
                  <a:pt x="0" y="0"/>
                </a:moveTo>
                <a:lnTo>
                  <a:pt x="146023" y="155640"/>
                </a:lnTo>
                <a:lnTo>
                  <a:pt x="30132" y="29646"/>
                </a:lnTo>
                <a:lnTo>
                  <a:pt x="2318" y="2470"/>
                </a:lnTo>
                <a:lnTo>
                  <a:pt x="0" y="0"/>
                </a:lnTo>
                <a:close/>
              </a:path>
            </a:pathLst>
          </a:custGeom>
          <a:solidFill>
            <a:srgbClr val="B144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433470" y="6693761"/>
            <a:ext cx="185420" cy="182880"/>
          </a:xfrm>
          <a:custGeom>
            <a:avLst/>
            <a:gdLst/>
            <a:ahLst/>
            <a:cxnLst/>
            <a:rect l="l" t="t" r="r" b="b"/>
            <a:pathLst>
              <a:path w="185420" h="182879">
                <a:moveTo>
                  <a:pt x="185254" y="0"/>
                </a:moveTo>
                <a:lnTo>
                  <a:pt x="0" y="182664"/>
                </a:lnTo>
                <a:lnTo>
                  <a:pt x="185254" y="0"/>
                </a:lnTo>
                <a:close/>
              </a:path>
            </a:pathLst>
          </a:custGeom>
          <a:solidFill>
            <a:srgbClr val="9BBB4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33470" y="6958110"/>
            <a:ext cx="185420" cy="184150"/>
          </a:xfrm>
          <a:custGeom>
            <a:avLst/>
            <a:gdLst/>
            <a:ahLst/>
            <a:cxnLst/>
            <a:rect l="l" t="t" r="r" b="b"/>
            <a:pathLst>
              <a:path w="185420" h="184150">
                <a:moveTo>
                  <a:pt x="0" y="0"/>
                </a:moveTo>
                <a:lnTo>
                  <a:pt x="185254" y="183751"/>
                </a:lnTo>
                <a:lnTo>
                  <a:pt x="0" y="0"/>
                </a:lnTo>
                <a:close/>
              </a:path>
            </a:pathLst>
          </a:custGeom>
          <a:solidFill>
            <a:srgbClr val="9BBB4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8" name="object 18"/>
          <p:cNvGrpSpPr/>
          <p:nvPr/>
        </p:nvGrpSpPr>
        <p:grpSpPr>
          <a:xfrm>
            <a:off x="9803605" y="3040953"/>
            <a:ext cx="1445260" cy="1176020"/>
            <a:chOff x="9803605" y="3040953"/>
            <a:chExt cx="1445260" cy="1176020"/>
          </a:xfrm>
        </p:grpSpPr>
        <p:sp>
          <p:nvSpPr>
            <p:cNvPr id="19" name="object 19"/>
            <p:cNvSpPr/>
            <p:nvPr/>
          </p:nvSpPr>
          <p:spPr>
            <a:xfrm>
              <a:off x="9803600" y="3040957"/>
              <a:ext cx="1445260" cy="1176020"/>
            </a:xfrm>
            <a:custGeom>
              <a:avLst/>
              <a:gdLst/>
              <a:ahLst/>
              <a:cxnLst/>
              <a:rect l="l" t="t" r="r" b="b"/>
              <a:pathLst>
                <a:path w="1445259" h="1176020">
                  <a:moveTo>
                    <a:pt x="1444980" y="587260"/>
                  </a:moveTo>
                  <a:lnTo>
                    <a:pt x="1440192" y="542112"/>
                  </a:lnTo>
                  <a:lnTo>
                    <a:pt x="1426540" y="500583"/>
                  </a:lnTo>
                  <a:lnTo>
                    <a:pt x="1405064" y="463905"/>
                  </a:lnTo>
                  <a:lnTo>
                    <a:pt x="1376819" y="433273"/>
                  </a:lnTo>
                  <a:lnTo>
                    <a:pt x="1342872" y="409892"/>
                  </a:lnTo>
                  <a:lnTo>
                    <a:pt x="1304264" y="394970"/>
                  </a:lnTo>
                  <a:lnTo>
                    <a:pt x="1262049" y="389724"/>
                  </a:lnTo>
                  <a:lnTo>
                    <a:pt x="628523" y="389724"/>
                  </a:lnTo>
                  <a:lnTo>
                    <a:pt x="681177" y="333667"/>
                  </a:lnTo>
                  <a:lnTo>
                    <a:pt x="707567" y="298297"/>
                  </a:lnTo>
                  <a:lnTo>
                    <a:pt x="725157" y="258826"/>
                  </a:lnTo>
                  <a:lnTo>
                    <a:pt x="733945" y="216890"/>
                  </a:lnTo>
                  <a:lnTo>
                    <a:pt x="733945" y="174142"/>
                  </a:lnTo>
                  <a:lnTo>
                    <a:pt x="725157" y="132207"/>
                  </a:lnTo>
                  <a:lnTo>
                    <a:pt x="707567" y="92735"/>
                  </a:lnTo>
                  <a:lnTo>
                    <a:pt x="681177" y="57353"/>
                  </a:lnTo>
                  <a:lnTo>
                    <a:pt x="642010" y="25488"/>
                  </a:lnTo>
                  <a:lnTo>
                    <a:pt x="597941" y="6375"/>
                  </a:lnTo>
                  <a:lnTo>
                    <a:pt x="551434" y="0"/>
                  </a:lnTo>
                  <a:lnTo>
                    <a:pt x="504913" y="6375"/>
                  </a:lnTo>
                  <a:lnTo>
                    <a:pt x="460857" y="25488"/>
                  </a:lnTo>
                  <a:lnTo>
                    <a:pt x="421678" y="57353"/>
                  </a:lnTo>
                  <a:lnTo>
                    <a:pt x="69494" y="432358"/>
                  </a:lnTo>
                  <a:lnTo>
                    <a:pt x="68160" y="433273"/>
                  </a:lnTo>
                  <a:lnTo>
                    <a:pt x="57632" y="444677"/>
                  </a:lnTo>
                  <a:lnTo>
                    <a:pt x="55600" y="444677"/>
                  </a:lnTo>
                  <a:lnTo>
                    <a:pt x="44538" y="458889"/>
                  </a:lnTo>
                  <a:lnTo>
                    <a:pt x="39916" y="463905"/>
                  </a:lnTo>
                  <a:lnTo>
                    <a:pt x="37719" y="467664"/>
                  </a:lnTo>
                  <a:lnTo>
                    <a:pt x="32258" y="474675"/>
                  </a:lnTo>
                  <a:lnTo>
                    <a:pt x="22821" y="493090"/>
                  </a:lnTo>
                  <a:lnTo>
                    <a:pt x="18440" y="500583"/>
                  </a:lnTo>
                  <a:lnTo>
                    <a:pt x="17449" y="503593"/>
                  </a:lnTo>
                  <a:lnTo>
                    <a:pt x="14770" y="508825"/>
                  </a:lnTo>
                  <a:lnTo>
                    <a:pt x="7581" y="533577"/>
                  </a:lnTo>
                  <a:lnTo>
                    <a:pt x="4787" y="542112"/>
                  </a:lnTo>
                  <a:lnTo>
                    <a:pt x="4584" y="543915"/>
                  </a:lnTo>
                  <a:lnTo>
                    <a:pt x="3797" y="546671"/>
                  </a:lnTo>
                  <a:lnTo>
                    <a:pt x="355" y="583831"/>
                  </a:lnTo>
                  <a:lnTo>
                    <a:pt x="0" y="587260"/>
                  </a:lnTo>
                  <a:lnTo>
                    <a:pt x="25" y="587489"/>
                  </a:lnTo>
                  <a:lnTo>
                    <a:pt x="0" y="587768"/>
                  </a:lnTo>
                  <a:lnTo>
                    <a:pt x="3797" y="627773"/>
                  </a:lnTo>
                  <a:lnTo>
                    <a:pt x="5943" y="635165"/>
                  </a:lnTo>
                  <a:lnTo>
                    <a:pt x="6477" y="639432"/>
                  </a:lnTo>
                  <a:lnTo>
                    <a:pt x="9232" y="646480"/>
                  </a:lnTo>
                  <a:lnTo>
                    <a:pt x="14770" y="665480"/>
                  </a:lnTo>
                  <a:lnTo>
                    <a:pt x="22872" y="681253"/>
                  </a:lnTo>
                  <a:lnTo>
                    <a:pt x="24790" y="686117"/>
                  </a:lnTo>
                  <a:lnTo>
                    <a:pt x="26847" y="688987"/>
                  </a:lnTo>
                  <a:lnTo>
                    <a:pt x="32258" y="699477"/>
                  </a:lnTo>
                  <a:lnTo>
                    <a:pt x="53009" y="725182"/>
                  </a:lnTo>
                  <a:lnTo>
                    <a:pt x="53263" y="725525"/>
                  </a:lnTo>
                  <a:lnTo>
                    <a:pt x="421678" y="1118171"/>
                  </a:lnTo>
                  <a:lnTo>
                    <a:pt x="460857" y="1150035"/>
                  </a:lnTo>
                  <a:lnTo>
                    <a:pt x="504913" y="1169162"/>
                  </a:lnTo>
                  <a:lnTo>
                    <a:pt x="551434" y="1175524"/>
                  </a:lnTo>
                  <a:lnTo>
                    <a:pt x="597941" y="1169162"/>
                  </a:lnTo>
                  <a:lnTo>
                    <a:pt x="642010" y="1150035"/>
                  </a:lnTo>
                  <a:lnTo>
                    <a:pt x="681177" y="1118171"/>
                  </a:lnTo>
                  <a:lnTo>
                    <a:pt x="707567" y="1082662"/>
                  </a:lnTo>
                  <a:lnTo>
                    <a:pt x="725157" y="1042835"/>
                  </a:lnTo>
                  <a:lnTo>
                    <a:pt x="733945" y="1000429"/>
                  </a:lnTo>
                  <a:lnTo>
                    <a:pt x="733945" y="957148"/>
                  </a:lnTo>
                  <a:lnTo>
                    <a:pt x="725157" y="914730"/>
                  </a:lnTo>
                  <a:lnTo>
                    <a:pt x="707567" y="874915"/>
                  </a:lnTo>
                  <a:lnTo>
                    <a:pt x="681177" y="839406"/>
                  </a:lnTo>
                  <a:lnTo>
                    <a:pt x="627037" y="782320"/>
                  </a:lnTo>
                  <a:lnTo>
                    <a:pt x="1262049" y="782320"/>
                  </a:lnTo>
                  <a:lnTo>
                    <a:pt x="1310970" y="775411"/>
                  </a:lnTo>
                  <a:lnTo>
                    <a:pt x="1354759" y="755891"/>
                  </a:lnTo>
                  <a:lnTo>
                    <a:pt x="1391716" y="725525"/>
                  </a:lnTo>
                  <a:lnTo>
                    <a:pt x="1420190" y="686117"/>
                  </a:lnTo>
                  <a:lnTo>
                    <a:pt x="1438503" y="639432"/>
                  </a:lnTo>
                  <a:lnTo>
                    <a:pt x="1444980" y="587260"/>
                  </a:lnTo>
                  <a:close/>
                </a:path>
              </a:pathLst>
            </a:custGeom>
            <a:solidFill>
              <a:srgbClr val="16E7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803605" y="3430681"/>
              <a:ext cx="442595" cy="393065"/>
            </a:xfrm>
            <a:custGeom>
              <a:avLst/>
              <a:gdLst/>
              <a:ahLst/>
              <a:cxnLst/>
              <a:rect l="l" t="t" r="r" b="b"/>
              <a:pathLst>
                <a:path w="442595" h="393064">
                  <a:moveTo>
                    <a:pt x="182995" y="0"/>
                  </a:moveTo>
                  <a:lnTo>
                    <a:pt x="147488" y="3626"/>
                  </a:lnTo>
                  <a:lnTo>
                    <a:pt x="114371" y="14197"/>
                  </a:lnTo>
                  <a:lnTo>
                    <a:pt x="84294" y="31249"/>
                  </a:lnTo>
                  <a:lnTo>
                    <a:pt x="57909" y="54320"/>
                  </a:lnTo>
                  <a:lnTo>
                    <a:pt x="55592" y="54320"/>
                  </a:lnTo>
                  <a:lnTo>
                    <a:pt x="39522" y="73725"/>
                  </a:lnTo>
                  <a:lnTo>
                    <a:pt x="26058" y="94751"/>
                  </a:lnTo>
                  <a:lnTo>
                    <a:pt x="15200" y="117166"/>
                  </a:lnTo>
                  <a:lnTo>
                    <a:pt x="6948" y="140738"/>
                  </a:lnTo>
                  <a:lnTo>
                    <a:pt x="6948" y="143207"/>
                  </a:lnTo>
                  <a:lnTo>
                    <a:pt x="3908" y="152852"/>
                  </a:lnTo>
                  <a:lnTo>
                    <a:pt x="1736" y="162960"/>
                  </a:lnTo>
                  <a:lnTo>
                    <a:pt x="434" y="173068"/>
                  </a:lnTo>
                  <a:lnTo>
                    <a:pt x="0" y="182713"/>
                  </a:lnTo>
                  <a:lnTo>
                    <a:pt x="0" y="197527"/>
                  </a:lnTo>
                  <a:lnTo>
                    <a:pt x="5862" y="249957"/>
                  </a:lnTo>
                  <a:lnTo>
                    <a:pt x="19761" y="286531"/>
                  </a:lnTo>
                  <a:lnTo>
                    <a:pt x="42201" y="322564"/>
                  </a:lnTo>
                  <a:lnTo>
                    <a:pt x="84294" y="362378"/>
                  </a:lnTo>
                  <a:lnTo>
                    <a:pt x="147488" y="388998"/>
                  </a:lnTo>
                  <a:lnTo>
                    <a:pt x="182995" y="392586"/>
                  </a:lnTo>
                  <a:lnTo>
                    <a:pt x="208221" y="390773"/>
                  </a:lnTo>
                  <a:lnTo>
                    <a:pt x="254331" y="376962"/>
                  </a:lnTo>
                  <a:lnTo>
                    <a:pt x="288100" y="357710"/>
                  </a:lnTo>
                  <a:lnTo>
                    <a:pt x="326611" y="320983"/>
                  </a:lnTo>
                  <a:lnTo>
                    <a:pt x="442430" y="197527"/>
                  </a:lnTo>
                  <a:lnTo>
                    <a:pt x="296497" y="41974"/>
                  </a:lnTo>
                  <a:lnTo>
                    <a:pt x="270945" y="24999"/>
                  </a:lnTo>
                  <a:lnTo>
                    <a:pt x="243220" y="11728"/>
                  </a:lnTo>
                  <a:lnTo>
                    <a:pt x="213759" y="3086"/>
                  </a:lnTo>
                  <a:lnTo>
                    <a:pt x="182995" y="0"/>
                  </a:lnTo>
                  <a:close/>
                </a:path>
              </a:pathLst>
            </a:custGeom>
            <a:solidFill>
              <a:srgbClr val="0B74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986670" y="3430682"/>
              <a:ext cx="445134" cy="393065"/>
            </a:xfrm>
            <a:custGeom>
              <a:avLst/>
              <a:gdLst/>
              <a:ahLst/>
              <a:cxnLst/>
              <a:rect l="l" t="t" r="r" b="b"/>
              <a:pathLst>
                <a:path w="445134" h="393064">
                  <a:moveTo>
                    <a:pt x="444614" y="392595"/>
                  </a:moveTo>
                  <a:lnTo>
                    <a:pt x="259359" y="197459"/>
                  </a:lnTo>
                  <a:lnTo>
                    <a:pt x="143573" y="320967"/>
                  </a:lnTo>
                  <a:lnTo>
                    <a:pt x="110540" y="353263"/>
                  </a:lnTo>
                  <a:lnTo>
                    <a:pt x="71323" y="376961"/>
                  </a:lnTo>
                  <a:lnTo>
                    <a:pt x="25222" y="390779"/>
                  </a:lnTo>
                  <a:lnTo>
                    <a:pt x="0" y="392595"/>
                  </a:lnTo>
                  <a:lnTo>
                    <a:pt x="444614" y="392595"/>
                  </a:lnTo>
                  <a:close/>
                </a:path>
                <a:path w="445134" h="393064">
                  <a:moveTo>
                    <a:pt x="444614" y="0"/>
                  </a:moveTo>
                  <a:lnTo>
                    <a:pt x="0" y="0"/>
                  </a:lnTo>
                  <a:lnTo>
                    <a:pt x="30759" y="3086"/>
                  </a:lnTo>
                  <a:lnTo>
                    <a:pt x="60210" y="11734"/>
                  </a:lnTo>
                  <a:lnTo>
                    <a:pt x="87922" y="24993"/>
                  </a:lnTo>
                  <a:lnTo>
                    <a:pt x="113474" y="41960"/>
                  </a:lnTo>
                  <a:lnTo>
                    <a:pt x="115785" y="44437"/>
                  </a:lnTo>
                  <a:lnTo>
                    <a:pt x="143573" y="71577"/>
                  </a:lnTo>
                  <a:lnTo>
                    <a:pt x="259359" y="197459"/>
                  </a:lnTo>
                  <a:lnTo>
                    <a:pt x="444614" y="0"/>
                  </a:lnTo>
                  <a:close/>
                </a:path>
              </a:pathLst>
            </a:custGeom>
            <a:solidFill>
              <a:srgbClr val="10AD9B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/>
          <p:cNvGrpSpPr/>
          <p:nvPr/>
        </p:nvGrpSpPr>
        <p:grpSpPr>
          <a:xfrm>
            <a:off x="6543021" y="1905607"/>
            <a:ext cx="1586230" cy="1378585"/>
            <a:chOff x="6543021" y="1905607"/>
            <a:chExt cx="1586230" cy="1378585"/>
          </a:xfrm>
        </p:grpSpPr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6017" y="2693714"/>
              <a:ext cx="64574" cy="16849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646017" y="2693714"/>
              <a:ext cx="59690" cy="337185"/>
            </a:xfrm>
            <a:custGeom>
              <a:avLst/>
              <a:gdLst/>
              <a:ahLst/>
              <a:cxnLst/>
              <a:rect l="l" t="t" r="r" b="b"/>
              <a:pathLst>
                <a:path w="59690" h="337185">
                  <a:moveTo>
                    <a:pt x="17646" y="316634"/>
                  </a:moveTo>
                  <a:lnTo>
                    <a:pt x="12632" y="323376"/>
                  </a:lnTo>
                  <a:lnTo>
                    <a:pt x="0" y="336993"/>
                  </a:lnTo>
                  <a:lnTo>
                    <a:pt x="2583" y="336993"/>
                  </a:lnTo>
                  <a:lnTo>
                    <a:pt x="17515" y="316839"/>
                  </a:lnTo>
                  <a:lnTo>
                    <a:pt x="17646" y="316634"/>
                  </a:lnTo>
                  <a:close/>
                </a:path>
                <a:path w="59690" h="337185">
                  <a:moveTo>
                    <a:pt x="51659" y="249841"/>
                  </a:moveTo>
                  <a:lnTo>
                    <a:pt x="42538" y="273263"/>
                  </a:lnTo>
                  <a:lnTo>
                    <a:pt x="30995" y="295596"/>
                  </a:lnTo>
                  <a:lnTo>
                    <a:pt x="17646" y="316634"/>
                  </a:lnTo>
                  <a:lnTo>
                    <a:pt x="23569" y="308669"/>
                  </a:lnTo>
                  <a:lnTo>
                    <a:pt x="33054" y="292872"/>
                  </a:lnTo>
                  <a:lnTo>
                    <a:pt x="41327" y="275986"/>
                  </a:lnTo>
                  <a:lnTo>
                    <a:pt x="44758" y="269450"/>
                  </a:lnTo>
                  <a:lnTo>
                    <a:pt x="47462" y="262913"/>
                  </a:lnTo>
                  <a:lnTo>
                    <a:pt x="49682" y="256377"/>
                  </a:lnTo>
                  <a:lnTo>
                    <a:pt x="51659" y="249841"/>
                  </a:lnTo>
                  <a:close/>
                </a:path>
                <a:path w="59690" h="337185">
                  <a:moveTo>
                    <a:pt x="2583" y="0"/>
                  </a:moveTo>
                  <a:lnTo>
                    <a:pt x="0" y="0"/>
                  </a:lnTo>
                  <a:lnTo>
                    <a:pt x="19816" y="23332"/>
                  </a:lnTo>
                  <a:lnTo>
                    <a:pt x="36484" y="49387"/>
                  </a:lnTo>
                  <a:lnTo>
                    <a:pt x="49762" y="77621"/>
                  </a:lnTo>
                  <a:lnTo>
                    <a:pt x="59408" y="107490"/>
                  </a:lnTo>
                  <a:lnTo>
                    <a:pt x="49803" y="77621"/>
                  </a:lnTo>
                  <a:lnTo>
                    <a:pt x="36807" y="49387"/>
                  </a:lnTo>
                  <a:lnTo>
                    <a:pt x="20906" y="23332"/>
                  </a:lnTo>
                  <a:lnTo>
                    <a:pt x="2583" y="0"/>
                  </a:lnTo>
                  <a:close/>
                </a:path>
              </a:pathLst>
            </a:custGeom>
            <a:solidFill>
              <a:srgbClr val="CFA4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543015" y="1905615"/>
              <a:ext cx="1586230" cy="1378585"/>
            </a:xfrm>
            <a:custGeom>
              <a:avLst/>
              <a:gdLst/>
              <a:ahLst/>
              <a:cxnLst/>
              <a:rect l="l" t="t" r="r" b="b"/>
              <a:pathLst>
                <a:path w="1586229" h="1378585">
                  <a:moveTo>
                    <a:pt x="1585645" y="689038"/>
                  </a:moveTo>
                  <a:lnTo>
                    <a:pt x="1581467" y="640765"/>
                  </a:lnTo>
                  <a:lnTo>
                    <a:pt x="1580451" y="637070"/>
                  </a:lnTo>
                  <a:lnTo>
                    <a:pt x="1580388" y="636295"/>
                  </a:lnTo>
                  <a:lnTo>
                    <a:pt x="1579359" y="633031"/>
                  </a:lnTo>
                  <a:lnTo>
                    <a:pt x="1569427" y="596303"/>
                  </a:lnTo>
                  <a:lnTo>
                    <a:pt x="1550238" y="556183"/>
                  </a:lnTo>
                  <a:lnTo>
                    <a:pt x="1524622" y="520966"/>
                  </a:lnTo>
                  <a:lnTo>
                    <a:pt x="1522082" y="520966"/>
                  </a:lnTo>
                  <a:lnTo>
                    <a:pt x="1122908" y="66001"/>
                  </a:lnTo>
                  <a:lnTo>
                    <a:pt x="1086459" y="32994"/>
                  </a:lnTo>
                  <a:lnTo>
                    <a:pt x="1045781" y="10998"/>
                  </a:lnTo>
                  <a:lnTo>
                    <a:pt x="1002563" y="0"/>
                  </a:lnTo>
                  <a:lnTo>
                    <a:pt x="958507" y="0"/>
                  </a:lnTo>
                  <a:lnTo>
                    <a:pt x="915289" y="10998"/>
                  </a:lnTo>
                  <a:lnTo>
                    <a:pt x="874610" y="32994"/>
                  </a:lnTo>
                  <a:lnTo>
                    <a:pt x="838149" y="66001"/>
                  </a:lnTo>
                  <a:lnTo>
                    <a:pt x="812292" y="102171"/>
                  </a:lnTo>
                  <a:lnTo>
                    <a:pt x="793813" y="142430"/>
                  </a:lnTo>
                  <a:lnTo>
                    <a:pt x="782739" y="185394"/>
                  </a:lnTo>
                  <a:lnTo>
                    <a:pt x="779043" y="229730"/>
                  </a:lnTo>
                  <a:lnTo>
                    <a:pt x="782739" y="274053"/>
                  </a:lnTo>
                  <a:lnTo>
                    <a:pt x="793813" y="317030"/>
                  </a:lnTo>
                  <a:lnTo>
                    <a:pt x="812292" y="357276"/>
                  </a:lnTo>
                  <a:lnTo>
                    <a:pt x="838149" y="393458"/>
                  </a:lnTo>
                  <a:lnTo>
                    <a:pt x="897547" y="460514"/>
                  </a:lnTo>
                  <a:lnTo>
                    <a:pt x="200748" y="460514"/>
                  </a:lnTo>
                  <a:lnTo>
                    <a:pt x="154419" y="466483"/>
                  </a:lnTo>
                  <a:lnTo>
                    <a:pt x="112052" y="483552"/>
                  </a:lnTo>
                  <a:lnTo>
                    <a:pt x="74790" y="510374"/>
                  </a:lnTo>
                  <a:lnTo>
                    <a:pt x="43802" y="545655"/>
                  </a:lnTo>
                  <a:lnTo>
                    <a:pt x="20243" y="588073"/>
                  </a:lnTo>
                  <a:lnTo>
                    <a:pt x="5257" y="636295"/>
                  </a:lnTo>
                  <a:lnTo>
                    <a:pt x="0" y="689038"/>
                  </a:lnTo>
                  <a:lnTo>
                    <a:pt x="5257" y="741768"/>
                  </a:lnTo>
                  <a:lnTo>
                    <a:pt x="20243" y="790003"/>
                  </a:lnTo>
                  <a:lnTo>
                    <a:pt x="43802" y="832421"/>
                  </a:lnTo>
                  <a:lnTo>
                    <a:pt x="74790" y="867702"/>
                  </a:lnTo>
                  <a:lnTo>
                    <a:pt x="112052" y="894524"/>
                  </a:lnTo>
                  <a:lnTo>
                    <a:pt x="154419" y="911580"/>
                  </a:lnTo>
                  <a:lnTo>
                    <a:pt x="200748" y="917562"/>
                  </a:lnTo>
                  <a:lnTo>
                    <a:pt x="899515" y="917562"/>
                  </a:lnTo>
                  <a:lnTo>
                    <a:pt x="838149" y="987513"/>
                  </a:lnTo>
                  <a:lnTo>
                    <a:pt x="812292" y="1023569"/>
                  </a:lnTo>
                  <a:lnTo>
                    <a:pt x="793813" y="1063498"/>
                  </a:lnTo>
                  <a:lnTo>
                    <a:pt x="782739" y="1105992"/>
                  </a:lnTo>
                  <a:lnTo>
                    <a:pt x="779043" y="1149794"/>
                  </a:lnTo>
                  <a:lnTo>
                    <a:pt x="782739" y="1193584"/>
                  </a:lnTo>
                  <a:lnTo>
                    <a:pt x="793813" y="1236091"/>
                  </a:lnTo>
                  <a:lnTo>
                    <a:pt x="812292" y="1276019"/>
                  </a:lnTo>
                  <a:lnTo>
                    <a:pt x="838149" y="1312075"/>
                  </a:lnTo>
                  <a:lnTo>
                    <a:pt x="874610" y="1345069"/>
                  </a:lnTo>
                  <a:lnTo>
                    <a:pt x="915289" y="1367078"/>
                  </a:lnTo>
                  <a:lnTo>
                    <a:pt x="958507" y="1378077"/>
                  </a:lnTo>
                  <a:lnTo>
                    <a:pt x="1002563" y="1378077"/>
                  </a:lnTo>
                  <a:lnTo>
                    <a:pt x="1045781" y="1367078"/>
                  </a:lnTo>
                  <a:lnTo>
                    <a:pt x="1086459" y="1345069"/>
                  </a:lnTo>
                  <a:lnTo>
                    <a:pt x="1122908" y="1312075"/>
                  </a:lnTo>
                  <a:lnTo>
                    <a:pt x="1522082" y="857110"/>
                  </a:lnTo>
                  <a:lnTo>
                    <a:pt x="1524622" y="857110"/>
                  </a:lnTo>
                  <a:lnTo>
                    <a:pt x="1550238" y="821880"/>
                  </a:lnTo>
                  <a:lnTo>
                    <a:pt x="1569427" y="781761"/>
                  </a:lnTo>
                  <a:lnTo>
                    <a:pt x="1579359" y="745058"/>
                  </a:lnTo>
                  <a:lnTo>
                    <a:pt x="1580388" y="741768"/>
                  </a:lnTo>
                  <a:lnTo>
                    <a:pt x="1580451" y="741006"/>
                  </a:lnTo>
                  <a:lnTo>
                    <a:pt x="1581467" y="737298"/>
                  </a:lnTo>
                  <a:lnTo>
                    <a:pt x="1585645" y="689038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643161" y="2366118"/>
              <a:ext cx="485775" cy="457200"/>
            </a:xfrm>
            <a:custGeom>
              <a:avLst/>
              <a:gdLst/>
              <a:ahLst/>
              <a:cxnLst/>
              <a:rect l="l" t="t" r="r" b="b"/>
              <a:pathLst>
                <a:path w="485775" h="457200">
                  <a:moveTo>
                    <a:pt x="284690" y="0"/>
                  </a:moveTo>
                  <a:lnTo>
                    <a:pt x="250930" y="3163"/>
                  </a:lnTo>
                  <a:lnTo>
                    <a:pt x="218601" y="12294"/>
                  </a:lnTo>
                  <a:lnTo>
                    <a:pt x="188178" y="26848"/>
                  </a:lnTo>
                  <a:lnTo>
                    <a:pt x="160137" y="46284"/>
                  </a:lnTo>
                  <a:lnTo>
                    <a:pt x="160137" y="49177"/>
                  </a:lnTo>
                  <a:lnTo>
                    <a:pt x="157596" y="49177"/>
                  </a:lnTo>
                  <a:lnTo>
                    <a:pt x="0" y="228528"/>
                  </a:lnTo>
                  <a:lnTo>
                    <a:pt x="73714" y="309525"/>
                  </a:lnTo>
                  <a:lnTo>
                    <a:pt x="127094" y="373166"/>
                  </a:lnTo>
                  <a:lnTo>
                    <a:pt x="157596" y="407879"/>
                  </a:lnTo>
                  <a:lnTo>
                    <a:pt x="208910" y="441191"/>
                  </a:lnTo>
                  <a:lnTo>
                    <a:pt x="258477" y="455384"/>
                  </a:lnTo>
                  <a:lnTo>
                    <a:pt x="284690" y="457056"/>
                  </a:lnTo>
                  <a:lnTo>
                    <a:pt x="323652" y="452853"/>
                  </a:lnTo>
                  <a:lnTo>
                    <a:pt x="359992" y="440784"/>
                  </a:lnTo>
                  <a:lnTo>
                    <a:pt x="392997" y="421665"/>
                  </a:lnTo>
                  <a:lnTo>
                    <a:pt x="421951" y="396308"/>
                  </a:lnTo>
                  <a:lnTo>
                    <a:pt x="424493" y="396308"/>
                  </a:lnTo>
                  <a:lnTo>
                    <a:pt x="452453" y="355086"/>
                  </a:lnTo>
                  <a:lnTo>
                    <a:pt x="472788" y="309525"/>
                  </a:lnTo>
                  <a:lnTo>
                    <a:pt x="482955" y="270111"/>
                  </a:lnTo>
                  <a:lnTo>
                    <a:pt x="485497" y="228528"/>
                  </a:lnTo>
                  <a:lnTo>
                    <a:pt x="485497" y="211172"/>
                  </a:lnTo>
                  <a:lnTo>
                    <a:pt x="485060" y="202041"/>
                  </a:lnTo>
                  <a:lnTo>
                    <a:pt x="483908" y="192368"/>
                  </a:lnTo>
                  <a:lnTo>
                    <a:pt x="482280" y="182696"/>
                  </a:lnTo>
                  <a:lnTo>
                    <a:pt x="480413" y="173566"/>
                  </a:lnTo>
                  <a:lnTo>
                    <a:pt x="480413" y="167780"/>
                  </a:lnTo>
                  <a:lnTo>
                    <a:pt x="470961" y="138038"/>
                  </a:lnTo>
                  <a:lnTo>
                    <a:pt x="458172" y="109924"/>
                  </a:lnTo>
                  <a:lnTo>
                    <a:pt x="442523" y="83980"/>
                  </a:lnTo>
                  <a:lnTo>
                    <a:pt x="424493" y="60748"/>
                  </a:lnTo>
                  <a:lnTo>
                    <a:pt x="421951" y="60748"/>
                  </a:lnTo>
                  <a:lnTo>
                    <a:pt x="392997" y="35391"/>
                  </a:lnTo>
                  <a:lnTo>
                    <a:pt x="359992" y="16271"/>
                  </a:lnTo>
                  <a:lnTo>
                    <a:pt x="323652" y="4203"/>
                  </a:lnTo>
                  <a:lnTo>
                    <a:pt x="284690" y="0"/>
                  </a:lnTo>
                  <a:close/>
                </a:path>
              </a:pathLst>
            </a:custGeom>
            <a:solidFill>
              <a:srgbClr val="0051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439863" y="2366130"/>
              <a:ext cx="488315" cy="457200"/>
            </a:xfrm>
            <a:custGeom>
              <a:avLst/>
              <a:gdLst/>
              <a:ahLst/>
              <a:cxnLst/>
              <a:rect l="l" t="t" r="r" b="b"/>
              <a:pathLst>
                <a:path w="488315" h="457200">
                  <a:moveTo>
                    <a:pt x="487895" y="457047"/>
                  </a:moveTo>
                  <a:lnTo>
                    <a:pt x="436435" y="450164"/>
                  </a:lnTo>
                  <a:lnTo>
                    <a:pt x="388797" y="428040"/>
                  </a:lnTo>
                  <a:lnTo>
                    <a:pt x="330352" y="372910"/>
                  </a:lnTo>
                  <a:lnTo>
                    <a:pt x="276987" y="309079"/>
                  </a:lnTo>
                  <a:lnTo>
                    <a:pt x="203288" y="227838"/>
                  </a:lnTo>
                  <a:lnTo>
                    <a:pt x="0" y="457047"/>
                  </a:lnTo>
                  <a:lnTo>
                    <a:pt x="487895" y="457047"/>
                  </a:lnTo>
                  <a:close/>
                </a:path>
                <a:path w="488315" h="457200">
                  <a:moveTo>
                    <a:pt x="487895" y="0"/>
                  </a:moveTo>
                  <a:lnTo>
                    <a:pt x="0" y="0"/>
                  </a:lnTo>
                  <a:lnTo>
                    <a:pt x="203288" y="227838"/>
                  </a:lnTo>
                  <a:lnTo>
                    <a:pt x="330352" y="83629"/>
                  </a:lnTo>
                  <a:lnTo>
                    <a:pt x="360845" y="51904"/>
                  </a:lnTo>
                  <a:lnTo>
                    <a:pt x="360845" y="49022"/>
                  </a:lnTo>
                  <a:lnTo>
                    <a:pt x="363385" y="49022"/>
                  </a:lnTo>
                  <a:lnTo>
                    <a:pt x="363385" y="46139"/>
                  </a:lnTo>
                  <a:lnTo>
                    <a:pt x="391414" y="26758"/>
                  </a:lnTo>
                  <a:lnTo>
                    <a:pt x="421830" y="12255"/>
                  </a:lnTo>
                  <a:lnTo>
                    <a:pt x="454152" y="3149"/>
                  </a:lnTo>
                  <a:lnTo>
                    <a:pt x="487895" y="0"/>
                  </a:lnTo>
                  <a:close/>
                </a:path>
              </a:pathLst>
            </a:custGeom>
            <a:solidFill>
              <a:srgbClr val="007AB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/>
          <p:cNvGrpSpPr/>
          <p:nvPr/>
        </p:nvGrpSpPr>
        <p:grpSpPr>
          <a:xfrm>
            <a:off x="11438730" y="6241358"/>
            <a:ext cx="648335" cy="689610"/>
            <a:chOff x="11438730" y="6241358"/>
            <a:chExt cx="648335" cy="689610"/>
          </a:xfrm>
        </p:grpSpPr>
        <p:sp>
          <p:nvSpPr>
            <p:cNvPr id="29" name="object 29"/>
            <p:cNvSpPr/>
            <p:nvPr/>
          </p:nvSpPr>
          <p:spPr>
            <a:xfrm>
              <a:off x="11438730" y="6241358"/>
              <a:ext cx="185420" cy="195580"/>
            </a:xfrm>
            <a:custGeom>
              <a:avLst/>
              <a:gdLst/>
              <a:ahLst/>
              <a:cxnLst/>
              <a:rect l="l" t="t" r="r" b="b"/>
              <a:pathLst>
                <a:path w="185420" h="195579">
                  <a:moveTo>
                    <a:pt x="0" y="0"/>
                  </a:moveTo>
                  <a:lnTo>
                    <a:pt x="185254" y="195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4F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1573243" y="6417021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6890" y="0"/>
                  </a:moveTo>
                  <a:lnTo>
                    <a:pt x="210713" y="4138"/>
                  </a:lnTo>
                  <a:lnTo>
                    <a:pt x="167252" y="16071"/>
                  </a:lnTo>
                  <a:lnTo>
                    <a:pt x="127232" y="35072"/>
                  </a:lnTo>
                  <a:lnTo>
                    <a:pt x="91378" y="60417"/>
                  </a:lnTo>
                  <a:lnTo>
                    <a:pt x="60417" y="91378"/>
                  </a:lnTo>
                  <a:lnTo>
                    <a:pt x="35072" y="127232"/>
                  </a:lnTo>
                  <a:lnTo>
                    <a:pt x="16071" y="167252"/>
                  </a:lnTo>
                  <a:lnTo>
                    <a:pt x="4138" y="210712"/>
                  </a:lnTo>
                  <a:lnTo>
                    <a:pt x="0" y="256888"/>
                  </a:lnTo>
                  <a:lnTo>
                    <a:pt x="4138" y="303065"/>
                  </a:lnTo>
                  <a:lnTo>
                    <a:pt x="16071" y="346526"/>
                  </a:lnTo>
                  <a:lnTo>
                    <a:pt x="35072" y="386546"/>
                  </a:lnTo>
                  <a:lnTo>
                    <a:pt x="60417" y="422400"/>
                  </a:lnTo>
                  <a:lnTo>
                    <a:pt x="91378" y="453361"/>
                  </a:lnTo>
                  <a:lnTo>
                    <a:pt x="127232" y="478706"/>
                  </a:lnTo>
                  <a:lnTo>
                    <a:pt x="167252" y="497707"/>
                  </a:lnTo>
                  <a:lnTo>
                    <a:pt x="210713" y="509640"/>
                  </a:lnTo>
                  <a:lnTo>
                    <a:pt x="256890" y="513779"/>
                  </a:lnTo>
                  <a:lnTo>
                    <a:pt x="303066" y="509640"/>
                  </a:lnTo>
                  <a:lnTo>
                    <a:pt x="346527" y="497707"/>
                  </a:lnTo>
                  <a:lnTo>
                    <a:pt x="386546" y="478706"/>
                  </a:lnTo>
                  <a:lnTo>
                    <a:pt x="422400" y="453361"/>
                  </a:lnTo>
                  <a:lnTo>
                    <a:pt x="453362" y="422400"/>
                  </a:lnTo>
                  <a:lnTo>
                    <a:pt x="478706" y="386546"/>
                  </a:lnTo>
                  <a:lnTo>
                    <a:pt x="497707" y="346526"/>
                  </a:lnTo>
                  <a:lnTo>
                    <a:pt x="509640" y="303065"/>
                  </a:lnTo>
                  <a:lnTo>
                    <a:pt x="513779" y="256888"/>
                  </a:lnTo>
                  <a:lnTo>
                    <a:pt x="509640" y="210712"/>
                  </a:lnTo>
                  <a:lnTo>
                    <a:pt x="497707" y="167252"/>
                  </a:lnTo>
                  <a:lnTo>
                    <a:pt x="478706" y="127232"/>
                  </a:lnTo>
                  <a:lnTo>
                    <a:pt x="453362" y="91378"/>
                  </a:lnTo>
                  <a:lnTo>
                    <a:pt x="422400" y="60417"/>
                  </a:lnTo>
                  <a:lnTo>
                    <a:pt x="386546" y="35072"/>
                  </a:lnTo>
                  <a:lnTo>
                    <a:pt x="346527" y="16071"/>
                  </a:lnTo>
                  <a:lnTo>
                    <a:pt x="303066" y="4138"/>
                  </a:lnTo>
                  <a:lnTo>
                    <a:pt x="256890" y="0"/>
                  </a:lnTo>
                  <a:close/>
                </a:path>
              </a:pathLst>
            </a:custGeom>
            <a:solidFill>
              <a:srgbClr val="16E7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1686023" y="6531036"/>
              <a:ext cx="282575" cy="285750"/>
            </a:xfrm>
            <a:custGeom>
              <a:avLst/>
              <a:gdLst/>
              <a:ahLst/>
              <a:cxnLst/>
              <a:rect l="l" t="t" r="r" b="b"/>
              <a:pathLst>
                <a:path w="282575" h="285750">
                  <a:moveTo>
                    <a:pt x="217091" y="154006"/>
                  </a:moveTo>
                  <a:lnTo>
                    <a:pt x="64942" y="154006"/>
                  </a:lnTo>
                  <a:lnTo>
                    <a:pt x="52107" y="155204"/>
                  </a:lnTo>
                  <a:lnTo>
                    <a:pt x="10784" y="183229"/>
                  </a:lnTo>
                  <a:lnTo>
                    <a:pt x="0" y="220803"/>
                  </a:lnTo>
                  <a:lnTo>
                    <a:pt x="1198" y="233888"/>
                  </a:lnTo>
                  <a:lnTo>
                    <a:pt x="29223" y="275134"/>
                  </a:lnTo>
                  <a:lnTo>
                    <a:pt x="64942" y="285745"/>
                  </a:lnTo>
                  <a:lnTo>
                    <a:pt x="217091" y="285745"/>
                  </a:lnTo>
                  <a:lnTo>
                    <a:pt x="229925" y="284566"/>
                  </a:lnTo>
                  <a:lnTo>
                    <a:pt x="241831" y="281029"/>
                  </a:lnTo>
                  <a:lnTo>
                    <a:pt x="252809" y="275134"/>
                  </a:lnTo>
                  <a:lnTo>
                    <a:pt x="260977" y="268427"/>
                  </a:lnTo>
                  <a:lnTo>
                    <a:pt x="64942" y="268427"/>
                  </a:lnTo>
                  <a:lnTo>
                    <a:pt x="55683" y="267557"/>
                  </a:lnTo>
                  <a:lnTo>
                    <a:pt x="21415" y="239126"/>
                  </a:lnTo>
                  <a:lnTo>
                    <a:pt x="17936" y="220803"/>
                  </a:lnTo>
                  <a:lnTo>
                    <a:pt x="18047" y="217711"/>
                  </a:lnTo>
                  <a:lnTo>
                    <a:pt x="38733" y="179151"/>
                  </a:lnTo>
                  <a:lnTo>
                    <a:pt x="64942" y="171323"/>
                  </a:lnTo>
                  <a:lnTo>
                    <a:pt x="260637" y="171323"/>
                  </a:lnTo>
                  <a:lnTo>
                    <a:pt x="252809" y="164791"/>
                  </a:lnTo>
                  <a:lnTo>
                    <a:pt x="241831" y="158799"/>
                  </a:lnTo>
                  <a:lnTo>
                    <a:pt x="229925" y="155204"/>
                  </a:lnTo>
                  <a:lnTo>
                    <a:pt x="217091" y="154006"/>
                  </a:lnTo>
                  <a:close/>
                </a:path>
                <a:path w="282575" h="285750">
                  <a:moveTo>
                    <a:pt x="260637" y="171323"/>
                  </a:moveTo>
                  <a:lnTo>
                    <a:pt x="217091" y="171323"/>
                  </a:lnTo>
                  <a:lnTo>
                    <a:pt x="226601" y="172193"/>
                  </a:lnTo>
                  <a:lnTo>
                    <a:pt x="235337" y="174802"/>
                  </a:lnTo>
                  <a:lnTo>
                    <a:pt x="263247" y="209420"/>
                  </a:lnTo>
                  <a:lnTo>
                    <a:pt x="264097" y="220803"/>
                  </a:lnTo>
                  <a:lnTo>
                    <a:pt x="263227" y="230332"/>
                  </a:lnTo>
                  <a:lnTo>
                    <a:pt x="234950" y="264948"/>
                  </a:lnTo>
                  <a:lnTo>
                    <a:pt x="217091" y="268427"/>
                  </a:lnTo>
                  <a:lnTo>
                    <a:pt x="260977" y="268427"/>
                  </a:lnTo>
                  <a:lnTo>
                    <a:pt x="280835" y="233888"/>
                  </a:lnTo>
                  <a:lnTo>
                    <a:pt x="282034" y="220803"/>
                  </a:lnTo>
                  <a:lnTo>
                    <a:pt x="281918" y="217711"/>
                  </a:lnTo>
                  <a:lnTo>
                    <a:pt x="280835" y="206114"/>
                  </a:lnTo>
                  <a:lnTo>
                    <a:pt x="277240" y="194207"/>
                  </a:lnTo>
                  <a:lnTo>
                    <a:pt x="271248" y="183229"/>
                  </a:lnTo>
                  <a:lnTo>
                    <a:pt x="262861" y="173179"/>
                  </a:lnTo>
                  <a:lnTo>
                    <a:pt x="260637" y="171323"/>
                  </a:lnTo>
                  <a:close/>
                </a:path>
                <a:path w="282575" h="285750">
                  <a:moveTo>
                    <a:pt x="210287" y="179983"/>
                  </a:moveTo>
                  <a:lnTo>
                    <a:pt x="174723" y="203485"/>
                  </a:lnTo>
                  <a:lnTo>
                    <a:pt x="171995" y="217711"/>
                  </a:lnTo>
                  <a:lnTo>
                    <a:pt x="171996" y="218948"/>
                  </a:lnTo>
                  <a:lnTo>
                    <a:pt x="195444" y="253893"/>
                  </a:lnTo>
                  <a:lnTo>
                    <a:pt x="210287" y="256676"/>
                  </a:lnTo>
                  <a:lnTo>
                    <a:pt x="218019" y="255980"/>
                  </a:lnTo>
                  <a:lnTo>
                    <a:pt x="242870" y="238739"/>
                  </a:lnTo>
                  <a:lnTo>
                    <a:pt x="204515" y="238739"/>
                  </a:lnTo>
                  <a:lnTo>
                    <a:pt x="199671" y="236781"/>
                  </a:lnTo>
                  <a:lnTo>
                    <a:pt x="191835" y="228946"/>
                  </a:lnTo>
                  <a:lnTo>
                    <a:pt x="189878" y="224101"/>
                  </a:lnTo>
                  <a:lnTo>
                    <a:pt x="189878" y="212556"/>
                  </a:lnTo>
                  <a:lnTo>
                    <a:pt x="191835" y="207713"/>
                  </a:lnTo>
                  <a:lnTo>
                    <a:pt x="199671" y="199877"/>
                  </a:lnTo>
                  <a:lnTo>
                    <a:pt x="204515" y="197918"/>
                  </a:lnTo>
                  <a:lnTo>
                    <a:pt x="242869" y="197918"/>
                  </a:lnTo>
                  <a:lnTo>
                    <a:pt x="242373" y="196991"/>
                  </a:lnTo>
                  <a:lnTo>
                    <a:pt x="237502" y="191115"/>
                  </a:lnTo>
                  <a:lnTo>
                    <a:pt x="231626" y="186245"/>
                  </a:lnTo>
                  <a:lnTo>
                    <a:pt x="225132" y="182766"/>
                  </a:lnTo>
                  <a:lnTo>
                    <a:pt x="218019" y="180678"/>
                  </a:lnTo>
                  <a:lnTo>
                    <a:pt x="210287" y="179983"/>
                  </a:lnTo>
                  <a:close/>
                </a:path>
                <a:path w="282575" h="285750">
                  <a:moveTo>
                    <a:pt x="242869" y="197918"/>
                  </a:moveTo>
                  <a:lnTo>
                    <a:pt x="216061" y="197918"/>
                  </a:lnTo>
                  <a:lnTo>
                    <a:pt x="220905" y="199877"/>
                  </a:lnTo>
                  <a:lnTo>
                    <a:pt x="228740" y="207713"/>
                  </a:lnTo>
                  <a:lnTo>
                    <a:pt x="230698" y="212556"/>
                  </a:lnTo>
                  <a:lnTo>
                    <a:pt x="230698" y="224101"/>
                  </a:lnTo>
                  <a:lnTo>
                    <a:pt x="228740" y="228946"/>
                  </a:lnTo>
                  <a:lnTo>
                    <a:pt x="220905" y="236781"/>
                  </a:lnTo>
                  <a:lnTo>
                    <a:pt x="216061" y="238739"/>
                  </a:lnTo>
                  <a:lnTo>
                    <a:pt x="242870" y="238739"/>
                  </a:lnTo>
                  <a:lnTo>
                    <a:pt x="245852" y="233173"/>
                  </a:lnTo>
                  <a:lnTo>
                    <a:pt x="247940" y="226060"/>
                  </a:lnTo>
                  <a:lnTo>
                    <a:pt x="248580" y="218948"/>
                  </a:lnTo>
                  <a:lnTo>
                    <a:pt x="248580" y="217711"/>
                  </a:lnTo>
                  <a:lnTo>
                    <a:pt x="247940" y="210598"/>
                  </a:lnTo>
                  <a:lnTo>
                    <a:pt x="245852" y="203485"/>
                  </a:lnTo>
                  <a:lnTo>
                    <a:pt x="242869" y="197918"/>
                  </a:lnTo>
                  <a:close/>
                </a:path>
                <a:path w="282575" h="285750">
                  <a:moveTo>
                    <a:pt x="35253" y="217711"/>
                  </a:moveTo>
                  <a:lnTo>
                    <a:pt x="32367" y="217711"/>
                  </a:lnTo>
                  <a:lnTo>
                    <a:pt x="30923" y="218948"/>
                  </a:lnTo>
                  <a:lnTo>
                    <a:pt x="30923" y="229875"/>
                  </a:lnTo>
                  <a:lnTo>
                    <a:pt x="32367" y="231317"/>
                  </a:lnTo>
                  <a:lnTo>
                    <a:pt x="38139" y="231317"/>
                  </a:lnTo>
                  <a:lnTo>
                    <a:pt x="39583" y="229875"/>
                  </a:lnTo>
                  <a:lnTo>
                    <a:pt x="39583" y="220185"/>
                  </a:lnTo>
                  <a:lnTo>
                    <a:pt x="38139" y="218535"/>
                  </a:lnTo>
                  <a:lnTo>
                    <a:pt x="35253" y="217711"/>
                  </a:lnTo>
                  <a:close/>
                </a:path>
                <a:path w="282575" h="285750">
                  <a:moveTo>
                    <a:pt x="75869" y="183075"/>
                  </a:moveTo>
                  <a:lnTo>
                    <a:pt x="72981" y="183075"/>
                  </a:lnTo>
                  <a:lnTo>
                    <a:pt x="61578" y="184428"/>
                  </a:lnTo>
                  <a:lnTo>
                    <a:pt x="51489" y="188487"/>
                  </a:lnTo>
                  <a:lnTo>
                    <a:pt x="42714" y="195252"/>
                  </a:lnTo>
                  <a:lnTo>
                    <a:pt x="35253" y="204723"/>
                  </a:lnTo>
                  <a:lnTo>
                    <a:pt x="34016" y="207197"/>
                  </a:lnTo>
                  <a:lnTo>
                    <a:pt x="34635" y="209258"/>
                  </a:lnTo>
                  <a:lnTo>
                    <a:pt x="37109" y="210907"/>
                  </a:lnTo>
                  <a:lnTo>
                    <a:pt x="38346" y="210907"/>
                  </a:lnTo>
                  <a:lnTo>
                    <a:pt x="38758" y="211320"/>
                  </a:lnTo>
                  <a:lnTo>
                    <a:pt x="39170" y="211526"/>
                  </a:lnTo>
                  <a:lnTo>
                    <a:pt x="40820" y="211526"/>
                  </a:lnTo>
                  <a:lnTo>
                    <a:pt x="42057" y="210702"/>
                  </a:lnTo>
                  <a:lnTo>
                    <a:pt x="43294" y="209052"/>
                  </a:lnTo>
                  <a:lnTo>
                    <a:pt x="48860" y="201476"/>
                  </a:lnTo>
                  <a:lnTo>
                    <a:pt x="55663" y="196063"/>
                  </a:lnTo>
                  <a:lnTo>
                    <a:pt x="63704" y="192816"/>
                  </a:lnTo>
                  <a:lnTo>
                    <a:pt x="72981" y="191734"/>
                  </a:lnTo>
                  <a:lnTo>
                    <a:pt x="75869" y="191734"/>
                  </a:lnTo>
                  <a:lnTo>
                    <a:pt x="77311" y="190291"/>
                  </a:lnTo>
                  <a:lnTo>
                    <a:pt x="77222" y="184428"/>
                  </a:lnTo>
                  <a:lnTo>
                    <a:pt x="75869" y="183075"/>
                  </a:lnTo>
                  <a:close/>
                </a:path>
                <a:path w="282575" h="285750">
                  <a:moveTo>
                    <a:pt x="217091" y="0"/>
                  </a:moveTo>
                  <a:lnTo>
                    <a:pt x="64942" y="0"/>
                  </a:lnTo>
                  <a:lnTo>
                    <a:pt x="52107" y="1178"/>
                  </a:lnTo>
                  <a:lnTo>
                    <a:pt x="10774" y="28838"/>
                  </a:lnTo>
                  <a:lnTo>
                    <a:pt x="0" y="66798"/>
                  </a:lnTo>
                  <a:lnTo>
                    <a:pt x="1198" y="79632"/>
                  </a:lnTo>
                  <a:lnTo>
                    <a:pt x="29223" y="120954"/>
                  </a:lnTo>
                  <a:lnTo>
                    <a:pt x="64942" y="131739"/>
                  </a:lnTo>
                  <a:lnTo>
                    <a:pt x="217091" y="131739"/>
                  </a:lnTo>
                  <a:lnTo>
                    <a:pt x="229925" y="130541"/>
                  </a:lnTo>
                  <a:lnTo>
                    <a:pt x="241831" y="126946"/>
                  </a:lnTo>
                  <a:lnTo>
                    <a:pt x="252809" y="120954"/>
                  </a:lnTo>
                  <a:lnTo>
                    <a:pt x="260637" y="114422"/>
                  </a:lnTo>
                  <a:lnTo>
                    <a:pt x="64942" y="114422"/>
                  </a:lnTo>
                  <a:lnTo>
                    <a:pt x="55433" y="113552"/>
                  </a:lnTo>
                  <a:lnTo>
                    <a:pt x="21337" y="85121"/>
                  </a:lnTo>
                  <a:lnTo>
                    <a:pt x="17936" y="66798"/>
                  </a:lnTo>
                  <a:lnTo>
                    <a:pt x="18019" y="64034"/>
                  </a:lnTo>
                  <a:lnTo>
                    <a:pt x="39138" y="25146"/>
                  </a:lnTo>
                  <a:lnTo>
                    <a:pt x="64942" y="17318"/>
                  </a:lnTo>
                  <a:lnTo>
                    <a:pt x="260977" y="17318"/>
                  </a:lnTo>
                  <a:lnTo>
                    <a:pt x="252809" y="10611"/>
                  </a:lnTo>
                  <a:lnTo>
                    <a:pt x="241831" y="4715"/>
                  </a:lnTo>
                  <a:lnTo>
                    <a:pt x="229925" y="1178"/>
                  </a:lnTo>
                  <a:lnTo>
                    <a:pt x="217091" y="0"/>
                  </a:lnTo>
                  <a:close/>
                </a:path>
                <a:path w="282575" h="285750">
                  <a:moveTo>
                    <a:pt x="260977" y="17318"/>
                  </a:moveTo>
                  <a:lnTo>
                    <a:pt x="217091" y="17318"/>
                  </a:lnTo>
                  <a:lnTo>
                    <a:pt x="226349" y="18188"/>
                  </a:lnTo>
                  <a:lnTo>
                    <a:pt x="234950" y="20797"/>
                  </a:lnTo>
                  <a:lnTo>
                    <a:pt x="263227" y="55413"/>
                  </a:lnTo>
                  <a:lnTo>
                    <a:pt x="264097" y="66798"/>
                  </a:lnTo>
                  <a:lnTo>
                    <a:pt x="263247" y="76327"/>
                  </a:lnTo>
                  <a:lnTo>
                    <a:pt x="235337" y="110943"/>
                  </a:lnTo>
                  <a:lnTo>
                    <a:pt x="217091" y="114422"/>
                  </a:lnTo>
                  <a:lnTo>
                    <a:pt x="260637" y="114422"/>
                  </a:lnTo>
                  <a:lnTo>
                    <a:pt x="280835" y="79632"/>
                  </a:lnTo>
                  <a:lnTo>
                    <a:pt x="282034" y="66798"/>
                  </a:lnTo>
                  <a:lnTo>
                    <a:pt x="281950" y="64034"/>
                  </a:lnTo>
                  <a:lnTo>
                    <a:pt x="280835" y="51857"/>
                  </a:lnTo>
                  <a:lnTo>
                    <a:pt x="277240" y="39816"/>
                  </a:lnTo>
                  <a:lnTo>
                    <a:pt x="271248" y="28819"/>
                  </a:lnTo>
                  <a:lnTo>
                    <a:pt x="262861" y="18865"/>
                  </a:lnTo>
                  <a:lnTo>
                    <a:pt x="260977" y="17318"/>
                  </a:lnTo>
                  <a:close/>
                </a:path>
                <a:path w="282575" h="285750">
                  <a:moveTo>
                    <a:pt x="69271" y="25978"/>
                  </a:moveTo>
                  <a:lnTo>
                    <a:pt x="33707" y="49866"/>
                  </a:lnTo>
                  <a:lnTo>
                    <a:pt x="30950" y="64034"/>
                  </a:lnTo>
                  <a:lnTo>
                    <a:pt x="30981" y="64942"/>
                  </a:lnTo>
                  <a:lnTo>
                    <a:pt x="54427" y="99810"/>
                  </a:lnTo>
                  <a:lnTo>
                    <a:pt x="69271" y="102671"/>
                  </a:lnTo>
                  <a:lnTo>
                    <a:pt x="77002" y="101956"/>
                  </a:lnTo>
                  <a:lnTo>
                    <a:pt x="84115" y="99810"/>
                  </a:lnTo>
                  <a:lnTo>
                    <a:pt x="90609" y="96234"/>
                  </a:lnTo>
                  <a:lnTo>
                    <a:pt x="96484" y="91228"/>
                  </a:lnTo>
                  <a:lnTo>
                    <a:pt x="101276" y="85353"/>
                  </a:lnTo>
                  <a:lnTo>
                    <a:pt x="63498" y="85353"/>
                  </a:lnTo>
                  <a:lnTo>
                    <a:pt x="58550" y="83291"/>
                  </a:lnTo>
                  <a:lnTo>
                    <a:pt x="50304" y="75044"/>
                  </a:lnTo>
                  <a:lnTo>
                    <a:pt x="48242" y="70096"/>
                  </a:lnTo>
                  <a:lnTo>
                    <a:pt x="48242" y="58550"/>
                  </a:lnTo>
                  <a:lnTo>
                    <a:pt x="50304" y="53706"/>
                  </a:lnTo>
                  <a:lnTo>
                    <a:pt x="58550" y="45871"/>
                  </a:lnTo>
                  <a:lnTo>
                    <a:pt x="63498" y="43914"/>
                  </a:lnTo>
                  <a:lnTo>
                    <a:pt x="101636" y="43914"/>
                  </a:lnTo>
                  <a:lnTo>
                    <a:pt x="101355" y="43391"/>
                  </a:lnTo>
                  <a:lnTo>
                    <a:pt x="96484" y="37420"/>
                  </a:lnTo>
                  <a:lnTo>
                    <a:pt x="90609" y="32414"/>
                  </a:lnTo>
                  <a:lnTo>
                    <a:pt x="84115" y="28838"/>
                  </a:lnTo>
                  <a:lnTo>
                    <a:pt x="77002" y="26693"/>
                  </a:lnTo>
                  <a:lnTo>
                    <a:pt x="69271" y="25978"/>
                  </a:lnTo>
                  <a:close/>
                </a:path>
                <a:path w="282575" h="285750">
                  <a:moveTo>
                    <a:pt x="101636" y="43914"/>
                  </a:moveTo>
                  <a:lnTo>
                    <a:pt x="75043" y="43914"/>
                  </a:lnTo>
                  <a:lnTo>
                    <a:pt x="79888" y="45975"/>
                  </a:lnTo>
                  <a:lnTo>
                    <a:pt x="87722" y="54222"/>
                  </a:lnTo>
                  <a:lnTo>
                    <a:pt x="89681" y="58964"/>
                  </a:lnTo>
                  <a:lnTo>
                    <a:pt x="89681" y="70096"/>
                  </a:lnTo>
                  <a:lnTo>
                    <a:pt x="87722" y="75044"/>
                  </a:lnTo>
                  <a:lnTo>
                    <a:pt x="79888" y="83291"/>
                  </a:lnTo>
                  <a:lnTo>
                    <a:pt x="75043" y="85353"/>
                  </a:lnTo>
                  <a:lnTo>
                    <a:pt x="101276" y="85353"/>
                  </a:lnTo>
                  <a:lnTo>
                    <a:pt x="107590" y="64034"/>
                  </a:lnTo>
                  <a:lnTo>
                    <a:pt x="106921" y="56844"/>
                  </a:lnTo>
                  <a:lnTo>
                    <a:pt x="104834" y="49866"/>
                  </a:lnTo>
                  <a:lnTo>
                    <a:pt x="101636" y="43914"/>
                  </a:lnTo>
                  <a:close/>
                </a:path>
                <a:path w="282575" h="285750">
                  <a:moveTo>
                    <a:pt x="206578" y="30925"/>
                  </a:moveTo>
                  <a:lnTo>
                    <a:pt x="184724" y="30925"/>
                  </a:lnTo>
                  <a:lnTo>
                    <a:pt x="183074" y="32368"/>
                  </a:lnTo>
                  <a:lnTo>
                    <a:pt x="183074" y="38141"/>
                  </a:lnTo>
                  <a:lnTo>
                    <a:pt x="184724" y="39583"/>
                  </a:lnTo>
                  <a:lnTo>
                    <a:pt x="206578" y="39583"/>
                  </a:lnTo>
                  <a:lnTo>
                    <a:pt x="213728" y="40183"/>
                  </a:lnTo>
                  <a:lnTo>
                    <a:pt x="242394" y="71804"/>
                  </a:lnTo>
                  <a:lnTo>
                    <a:pt x="242450" y="77724"/>
                  </a:lnTo>
                  <a:lnTo>
                    <a:pt x="243892" y="79167"/>
                  </a:lnTo>
                  <a:lnTo>
                    <a:pt x="249666" y="79167"/>
                  </a:lnTo>
                  <a:lnTo>
                    <a:pt x="251107" y="77724"/>
                  </a:lnTo>
                  <a:lnTo>
                    <a:pt x="231278" y="37709"/>
                  </a:lnTo>
                  <a:lnTo>
                    <a:pt x="215506" y="31679"/>
                  </a:lnTo>
                  <a:lnTo>
                    <a:pt x="206578" y="30925"/>
                  </a:lnTo>
                  <a:close/>
                </a:path>
                <a:path w="282575" h="285750">
                  <a:moveTo>
                    <a:pt x="172973" y="30925"/>
                  </a:moveTo>
                  <a:lnTo>
                    <a:pt x="158540" y="30925"/>
                  </a:lnTo>
                  <a:lnTo>
                    <a:pt x="157097" y="32368"/>
                  </a:lnTo>
                  <a:lnTo>
                    <a:pt x="157097" y="38141"/>
                  </a:lnTo>
                  <a:lnTo>
                    <a:pt x="158540" y="39583"/>
                  </a:lnTo>
                  <a:lnTo>
                    <a:pt x="172973" y="39583"/>
                  </a:lnTo>
                  <a:lnTo>
                    <a:pt x="174414" y="38141"/>
                  </a:lnTo>
                  <a:lnTo>
                    <a:pt x="174414" y="32368"/>
                  </a:lnTo>
                  <a:lnTo>
                    <a:pt x="172973" y="30925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12277623" y="6372361"/>
            <a:ext cx="3462020" cy="196596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63195">
              <a:lnSpc>
                <a:spcPct val="100000"/>
              </a:lnSpc>
              <a:spcBef>
                <a:spcPts val="120"/>
              </a:spcBef>
            </a:pPr>
            <a:r>
              <a:rPr dirty="0" sz="2750" spc="20" b="1">
                <a:solidFill>
                  <a:srgbClr val="16E7CF"/>
                </a:solidFill>
                <a:latin typeface="Microsoft YaHei"/>
                <a:cs typeface="Microsoft YaHei"/>
              </a:rPr>
              <a:t>效能提升困难</a:t>
            </a:r>
            <a:endParaRPr sz="2750">
              <a:latin typeface="Microsoft YaHei"/>
              <a:cs typeface="Microsoft YaHei"/>
            </a:endParaRPr>
          </a:p>
          <a:p>
            <a:pPr marL="182245" indent="-170180">
              <a:lnSpc>
                <a:spcPct val="100000"/>
              </a:lnSpc>
              <a:spcBef>
                <a:spcPts val="2485"/>
              </a:spcBef>
              <a:buFont typeface="Arial"/>
              <a:buChar char="•"/>
              <a:tabLst>
                <a:tab pos="182880" algn="l"/>
              </a:tabLst>
            </a:pPr>
            <a:r>
              <a:rPr dirty="0" sz="1950" spc="25">
                <a:latin typeface="Microsoft YaHei"/>
                <a:cs typeface="Microsoft YaHei"/>
              </a:rPr>
              <a:t>研发效能竖井问题较多</a:t>
            </a:r>
            <a:endParaRPr sz="1950">
              <a:latin typeface="Microsoft YaHei"/>
              <a:cs typeface="Microsoft YaHei"/>
            </a:endParaRPr>
          </a:p>
          <a:p>
            <a:pPr marL="182245">
              <a:lnSpc>
                <a:spcPct val="100000"/>
              </a:lnSpc>
              <a:spcBef>
                <a:spcPts val="1220"/>
              </a:spcBef>
            </a:pPr>
            <a:r>
              <a:rPr dirty="0" sz="1950" spc="25">
                <a:latin typeface="Microsoft YaHei"/>
                <a:cs typeface="Microsoft YaHei"/>
              </a:rPr>
              <a:t>跨部门协同困难，沟通成本高</a:t>
            </a:r>
            <a:endParaRPr sz="1950">
              <a:latin typeface="Microsoft YaHei"/>
              <a:cs typeface="Microsoft YaHei"/>
            </a:endParaRPr>
          </a:p>
          <a:p>
            <a:pPr marL="182245" indent="-170180">
              <a:lnSpc>
                <a:spcPct val="100000"/>
              </a:lnSpc>
              <a:spcBef>
                <a:spcPts val="1225"/>
              </a:spcBef>
              <a:buFont typeface="Arial"/>
              <a:buChar char="•"/>
              <a:tabLst>
                <a:tab pos="182880" algn="l"/>
              </a:tabLst>
            </a:pPr>
            <a:r>
              <a:rPr dirty="0" sz="1950" spc="25">
                <a:latin typeface="Microsoft YaHei"/>
                <a:cs typeface="Microsoft YaHei"/>
              </a:rPr>
              <a:t>迭代交付周期较长，质量较差</a:t>
            </a:r>
            <a:endParaRPr sz="1950">
              <a:latin typeface="Microsoft YaHei"/>
              <a:cs typeface="Microsoft YaHe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808148" y="1797472"/>
            <a:ext cx="3592195" cy="8241665"/>
          </a:xfrm>
          <a:prstGeom prst="rect">
            <a:avLst/>
          </a:prstGeom>
        </p:spPr>
        <p:txBody>
          <a:bodyPr wrap="square" lIns="0" tIns="223520" rIns="0" bIns="0" rtlCol="0" vert="horz">
            <a:spAutoFit/>
          </a:bodyPr>
          <a:lstStyle/>
          <a:p>
            <a:pPr marL="42545">
              <a:lnSpc>
                <a:spcPct val="100000"/>
              </a:lnSpc>
              <a:spcBef>
                <a:spcPts val="1760"/>
              </a:spcBef>
            </a:pPr>
            <a:r>
              <a:rPr dirty="0" sz="2750" spc="20" b="1">
                <a:solidFill>
                  <a:srgbClr val="00A2FF"/>
                </a:solidFill>
                <a:latin typeface="Microsoft YaHei"/>
                <a:cs typeface="Microsoft YaHei"/>
              </a:rPr>
              <a:t>研发过程问题</a:t>
            </a:r>
            <a:endParaRPr sz="2750">
              <a:latin typeface="Microsoft YaHei"/>
              <a:cs typeface="Microsoft YaHei"/>
            </a:endParaRPr>
          </a:p>
          <a:p>
            <a:pPr marL="182245" marR="657860" indent="-170180">
              <a:lnSpc>
                <a:spcPts val="3560"/>
              </a:lnSpc>
              <a:spcBef>
                <a:spcPts val="305"/>
              </a:spcBef>
              <a:buFont typeface="Arial"/>
              <a:buChar char="•"/>
              <a:tabLst>
                <a:tab pos="182880" algn="l"/>
              </a:tabLst>
            </a:pPr>
            <a:r>
              <a:rPr dirty="0" sz="1950" spc="20">
                <a:latin typeface="Microsoft YaHei"/>
                <a:cs typeface="Microsoft YaHei"/>
              </a:rPr>
              <a:t>公司10条+业务线，研发 </a:t>
            </a:r>
            <a:r>
              <a:rPr dirty="0" sz="1950" spc="25">
                <a:latin typeface="Microsoft YaHei"/>
                <a:cs typeface="Microsoft YaHei"/>
              </a:rPr>
              <a:t>过程流程规范不统一</a:t>
            </a:r>
            <a:endParaRPr sz="1950">
              <a:latin typeface="Microsoft YaHei"/>
              <a:cs typeface="Microsoft YaHei"/>
            </a:endParaRPr>
          </a:p>
          <a:p>
            <a:pPr marL="182245" marR="637540" indent="-170180">
              <a:lnSpc>
                <a:spcPts val="3560"/>
              </a:lnSpc>
              <a:spcBef>
                <a:spcPts val="5"/>
              </a:spcBef>
              <a:buFont typeface="Arial"/>
              <a:buChar char="•"/>
              <a:tabLst>
                <a:tab pos="182880" algn="l"/>
              </a:tabLst>
            </a:pPr>
            <a:r>
              <a:rPr dirty="0" sz="1950" spc="25">
                <a:latin typeface="Microsoft YaHei"/>
                <a:cs typeface="Microsoft YaHei"/>
              </a:rPr>
              <a:t>需求、任务、开发、测 </a:t>
            </a:r>
            <a:r>
              <a:rPr dirty="0" sz="1950" spc="25">
                <a:latin typeface="Microsoft YaHei"/>
                <a:cs typeface="Microsoft YaHei"/>
              </a:rPr>
              <a:t>试、发布无法闭环，生产 </a:t>
            </a:r>
            <a:r>
              <a:rPr dirty="0" sz="1950" spc="25">
                <a:latin typeface="Microsoft YaHei"/>
                <a:cs typeface="Microsoft YaHei"/>
              </a:rPr>
              <a:t>问题反馈较慢</a:t>
            </a:r>
            <a:endParaRPr sz="1950">
              <a:latin typeface="Microsoft YaHei"/>
              <a:cs typeface="Microsoft YaHei"/>
            </a:endParaRPr>
          </a:p>
          <a:p>
            <a:pPr algn="just" marL="182245" marR="637540" indent="-170180">
              <a:lnSpc>
                <a:spcPts val="3560"/>
              </a:lnSpc>
              <a:spcBef>
                <a:spcPts val="5"/>
              </a:spcBef>
              <a:buFont typeface="Arial"/>
              <a:buChar char="•"/>
              <a:tabLst>
                <a:tab pos="182880" algn="l"/>
              </a:tabLst>
            </a:pPr>
            <a:r>
              <a:rPr dirty="0" sz="1950" spc="25">
                <a:latin typeface="Microsoft YaHei"/>
                <a:cs typeface="Microsoft YaHei"/>
              </a:rPr>
              <a:t>没有完善的持续交付流程 和工具支持，项目延期较 </a:t>
            </a:r>
            <a:r>
              <a:rPr dirty="0" sz="1950" spc="25">
                <a:latin typeface="Microsoft YaHei"/>
                <a:cs typeface="Microsoft YaHei"/>
              </a:rPr>
              <a:t>多</a:t>
            </a:r>
            <a:endParaRPr sz="1950">
              <a:latin typeface="Microsoft YaHei"/>
              <a:cs typeface="Microsoft YaHei"/>
            </a:endParaRPr>
          </a:p>
          <a:p>
            <a:pPr marL="146685">
              <a:lnSpc>
                <a:spcPct val="100000"/>
              </a:lnSpc>
              <a:spcBef>
                <a:spcPts val="2170"/>
              </a:spcBef>
            </a:pPr>
            <a:r>
              <a:rPr dirty="0" sz="3150" spc="15" b="1">
                <a:solidFill>
                  <a:srgbClr val="00A2FF"/>
                </a:solidFill>
                <a:latin typeface="Microsoft YaHei"/>
                <a:cs typeface="Microsoft YaHei"/>
              </a:rPr>
              <a:t>管理的困惑</a:t>
            </a:r>
            <a:endParaRPr sz="3150">
              <a:latin typeface="Microsoft YaHei"/>
              <a:cs typeface="Microsoft YaHei"/>
            </a:endParaRPr>
          </a:p>
          <a:p>
            <a:pPr algn="just" lvl="1" marL="288290" marR="28575" indent="-170180">
              <a:lnSpc>
                <a:spcPct val="152200"/>
              </a:lnSpc>
              <a:spcBef>
                <a:spcPts val="45"/>
              </a:spcBef>
              <a:buFont typeface="Arial"/>
              <a:buChar char="•"/>
              <a:tabLst>
                <a:tab pos="288925" algn="l"/>
              </a:tabLst>
            </a:pPr>
            <a:r>
              <a:rPr dirty="0" sz="1950" spc="25">
                <a:latin typeface="Microsoft YaHei"/>
                <a:cs typeface="Microsoft YaHei"/>
              </a:rPr>
              <a:t>管理人员关注的效率、成本、 </a:t>
            </a:r>
            <a:r>
              <a:rPr dirty="0" sz="1950" spc="25">
                <a:latin typeface="Microsoft YaHei"/>
                <a:cs typeface="Microsoft YaHei"/>
              </a:rPr>
              <a:t>质量无法衡量</a:t>
            </a:r>
            <a:endParaRPr sz="1950">
              <a:latin typeface="Microsoft YaHei"/>
              <a:cs typeface="Microsoft YaHei"/>
            </a:endParaRPr>
          </a:p>
          <a:p>
            <a:pPr algn="just" lvl="1" marL="288290" marR="28575" indent="-170180">
              <a:lnSpc>
                <a:spcPct val="152200"/>
              </a:lnSpc>
              <a:buFont typeface="Arial"/>
              <a:buChar char="•"/>
              <a:tabLst>
                <a:tab pos="288925" algn="l"/>
              </a:tabLst>
            </a:pPr>
            <a:r>
              <a:rPr dirty="0" sz="1950" spc="25">
                <a:latin typeface="Microsoft YaHei"/>
                <a:cs typeface="Microsoft YaHei"/>
              </a:rPr>
              <a:t>工程师无法快速高效的发布， </a:t>
            </a:r>
            <a:r>
              <a:rPr dirty="0" sz="1950" spc="25">
                <a:latin typeface="Microsoft YaHei"/>
                <a:cs typeface="Microsoft YaHei"/>
              </a:rPr>
              <a:t>项目延期和紧急发布较多</a:t>
            </a:r>
            <a:endParaRPr sz="1950">
              <a:latin typeface="Microsoft YaHei"/>
              <a:cs typeface="Microsoft YaHei"/>
            </a:endParaRPr>
          </a:p>
          <a:p>
            <a:pPr algn="just" lvl="1" marL="288290" marR="5080" indent="-170180">
              <a:lnSpc>
                <a:spcPct val="152200"/>
              </a:lnSpc>
              <a:buFont typeface="Arial"/>
              <a:buChar char="•"/>
              <a:tabLst>
                <a:tab pos="288925" algn="l"/>
              </a:tabLst>
            </a:pPr>
            <a:r>
              <a:rPr dirty="0" sz="1950" spc="10">
                <a:latin typeface="Microsoft YaHei"/>
                <a:cs typeface="Microsoft YaHei"/>
              </a:rPr>
              <a:t>S</a:t>
            </a:r>
            <a:r>
              <a:rPr dirty="0" sz="1950" spc="10">
                <a:latin typeface="Microsoft YaHei"/>
                <a:cs typeface="Microsoft YaHei"/>
              </a:rPr>
              <a:t>Q</a:t>
            </a:r>
            <a:r>
              <a:rPr dirty="0" sz="1950" spc="25">
                <a:latin typeface="Microsoft YaHei"/>
                <a:cs typeface="Microsoft YaHei"/>
              </a:rPr>
              <a:t>A</a:t>
            </a:r>
            <a:r>
              <a:rPr dirty="0" sz="1950" spc="25">
                <a:latin typeface="Microsoft YaHei"/>
                <a:cs typeface="Microsoft YaHei"/>
              </a:rPr>
              <a:t>人员无法了解研发过程和 </a:t>
            </a:r>
            <a:r>
              <a:rPr dirty="0" sz="1950" spc="25">
                <a:latin typeface="Microsoft YaHei"/>
                <a:cs typeface="Microsoft YaHei"/>
              </a:rPr>
              <a:t>状态，数据不可度量，无法实 施改进</a:t>
            </a:r>
            <a:endParaRPr sz="1950">
              <a:latin typeface="Microsoft YaHei"/>
              <a:cs typeface="Microsoft YaHe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0936360" y="2088416"/>
            <a:ext cx="514350" cy="514350"/>
            <a:chOff x="10936360" y="2088416"/>
            <a:chExt cx="514350" cy="514350"/>
          </a:xfrm>
        </p:grpSpPr>
        <p:sp>
          <p:nvSpPr>
            <p:cNvPr id="35" name="object 35"/>
            <p:cNvSpPr/>
            <p:nvPr/>
          </p:nvSpPr>
          <p:spPr>
            <a:xfrm>
              <a:off x="10936360" y="2088416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6890" y="0"/>
                  </a:moveTo>
                  <a:lnTo>
                    <a:pt x="210713" y="4138"/>
                  </a:lnTo>
                  <a:lnTo>
                    <a:pt x="167252" y="16071"/>
                  </a:lnTo>
                  <a:lnTo>
                    <a:pt x="127232" y="35072"/>
                  </a:lnTo>
                  <a:lnTo>
                    <a:pt x="91378" y="60417"/>
                  </a:lnTo>
                  <a:lnTo>
                    <a:pt x="60417" y="91378"/>
                  </a:lnTo>
                  <a:lnTo>
                    <a:pt x="35072" y="127232"/>
                  </a:lnTo>
                  <a:lnTo>
                    <a:pt x="16071" y="167252"/>
                  </a:lnTo>
                  <a:lnTo>
                    <a:pt x="4138" y="210712"/>
                  </a:lnTo>
                  <a:lnTo>
                    <a:pt x="0" y="256888"/>
                  </a:lnTo>
                  <a:lnTo>
                    <a:pt x="4138" y="303065"/>
                  </a:lnTo>
                  <a:lnTo>
                    <a:pt x="16071" y="346526"/>
                  </a:lnTo>
                  <a:lnTo>
                    <a:pt x="35072" y="386546"/>
                  </a:lnTo>
                  <a:lnTo>
                    <a:pt x="60417" y="422400"/>
                  </a:lnTo>
                  <a:lnTo>
                    <a:pt x="91378" y="453361"/>
                  </a:lnTo>
                  <a:lnTo>
                    <a:pt x="127232" y="478706"/>
                  </a:lnTo>
                  <a:lnTo>
                    <a:pt x="167252" y="497707"/>
                  </a:lnTo>
                  <a:lnTo>
                    <a:pt x="210713" y="509640"/>
                  </a:lnTo>
                  <a:lnTo>
                    <a:pt x="256890" y="513779"/>
                  </a:lnTo>
                  <a:lnTo>
                    <a:pt x="303066" y="509640"/>
                  </a:lnTo>
                  <a:lnTo>
                    <a:pt x="346527" y="497707"/>
                  </a:lnTo>
                  <a:lnTo>
                    <a:pt x="386546" y="478706"/>
                  </a:lnTo>
                  <a:lnTo>
                    <a:pt x="422400" y="453361"/>
                  </a:lnTo>
                  <a:lnTo>
                    <a:pt x="453362" y="422400"/>
                  </a:lnTo>
                  <a:lnTo>
                    <a:pt x="478706" y="386546"/>
                  </a:lnTo>
                  <a:lnTo>
                    <a:pt x="497707" y="346526"/>
                  </a:lnTo>
                  <a:lnTo>
                    <a:pt x="509640" y="303065"/>
                  </a:lnTo>
                  <a:lnTo>
                    <a:pt x="513779" y="256888"/>
                  </a:lnTo>
                  <a:lnTo>
                    <a:pt x="509640" y="210712"/>
                  </a:lnTo>
                  <a:lnTo>
                    <a:pt x="497707" y="167252"/>
                  </a:lnTo>
                  <a:lnTo>
                    <a:pt x="478706" y="127232"/>
                  </a:lnTo>
                  <a:lnTo>
                    <a:pt x="453362" y="91378"/>
                  </a:lnTo>
                  <a:lnTo>
                    <a:pt x="422400" y="60417"/>
                  </a:lnTo>
                  <a:lnTo>
                    <a:pt x="386546" y="35072"/>
                  </a:lnTo>
                  <a:lnTo>
                    <a:pt x="346527" y="16071"/>
                  </a:lnTo>
                  <a:lnTo>
                    <a:pt x="303066" y="4138"/>
                  </a:lnTo>
                  <a:lnTo>
                    <a:pt x="256890" y="0"/>
                  </a:lnTo>
                  <a:close/>
                </a:path>
              </a:pathLst>
            </a:custGeom>
            <a:solidFill>
              <a:srgbClr val="16E7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1022093" y="2178637"/>
              <a:ext cx="288290" cy="290830"/>
            </a:xfrm>
            <a:custGeom>
              <a:avLst/>
              <a:gdLst/>
              <a:ahLst/>
              <a:cxnLst/>
              <a:rect l="l" t="t" r="r" b="b"/>
              <a:pathLst>
                <a:path w="288290" h="290830">
                  <a:moveTo>
                    <a:pt x="149264" y="0"/>
                  </a:moveTo>
                  <a:lnTo>
                    <a:pt x="137719" y="0"/>
                  </a:lnTo>
                  <a:lnTo>
                    <a:pt x="134833" y="3093"/>
                  </a:lnTo>
                  <a:lnTo>
                    <a:pt x="134833" y="142873"/>
                  </a:lnTo>
                  <a:lnTo>
                    <a:pt x="126850" y="145018"/>
                  </a:lnTo>
                  <a:lnTo>
                    <a:pt x="99191" y="172328"/>
                  </a:lnTo>
                  <a:lnTo>
                    <a:pt x="96485" y="188023"/>
                  </a:lnTo>
                  <a:lnTo>
                    <a:pt x="97181" y="196102"/>
                  </a:lnTo>
                  <a:lnTo>
                    <a:pt x="119989" y="227143"/>
                  </a:lnTo>
                  <a:lnTo>
                    <a:pt x="134833" y="232554"/>
                  </a:lnTo>
                  <a:lnTo>
                    <a:pt x="134833" y="287601"/>
                  </a:lnTo>
                  <a:lnTo>
                    <a:pt x="137719" y="290693"/>
                  </a:lnTo>
                  <a:lnTo>
                    <a:pt x="149264" y="290693"/>
                  </a:lnTo>
                  <a:lnTo>
                    <a:pt x="152151" y="287601"/>
                  </a:lnTo>
                  <a:lnTo>
                    <a:pt x="152151" y="231317"/>
                  </a:lnTo>
                  <a:lnTo>
                    <a:pt x="159514" y="229211"/>
                  </a:lnTo>
                  <a:lnTo>
                    <a:pt x="166144" y="225983"/>
                  </a:lnTo>
                  <a:lnTo>
                    <a:pt x="172039" y="221635"/>
                  </a:lnTo>
                  <a:lnTo>
                    <a:pt x="177200" y="216165"/>
                  </a:lnTo>
                  <a:lnTo>
                    <a:pt x="177820" y="215237"/>
                  </a:lnTo>
                  <a:lnTo>
                    <a:pt x="134213" y="215237"/>
                  </a:lnTo>
                  <a:lnTo>
                    <a:pt x="127823" y="212556"/>
                  </a:lnTo>
                  <a:lnTo>
                    <a:pt x="117102" y="201836"/>
                  </a:lnTo>
                  <a:lnTo>
                    <a:pt x="114422" y="195444"/>
                  </a:lnTo>
                  <a:lnTo>
                    <a:pt x="114529" y="179925"/>
                  </a:lnTo>
                  <a:lnTo>
                    <a:pt x="117102" y="173592"/>
                  </a:lnTo>
                  <a:lnTo>
                    <a:pt x="127823" y="162872"/>
                  </a:lnTo>
                  <a:lnTo>
                    <a:pt x="134213" y="160191"/>
                  </a:lnTo>
                  <a:lnTo>
                    <a:pt x="177308" y="160191"/>
                  </a:lnTo>
                  <a:lnTo>
                    <a:pt x="176890" y="159572"/>
                  </a:lnTo>
                  <a:lnTo>
                    <a:pt x="171633" y="153967"/>
                  </a:lnTo>
                  <a:lnTo>
                    <a:pt x="165757" y="149522"/>
                  </a:lnTo>
                  <a:lnTo>
                    <a:pt x="159263" y="146236"/>
                  </a:lnTo>
                  <a:lnTo>
                    <a:pt x="152151" y="144109"/>
                  </a:lnTo>
                  <a:lnTo>
                    <a:pt x="152151" y="3093"/>
                  </a:lnTo>
                  <a:lnTo>
                    <a:pt x="149264" y="0"/>
                  </a:lnTo>
                  <a:close/>
                </a:path>
                <a:path w="288290" h="290830">
                  <a:moveTo>
                    <a:pt x="177308" y="160191"/>
                  </a:moveTo>
                  <a:lnTo>
                    <a:pt x="149471" y="160191"/>
                  </a:lnTo>
                  <a:lnTo>
                    <a:pt x="156068" y="162872"/>
                  </a:lnTo>
                  <a:lnTo>
                    <a:pt x="166788" y="173592"/>
                  </a:lnTo>
                  <a:lnTo>
                    <a:pt x="169361" y="179925"/>
                  </a:lnTo>
                  <a:lnTo>
                    <a:pt x="169468" y="195444"/>
                  </a:lnTo>
                  <a:lnTo>
                    <a:pt x="166788" y="201836"/>
                  </a:lnTo>
                  <a:lnTo>
                    <a:pt x="156068" y="212556"/>
                  </a:lnTo>
                  <a:lnTo>
                    <a:pt x="149471" y="215237"/>
                  </a:lnTo>
                  <a:lnTo>
                    <a:pt x="177820" y="215237"/>
                  </a:lnTo>
                  <a:lnTo>
                    <a:pt x="186787" y="188023"/>
                  </a:lnTo>
                  <a:lnTo>
                    <a:pt x="186168" y="180214"/>
                  </a:lnTo>
                  <a:lnTo>
                    <a:pt x="184312" y="172869"/>
                  </a:lnTo>
                  <a:lnTo>
                    <a:pt x="181220" y="165989"/>
                  </a:lnTo>
                  <a:lnTo>
                    <a:pt x="177308" y="160191"/>
                  </a:lnTo>
                  <a:close/>
                </a:path>
                <a:path w="288290" h="290830">
                  <a:moveTo>
                    <a:pt x="136893" y="170550"/>
                  </a:moveTo>
                  <a:lnTo>
                    <a:pt x="135657" y="170705"/>
                  </a:lnTo>
                  <a:lnTo>
                    <a:pt x="134213" y="171323"/>
                  </a:lnTo>
                  <a:lnTo>
                    <a:pt x="126380" y="175860"/>
                  </a:lnTo>
                  <a:lnTo>
                    <a:pt x="122462" y="182869"/>
                  </a:lnTo>
                  <a:lnTo>
                    <a:pt x="122462" y="195239"/>
                  </a:lnTo>
                  <a:lnTo>
                    <a:pt x="123906" y="196682"/>
                  </a:lnTo>
                  <a:lnTo>
                    <a:pt x="129678" y="196682"/>
                  </a:lnTo>
                  <a:lnTo>
                    <a:pt x="131121" y="195239"/>
                  </a:lnTo>
                  <a:lnTo>
                    <a:pt x="131121" y="186991"/>
                  </a:lnTo>
                  <a:lnTo>
                    <a:pt x="133595" y="182457"/>
                  </a:lnTo>
                  <a:lnTo>
                    <a:pt x="138543" y="178745"/>
                  </a:lnTo>
                  <a:lnTo>
                    <a:pt x="141841" y="177921"/>
                  </a:lnTo>
                  <a:lnTo>
                    <a:pt x="142461" y="176066"/>
                  </a:lnTo>
                  <a:lnTo>
                    <a:pt x="140399" y="173179"/>
                  </a:lnTo>
                  <a:lnTo>
                    <a:pt x="139781" y="171942"/>
                  </a:lnTo>
                  <a:lnTo>
                    <a:pt x="138957" y="171170"/>
                  </a:lnTo>
                  <a:lnTo>
                    <a:pt x="136893" y="170550"/>
                  </a:lnTo>
                  <a:close/>
                </a:path>
                <a:path w="288290" h="290830">
                  <a:moveTo>
                    <a:pt x="149677" y="168231"/>
                  </a:moveTo>
                  <a:lnTo>
                    <a:pt x="146377" y="168231"/>
                  </a:lnTo>
                  <a:lnTo>
                    <a:pt x="144729" y="169468"/>
                  </a:lnTo>
                  <a:lnTo>
                    <a:pt x="144632" y="172328"/>
                  </a:lnTo>
                  <a:lnTo>
                    <a:pt x="143903" y="175241"/>
                  </a:lnTo>
                  <a:lnTo>
                    <a:pt x="144935" y="176890"/>
                  </a:lnTo>
                  <a:lnTo>
                    <a:pt x="147821" y="176890"/>
                  </a:lnTo>
                  <a:lnTo>
                    <a:pt x="149058" y="177509"/>
                  </a:lnTo>
                  <a:lnTo>
                    <a:pt x="152769" y="177509"/>
                  </a:lnTo>
                  <a:lnTo>
                    <a:pt x="154212" y="176271"/>
                  </a:lnTo>
                  <a:lnTo>
                    <a:pt x="154624" y="173797"/>
                  </a:lnTo>
                  <a:lnTo>
                    <a:pt x="154509" y="171170"/>
                  </a:lnTo>
                  <a:lnTo>
                    <a:pt x="153387" y="169674"/>
                  </a:lnTo>
                  <a:lnTo>
                    <a:pt x="150913" y="168850"/>
                  </a:lnTo>
                  <a:lnTo>
                    <a:pt x="149677" y="168231"/>
                  </a:lnTo>
                  <a:close/>
                </a:path>
                <a:path w="288290" h="290830">
                  <a:moveTo>
                    <a:pt x="52778" y="0"/>
                  </a:moveTo>
                  <a:lnTo>
                    <a:pt x="44531" y="0"/>
                  </a:lnTo>
                  <a:lnTo>
                    <a:pt x="42368" y="928"/>
                  </a:lnTo>
                  <a:lnTo>
                    <a:pt x="38657" y="4639"/>
                  </a:lnTo>
                  <a:lnTo>
                    <a:pt x="37729" y="6803"/>
                  </a:lnTo>
                  <a:lnTo>
                    <a:pt x="37729" y="63704"/>
                  </a:lnTo>
                  <a:lnTo>
                    <a:pt x="30017" y="65850"/>
                  </a:lnTo>
                  <a:lnTo>
                    <a:pt x="2706" y="93161"/>
                  </a:lnTo>
                  <a:lnTo>
                    <a:pt x="0" y="108856"/>
                  </a:lnTo>
                  <a:lnTo>
                    <a:pt x="676" y="116935"/>
                  </a:lnTo>
                  <a:lnTo>
                    <a:pt x="22962" y="147975"/>
                  </a:lnTo>
                  <a:lnTo>
                    <a:pt x="37729" y="153386"/>
                  </a:lnTo>
                  <a:lnTo>
                    <a:pt x="37729" y="283891"/>
                  </a:lnTo>
                  <a:lnTo>
                    <a:pt x="38657" y="286054"/>
                  </a:lnTo>
                  <a:lnTo>
                    <a:pt x="42368" y="289765"/>
                  </a:lnTo>
                  <a:lnTo>
                    <a:pt x="44531" y="290693"/>
                  </a:lnTo>
                  <a:lnTo>
                    <a:pt x="52778" y="290693"/>
                  </a:lnTo>
                  <a:lnTo>
                    <a:pt x="55665" y="287601"/>
                  </a:lnTo>
                  <a:lnTo>
                    <a:pt x="55665" y="152150"/>
                  </a:lnTo>
                  <a:lnTo>
                    <a:pt x="62778" y="150024"/>
                  </a:lnTo>
                  <a:lnTo>
                    <a:pt x="69272" y="146738"/>
                  </a:lnTo>
                  <a:lnTo>
                    <a:pt x="75148" y="142292"/>
                  </a:lnTo>
                  <a:lnTo>
                    <a:pt x="80405" y="136687"/>
                  </a:lnTo>
                  <a:lnTo>
                    <a:pt x="80824" y="136069"/>
                  </a:lnTo>
                  <a:lnTo>
                    <a:pt x="37316" y="136069"/>
                  </a:lnTo>
                  <a:lnTo>
                    <a:pt x="30720" y="133389"/>
                  </a:lnTo>
                  <a:lnTo>
                    <a:pt x="19999" y="122668"/>
                  </a:lnTo>
                  <a:lnTo>
                    <a:pt x="17367" y="116394"/>
                  </a:lnTo>
                  <a:lnTo>
                    <a:pt x="17425" y="100757"/>
                  </a:lnTo>
                  <a:lnTo>
                    <a:pt x="19999" y="94425"/>
                  </a:lnTo>
                  <a:lnTo>
                    <a:pt x="30720" y="83704"/>
                  </a:lnTo>
                  <a:lnTo>
                    <a:pt x="37316" y="81023"/>
                  </a:lnTo>
                  <a:lnTo>
                    <a:pt x="80822" y="81023"/>
                  </a:lnTo>
                  <a:lnTo>
                    <a:pt x="80405" y="80405"/>
                  </a:lnTo>
                  <a:lnTo>
                    <a:pt x="75148" y="74799"/>
                  </a:lnTo>
                  <a:lnTo>
                    <a:pt x="69272" y="70354"/>
                  </a:lnTo>
                  <a:lnTo>
                    <a:pt x="62778" y="67068"/>
                  </a:lnTo>
                  <a:lnTo>
                    <a:pt x="55665" y="64942"/>
                  </a:lnTo>
                  <a:lnTo>
                    <a:pt x="55665" y="3093"/>
                  </a:lnTo>
                  <a:lnTo>
                    <a:pt x="52778" y="0"/>
                  </a:lnTo>
                  <a:close/>
                </a:path>
                <a:path w="288290" h="290830">
                  <a:moveTo>
                    <a:pt x="80822" y="81023"/>
                  </a:moveTo>
                  <a:lnTo>
                    <a:pt x="52985" y="81023"/>
                  </a:lnTo>
                  <a:lnTo>
                    <a:pt x="59583" y="83704"/>
                  </a:lnTo>
                  <a:lnTo>
                    <a:pt x="70304" y="94425"/>
                  </a:lnTo>
                  <a:lnTo>
                    <a:pt x="72876" y="100757"/>
                  </a:lnTo>
                  <a:lnTo>
                    <a:pt x="72935" y="116394"/>
                  </a:lnTo>
                  <a:lnTo>
                    <a:pt x="70304" y="122668"/>
                  </a:lnTo>
                  <a:lnTo>
                    <a:pt x="59583" y="133389"/>
                  </a:lnTo>
                  <a:lnTo>
                    <a:pt x="52985" y="136069"/>
                  </a:lnTo>
                  <a:lnTo>
                    <a:pt x="80824" y="136069"/>
                  </a:lnTo>
                  <a:lnTo>
                    <a:pt x="84734" y="130309"/>
                  </a:lnTo>
                  <a:lnTo>
                    <a:pt x="87827" y="123545"/>
                  </a:lnTo>
                  <a:lnTo>
                    <a:pt x="89682" y="116394"/>
                  </a:lnTo>
                  <a:lnTo>
                    <a:pt x="90301" y="108856"/>
                  </a:lnTo>
                  <a:lnTo>
                    <a:pt x="89682" y="101047"/>
                  </a:lnTo>
                  <a:lnTo>
                    <a:pt x="87827" y="93702"/>
                  </a:lnTo>
                  <a:lnTo>
                    <a:pt x="84734" y="86821"/>
                  </a:lnTo>
                  <a:lnTo>
                    <a:pt x="80822" y="81023"/>
                  </a:lnTo>
                  <a:close/>
                </a:path>
                <a:path w="288290" h="290830">
                  <a:moveTo>
                    <a:pt x="40098" y="91074"/>
                  </a:moveTo>
                  <a:lnTo>
                    <a:pt x="38966" y="91331"/>
                  </a:lnTo>
                  <a:lnTo>
                    <a:pt x="37729" y="92155"/>
                  </a:lnTo>
                  <a:lnTo>
                    <a:pt x="29893" y="96691"/>
                  </a:lnTo>
                  <a:lnTo>
                    <a:pt x="25978" y="103701"/>
                  </a:lnTo>
                  <a:lnTo>
                    <a:pt x="25978" y="116072"/>
                  </a:lnTo>
                  <a:lnTo>
                    <a:pt x="27421" y="117514"/>
                  </a:lnTo>
                  <a:lnTo>
                    <a:pt x="33194" y="117514"/>
                  </a:lnTo>
                  <a:lnTo>
                    <a:pt x="34636" y="116072"/>
                  </a:lnTo>
                  <a:lnTo>
                    <a:pt x="34636" y="107413"/>
                  </a:lnTo>
                  <a:lnTo>
                    <a:pt x="37109" y="102877"/>
                  </a:lnTo>
                  <a:lnTo>
                    <a:pt x="42057" y="99578"/>
                  </a:lnTo>
                  <a:lnTo>
                    <a:pt x="44945" y="98753"/>
                  </a:lnTo>
                  <a:lnTo>
                    <a:pt x="45495" y="97104"/>
                  </a:lnTo>
                  <a:lnTo>
                    <a:pt x="45445" y="96691"/>
                  </a:lnTo>
                  <a:lnTo>
                    <a:pt x="43089" y="92568"/>
                  </a:lnTo>
                  <a:lnTo>
                    <a:pt x="42162" y="91693"/>
                  </a:lnTo>
                  <a:lnTo>
                    <a:pt x="40098" y="91074"/>
                  </a:lnTo>
                  <a:close/>
                </a:path>
                <a:path w="288290" h="290830">
                  <a:moveTo>
                    <a:pt x="53191" y="89063"/>
                  </a:moveTo>
                  <a:lnTo>
                    <a:pt x="50304" y="89063"/>
                  </a:lnTo>
                  <a:lnTo>
                    <a:pt x="48449" y="90301"/>
                  </a:lnTo>
                  <a:lnTo>
                    <a:pt x="47694" y="92568"/>
                  </a:lnTo>
                  <a:lnTo>
                    <a:pt x="47625" y="96073"/>
                  </a:lnTo>
                  <a:lnTo>
                    <a:pt x="48863" y="97723"/>
                  </a:lnTo>
                  <a:lnTo>
                    <a:pt x="51337" y="97723"/>
                  </a:lnTo>
                  <a:lnTo>
                    <a:pt x="52573" y="98340"/>
                  </a:lnTo>
                  <a:lnTo>
                    <a:pt x="56077" y="98340"/>
                  </a:lnTo>
                  <a:lnTo>
                    <a:pt x="57520" y="97104"/>
                  </a:lnTo>
                  <a:lnTo>
                    <a:pt x="57554" y="94425"/>
                  </a:lnTo>
                  <a:lnTo>
                    <a:pt x="57933" y="92155"/>
                  </a:lnTo>
                  <a:lnTo>
                    <a:pt x="56902" y="90507"/>
                  </a:lnTo>
                  <a:lnTo>
                    <a:pt x="54428" y="89683"/>
                  </a:lnTo>
                  <a:lnTo>
                    <a:pt x="53191" y="89063"/>
                  </a:lnTo>
                  <a:close/>
                </a:path>
                <a:path w="288290" h="290830">
                  <a:moveTo>
                    <a:pt x="250698" y="0"/>
                  </a:moveTo>
                  <a:lnTo>
                    <a:pt x="242451" y="0"/>
                  </a:lnTo>
                  <a:lnTo>
                    <a:pt x="240286" y="928"/>
                  </a:lnTo>
                  <a:lnTo>
                    <a:pt x="236576" y="4639"/>
                  </a:lnTo>
                  <a:lnTo>
                    <a:pt x="235647" y="6803"/>
                  </a:lnTo>
                  <a:lnTo>
                    <a:pt x="235647" y="33399"/>
                  </a:lnTo>
                  <a:lnTo>
                    <a:pt x="227935" y="35274"/>
                  </a:lnTo>
                  <a:lnTo>
                    <a:pt x="200624" y="62236"/>
                  </a:lnTo>
                  <a:lnTo>
                    <a:pt x="197918" y="77931"/>
                  </a:lnTo>
                  <a:lnTo>
                    <a:pt x="198595" y="86010"/>
                  </a:lnTo>
                  <a:lnTo>
                    <a:pt x="220881" y="117050"/>
                  </a:lnTo>
                  <a:lnTo>
                    <a:pt x="235647" y="122462"/>
                  </a:lnTo>
                  <a:lnTo>
                    <a:pt x="235647" y="283891"/>
                  </a:lnTo>
                  <a:lnTo>
                    <a:pt x="236576" y="286054"/>
                  </a:lnTo>
                  <a:lnTo>
                    <a:pt x="240286" y="289765"/>
                  </a:lnTo>
                  <a:lnTo>
                    <a:pt x="242451" y="290693"/>
                  </a:lnTo>
                  <a:lnTo>
                    <a:pt x="250698" y="290693"/>
                  </a:lnTo>
                  <a:lnTo>
                    <a:pt x="253584" y="287601"/>
                  </a:lnTo>
                  <a:lnTo>
                    <a:pt x="253584" y="121844"/>
                  </a:lnTo>
                  <a:lnTo>
                    <a:pt x="260697" y="119447"/>
                  </a:lnTo>
                  <a:lnTo>
                    <a:pt x="267191" y="115968"/>
                  </a:lnTo>
                  <a:lnTo>
                    <a:pt x="273066" y="111406"/>
                  </a:lnTo>
                  <a:lnTo>
                    <a:pt x="278323" y="105762"/>
                  </a:lnTo>
                  <a:lnTo>
                    <a:pt x="278742" y="105145"/>
                  </a:lnTo>
                  <a:lnTo>
                    <a:pt x="235235" y="105145"/>
                  </a:lnTo>
                  <a:lnTo>
                    <a:pt x="228638" y="102464"/>
                  </a:lnTo>
                  <a:lnTo>
                    <a:pt x="217918" y="91743"/>
                  </a:lnTo>
                  <a:lnTo>
                    <a:pt x="215286" y="85468"/>
                  </a:lnTo>
                  <a:lnTo>
                    <a:pt x="215345" y="69832"/>
                  </a:lnTo>
                  <a:lnTo>
                    <a:pt x="217918" y="63498"/>
                  </a:lnTo>
                  <a:lnTo>
                    <a:pt x="228638" y="52778"/>
                  </a:lnTo>
                  <a:lnTo>
                    <a:pt x="235235" y="50099"/>
                  </a:lnTo>
                  <a:lnTo>
                    <a:pt x="278741" y="50099"/>
                  </a:lnTo>
                  <a:lnTo>
                    <a:pt x="278323" y="49479"/>
                  </a:lnTo>
                  <a:lnTo>
                    <a:pt x="273066" y="43874"/>
                  </a:lnTo>
                  <a:lnTo>
                    <a:pt x="267191" y="39429"/>
                  </a:lnTo>
                  <a:lnTo>
                    <a:pt x="260697" y="36143"/>
                  </a:lnTo>
                  <a:lnTo>
                    <a:pt x="253584" y="34017"/>
                  </a:lnTo>
                  <a:lnTo>
                    <a:pt x="253584" y="3093"/>
                  </a:lnTo>
                  <a:lnTo>
                    <a:pt x="250698" y="0"/>
                  </a:lnTo>
                  <a:close/>
                </a:path>
                <a:path w="288290" h="290830">
                  <a:moveTo>
                    <a:pt x="278741" y="50099"/>
                  </a:moveTo>
                  <a:lnTo>
                    <a:pt x="250904" y="50099"/>
                  </a:lnTo>
                  <a:lnTo>
                    <a:pt x="257502" y="52778"/>
                  </a:lnTo>
                  <a:lnTo>
                    <a:pt x="268222" y="63498"/>
                  </a:lnTo>
                  <a:lnTo>
                    <a:pt x="270795" y="69832"/>
                  </a:lnTo>
                  <a:lnTo>
                    <a:pt x="270854" y="85468"/>
                  </a:lnTo>
                  <a:lnTo>
                    <a:pt x="268222" y="91743"/>
                  </a:lnTo>
                  <a:lnTo>
                    <a:pt x="257502" y="102464"/>
                  </a:lnTo>
                  <a:lnTo>
                    <a:pt x="250904" y="105145"/>
                  </a:lnTo>
                  <a:lnTo>
                    <a:pt x="278742" y="105145"/>
                  </a:lnTo>
                  <a:lnTo>
                    <a:pt x="282653" y="99384"/>
                  </a:lnTo>
                  <a:lnTo>
                    <a:pt x="285746" y="92620"/>
                  </a:lnTo>
                  <a:lnTo>
                    <a:pt x="287601" y="85468"/>
                  </a:lnTo>
                  <a:lnTo>
                    <a:pt x="288219" y="77931"/>
                  </a:lnTo>
                  <a:lnTo>
                    <a:pt x="287601" y="70122"/>
                  </a:lnTo>
                  <a:lnTo>
                    <a:pt x="285746" y="62777"/>
                  </a:lnTo>
                  <a:lnTo>
                    <a:pt x="282653" y="55896"/>
                  </a:lnTo>
                  <a:lnTo>
                    <a:pt x="278741" y="50099"/>
                  </a:lnTo>
                  <a:close/>
                </a:path>
                <a:path w="288290" h="290830">
                  <a:moveTo>
                    <a:pt x="238018" y="60148"/>
                  </a:moveTo>
                  <a:lnTo>
                    <a:pt x="236885" y="60406"/>
                  </a:lnTo>
                  <a:lnTo>
                    <a:pt x="235647" y="61230"/>
                  </a:lnTo>
                  <a:lnTo>
                    <a:pt x="227813" y="65766"/>
                  </a:lnTo>
                  <a:lnTo>
                    <a:pt x="223896" y="72776"/>
                  </a:lnTo>
                  <a:lnTo>
                    <a:pt x="223896" y="85145"/>
                  </a:lnTo>
                  <a:lnTo>
                    <a:pt x="225340" y="86589"/>
                  </a:lnTo>
                  <a:lnTo>
                    <a:pt x="231112" y="86589"/>
                  </a:lnTo>
                  <a:lnTo>
                    <a:pt x="232556" y="85145"/>
                  </a:lnTo>
                  <a:lnTo>
                    <a:pt x="232556" y="76075"/>
                  </a:lnTo>
                  <a:lnTo>
                    <a:pt x="235028" y="71745"/>
                  </a:lnTo>
                  <a:lnTo>
                    <a:pt x="239977" y="69272"/>
                  </a:lnTo>
                  <a:lnTo>
                    <a:pt x="242863" y="67622"/>
                  </a:lnTo>
                  <a:lnTo>
                    <a:pt x="243482" y="65561"/>
                  </a:lnTo>
                  <a:lnTo>
                    <a:pt x="241833" y="63087"/>
                  </a:lnTo>
                  <a:lnTo>
                    <a:pt x="241007" y="61644"/>
                  </a:lnTo>
                  <a:lnTo>
                    <a:pt x="240080" y="60767"/>
                  </a:lnTo>
                  <a:lnTo>
                    <a:pt x="238018" y="60148"/>
                  </a:lnTo>
                  <a:close/>
                </a:path>
                <a:path w="288290" h="290830">
                  <a:moveTo>
                    <a:pt x="248224" y="57932"/>
                  </a:moveTo>
                  <a:lnTo>
                    <a:pt x="246368" y="58964"/>
                  </a:lnTo>
                  <a:lnTo>
                    <a:pt x="245602" y="61644"/>
                  </a:lnTo>
                  <a:lnTo>
                    <a:pt x="245543" y="64736"/>
                  </a:lnTo>
                  <a:lnTo>
                    <a:pt x="246781" y="66592"/>
                  </a:lnTo>
                  <a:lnTo>
                    <a:pt x="249255" y="67416"/>
                  </a:lnTo>
                  <a:lnTo>
                    <a:pt x="253997" y="67416"/>
                  </a:lnTo>
                  <a:lnTo>
                    <a:pt x="255438" y="66178"/>
                  </a:lnTo>
                  <a:lnTo>
                    <a:pt x="255542" y="63087"/>
                  </a:lnTo>
                  <a:lnTo>
                    <a:pt x="255852" y="61230"/>
                  </a:lnTo>
                  <a:lnTo>
                    <a:pt x="254821" y="59582"/>
                  </a:lnTo>
                  <a:lnTo>
                    <a:pt x="252347" y="58756"/>
                  </a:lnTo>
                  <a:lnTo>
                    <a:pt x="251110" y="58756"/>
                  </a:lnTo>
                  <a:lnTo>
                    <a:pt x="248224" y="57932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7" name="object 37"/>
          <p:cNvGrpSpPr/>
          <p:nvPr/>
        </p:nvGrpSpPr>
        <p:grpSpPr>
          <a:xfrm>
            <a:off x="1755625" y="6429817"/>
            <a:ext cx="514350" cy="514350"/>
            <a:chOff x="1755625" y="6429817"/>
            <a:chExt cx="514350" cy="514350"/>
          </a:xfrm>
        </p:grpSpPr>
        <p:sp>
          <p:nvSpPr>
            <p:cNvPr id="38" name="object 38"/>
            <p:cNvSpPr/>
            <p:nvPr/>
          </p:nvSpPr>
          <p:spPr>
            <a:xfrm>
              <a:off x="1755625" y="6429817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6888" y="0"/>
                  </a:moveTo>
                  <a:lnTo>
                    <a:pt x="210712" y="4138"/>
                  </a:lnTo>
                  <a:lnTo>
                    <a:pt x="167252" y="16071"/>
                  </a:lnTo>
                  <a:lnTo>
                    <a:pt x="127232" y="35072"/>
                  </a:lnTo>
                  <a:lnTo>
                    <a:pt x="91378" y="60417"/>
                  </a:lnTo>
                  <a:lnTo>
                    <a:pt x="60417" y="91378"/>
                  </a:lnTo>
                  <a:lnTo>
                    <a:pt x="35072" y="127232"/>
                  </a:lnTo>
                  <a:lnTo>
                    <a:pt x="16071" y="167252"/>
                  </a:lnTo>
                  <a:lnTo>
                    <a:pt x="4138" y="210712"/>
                  </a:lnTo>
                  <a:lnTo>
                    <a:pt x="0" y="256888"/>
                  </a:lnTo>
                  <a:lnTo>
                    <a:pt x="4138" y="303065"/>
                  </a:lnTo>
                  <a:lnTo>
                    <a:pt x="16071" y="346526"/>
                  </a:lnTo>
                  <a:lnTo>
                    <a:pt x="35072" y="386546"/>
                  </a:lnTo>
                  <a:lnTo>
                    <a:pt x="60417" y="422400"/>
                  </a:lnTo>
                  <a:lnTo>
                    <a:pt x="91378" y="453361"/>
                  </a:lnTo>
                  <a:lnTo>
                    <a:pt x="127232" y="478706"/>
                  </a:lnTo>
                  <a:lnTo>
                    <a:pt x="167252" y="497707"/>
                  </a:lnTo>
                  <a:lnTo>
                    <a:pt x="210712" y="509640"/>
                  </a:lnTo>
                  <a:lnTo>
                    <a:pt x="256888" y="513779"/>
                  </a:lnTo>
                  <a:lnTo>
                    <a:pt x="303065" y="509640"/>
                  </a:lnTo>
                  <a:lnTo>
                    <a:pt x="346525" y="497707"/>
                  </a:lnTo>
                  <a:lnTo>
                    <a:pt x="386546" y="478706"/>
                  </a:lnTo>
                  <a:lnTo>
                    <a:pt x="422399" y="453361"/>
                  </a:lnTo>
                  <a:lnTo>
                    <a:pt x="453361" y="422400"/>
                  </a:lnTo>
                  <a:lnTo>
                    <a:pt x="478705" y="386546"/>
                  </a:lnTo>
                  <a:lnTo>
                    <a:pt x="497707" y="346526"/>
                  </a:lnTo>
                  <a:lnTo>
                    <a:pt x="509640" y="303065"/>
                  </a:lnTo>
                  <a:lnTo>
                    <a:pt x="513779" y="256888"/>
                  </a:lnTo>
                  <a:lnTo>
                    <a:pt x="509640" y="210712"/>
                  </a:lnTo>
                  <a:lnTo>
                    <a:pt x="497707" y="167252"/>
                  </a:lnTo>
                  <a:lnTo>
                    <a:pt x="478705" y="127232"/>
                  </a:lnTo>
                  <a:lnTo>
                    <a:pt x="453361" y="91378"/>
                  </a:lnTo>
                  <a:lnTo>
                    <a:pt x="422399" y="60417"/>
                  </a:lnTo>
                  <a:lnTo>
                    <a:pt x="386546" y="35072"/>
                  </a:lnTo>
                  <a:lnTo>
                    <a:pt x="346525" y="16071"/>
                  </a:lnTo>
                  <a:lnTo>
                    <a:pt x="303065" y="4138"/>
                  </a:lnTo>
                  <a:lnTo>
                    <a:pt x="256888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842889" y="6587912"/>
              <a:ext cx="258445" cy="259079"/>
            </a:xfrm>
            <a:custGeom>
              <a:avLst/>
              <a:gdLst/>
              <a:ahLst/>
              <a:cxnLst/>
              <a:rect l="l" t="t" r="r" b="b"/>
              <a:pathLst>
                <a:path w="258444" h="259079">
                  <a:moveTo>
                    <a:pt x="223470" y="0"/>
                  </a:moveTo>
                  <a:lnTo>
                    <a:pt x="43734" y="46709"/>
                  </a:lnTo>
                  <a:lnTo>
                    <a:pt x="21054" y="77942"/>
                  </a:lnTo>
                  <a:lnTo>
                    <a:pt x="21438" y="87353"/>
                  </a:lnTo>
                  <a:lnTo>
                    <a:pt x="24261" y="95509"/>
                  </a:lnTo>
                  <a:lnTo>
                    <a:pt x="29525" y="102411"/>
                  </a:lnTo>
                  <a:lnTo>
                    <a:pt x="37228" y="108058"/>
                  </a:lnTo>
                  <a:lnTo>
                    <a:pt x="70690" y="129251"/>
                  </a:lnTo>
                  <a:lnTo>
                    <a:pt x="68460" y="131853"/>
                  </a:lnTo>
                  <a:lnTo>
                    <a:pt x="64926" y="135386"/>
                  </a:lnTo>
                  <a:lnTo>
                    <a:pt x="55998" y="143664"/>
                  </a:lnTo>
                  <a:lnTo>
                    <a:pt x="50961" y="148422"/>
                  </a:lnTo>
                  <a:lnTo>
                    <a:pt x="8783" y="188927"/>
                  </a:lnTo>
                  <a:lnTo>
                    <a:pt x="2405" y="197188"/>
                  </a:lnTo>
                  <a:lnTo>
                    <a:pt x="0" y="205240"/>
                  </a:lnTo>
                  <a:lnTo>
                    <a:pt x="1568" y="213083"/>
                  </a:lnTo>
                  <a:lnTo>
                    <a:pt x="7111" y="220717"/>
                  </a:lnTo>
                  <a:lnTo>
                    <a:pt x="37228" y="251390"/>
                  </a:lnTo>
                  <a:lnTo>
                    <a:pt x="42804" y="256225"/>
                  </a:lnTo>
                  <a:lnTo>
                    <a:pt x="47824" y="258641"/>
                  </a:lnTo>
                  <a:lnTo>
                    <a:pt x="57864" y="258641"/>
                  </a:lnTo>
                  <a:lnTo>
                    <a:pt x="63440" y="255480"/>
                  </a:lnTo>
                  <a:lnTo>
                    <a:pt x="69016" y="249160"/>
                  </a:lnTo>
                  <a:lnTo>
                    <a:pt x="75906" y="242466"/>
                  </a:lnTo>
                  <a:lnTo>
                    <a:pt x="52286" y="242466"/>
                  </a:lnTo>
                  <a:lnTo>
                    <a:pt x="48381" y="240237"/>
                  </a:lnTo>
                  <a:lnTo>
                    <a:pt x="18265" y="209562"/>
                  </a:lnTo>
                  <a:lnTo>
                    <a:pt x="16406" y="208074"/>
                  </a:lnTo>
                  <a:lnTo>
                    <a:pt x="15477" y="206773"/>
                  </a:lnTo>
                  <a:lnTo>
                    <a:pt x="15477" y="205657"/>
                  </a:lnTo>
                  <a:lnTo>
                    <a:pt x="19939" y="200638"/>
                  </a:lnTo>
                  <a:lnTo>
                    <a:pt x="24644" y="195985"/>
                  </a:lnTo>
                  <a:lnTo>
                    <a:pt x="30396" y="190390"/>
                  </a:lnTo>
                  <a:lnTo>
                    <a:pt x="60930" y="161111"/>
                  </a:lnTo>
                  <a:lnTo>
                    <a:pt x="68250" y="153948"/>
                  </a:lnTo>
                  <a:lnTo>
                    <a:pt x="75152" y="147099"/>
                  </a:lnTo>
                  <a:lnTo>
                    <a:pt x="89095" y="134270"/>
                  </a:lnTo>
                  <a:lnTo>
                    <a:pt x="90954" y="132411"/>
                  </a:lnTo>
                  <a:lnTo>
                    <a:pt x="91884" y="130180"/>
                  </a:lnTo>
                  <a:lnTo>
                    <a:pt x="91884" y="127579"/>
                  </a:lnTo>
                  <a:lnTo>
                    <a:pt x="91140" y="124975"/>
                  </a:lnTo>
                  <a:lnTo>
                    <a:pt x="89838" y="122930"/>
                  </a:lnTo>
                  <a:lnTo>
                    <a:pt x="87980" y="121442"/>
                  </a:lnTo>
                  <a:lnTo>
                    <a:pt x="45593" y="94116"/>
                  </a:lnTo>
                  <a:lnTo>
                    <a:pt x="45036" y="94116"/>
                  </a:lnTo>
                  <a:lnTo>
                    <a:pt x="38714" y="90770"/>
                  </a:lnTo>
                  <a:lnTo>
                    <a:pt x="35926" y="85934"/>
                  </a:lnTo>
                  <a:lnTo>
                    <a:pt x="36669" y="79614"/>
                  </a:lnTo>
                  <a:lnTo>
                    <a:pt x="38761" y="72504"/>
                  </a:lnTo>
                  <a:lnTo>
                    <a:pt x="214581" y="17151"/>
                  </a:lnTo>
                  <a:lnTo>
                    <a:pt x="223132" y="16035"/>
                  </a:lnTo>
                  <a:lnTo>
                    <a:pt x="253616" y="16035"/>
                  </a:lnTo>
                  <a:lnTo>
                    <a:pt x="251391" y="12130"/>
                  </a:lnTo>
                  <a:lnTo>
                    <a:pt x="245881" y="6510"/>
                  </a:lnTo>
                  <a:lnTo>
                    <a:pt x="239390" y="2615"/>
                  </a:lnTo>
                  <a:lnTo>
                    <a:pt x="231920" y="445"/>
                  </a:lnTo>
                  <a:lnTo>
                    <a:pt x="223470" y="0"/>
                  </a:lnTo>
                  <a:close/>
                </a:path>
                <a:path w="258444" h="259079">
                  <a:moveTo>
                    <a:pt x="133155" y="165687"/>
                  </a:moveTo>
                  <a:lnTo>
                    <a:pt x="131109" y="166433"/>
                  </a:lnTo>
                  <a:lnTo>
                    <a:pt x="119351" y="178086"/>
                  </a:lnTo>
                  <a:lnTo>
                    <a:pt x="83658" y="212943"/>
                  </a:lnTo>
                  <a:lnTo>
                    <a:pt x="57864" y="238006"/>
                  </a:lnTo>
                  <a:lnTo>
                    <a:pt x="55260" y="240980"/>
                  </a:lnTo>
                  <a:lnTo>
                    <a:pt x="53402" y="242466"/>
                  </a:lnTo>
                  <a:lnTo>
                    <a:pt x="75906" y="242466"/>
                  </a:lnTo>
                  <a:lnTo>
                    <a:pt x="109776" y="209562"/>
                  </a:lnTo>
                  <a:lnTo>
                    <a:pt x="132597" y="187254"/>
                  </a:lnTo>
                  <a:lnTo>
                    <a:pt x="151060" y="187254"/>
                  </a:lnTo>
                  <a:lnTo>
                    <a:pt x="142078" y="169963"/>
                  </a:lnTo>
                  <a:lnTo>
                    <a:pt x="140219" y="167362"/>
                  </a:lnTo>
                  <a:lnTo>
                    <a:pt x="137989" y="166061"/>
                  </a:lnTo>
                  <a:lnTo>
                    <a:pt x="135385" y="166061"/>
                  </a:lnTo>
                  <a:lnTo>
                    <a:pt x="133155" y="165687"/>
                  </a:lnTo>
                  <a:close/>
                </a:path>
                <a:path w="258444" h="259079">
                  <a:moveTo>
                    <a:pt x="151060" y="187254"/>
                  </a:moveTo>
                  <a:lnTo>
                    <a:pt x="132597" y="187254"/>
                  </a:lnTo>
                  <a:lnTo>
                    <a:pt x="149886" y="220158"/>
                  </a:lnTo>
                  <a:lnTo>
                    <a:pt x="153790" y="226746"/>
                  </a:lnTo>
                  <a:lnTo>
                    <a:pt x="159367" y="231452"/>
                  </a:lnTo>
                  <a:lnTo>
                    <a:pt x="166617" y="234275"/>
                  </a:lnTo>
                  <a:lnTo>
                    <a:pt x="175540" y="235216"/>
                  </a:lnTo>
                  <a:lnTo>
                    <a:pt x="183720" y="235216"/>
                  </a:lnTo>
                  <a:lnTo>
                    <a:pt x="191528" y="232707"/>
                  </a:lnTo>
                  <a:lnTo>
                    <a:pt x="198964" y="227688"/>
                  </a:lnTo>
                  <a:lnTo>
                    <a:pt x="204053" y="223488"/>
                  </a:lnTo>
                  <a:lnTo>
                    <a:pt x="207205" y="219602"/>
                  </a:lnTo>
                  <a:lnTo>
                    <a:pt x="169591" y="219602"/>
                  </a:lnTo>
                  <a:lnTo>
                    <a:pt x="165874" y="217556"/>
                  </a:lnTo>
                  <a:lnTo>
                    <a:pt x="164386" y="213466"/>
                  </a:lnTo>
                  <a:lnTo>
                    <a:pt x="164386" y="212908"/>
                  </a:lnTo>
                  <a:lnTo>
                    <a:pt x="151060" y="187254"/>
                  </a:lnTo>
                  <a:close/>
                </a:path>
                <a:path w="258444" h="259079">
                  <a:moveTo>
                    <a:pt x="253616" y="16035"/>
                  </a:moveTo>
                  <a:lnTo>
                    <a:pt x="231312" y="16035"/>
                  </a:lnTo>
                  <a:lnTo>
                    <a:pt x="235960" y="17893"/>
                  </a:lnTo>
                  <a:lnTo>
                    <a:pt x="238563" y="21613"/>
                  </a:lnTo>
                  <a:lnTo>
                    <a:pt x="242280" y="26445"/>
                  </a:lnTo>
                  <a:lnTo>
                    <a:pt x="243025" y="33695"/>
                  </a:lnTo>
                  <a:lnTo>
                    <a:pt x="240793" y="43364"/>
                  </a:lnTo>
                  <a:lnTo>
                    <a:pt x="198408" y="201754"/>
                  </a:lnTo>
                  <a:lnTo>
                    <a:pt x="175540" y="219602"/>
                  </a:lnTo>
                  <a:lnTo>
                    <a:pt x="207205" y="219602"/>
                  </a:lnTo>
                  <a:lnTo>
                    <a:pt x="255853" y="47825"/>
                  </a:lnTo>
                  <a:lnTo>
                    <a:pt x="257842" y="37600"/>
                  </a:lnTo>
                  <a:lnTo>
                    <a:pt x="257803" y="28026"/>
                  </a:lnTo>
                  <a:lnTo>
                    <a:pt x="255643" y="19590"/>
                  </a:lnTo>
                  <a:lnTo>
                    <a:pt x="253616" y="16035"/>
                  </a:lnTo>
                  <a:close/>
                </a:path>
                <a:path w="258444" h="259079">
                  <a:moveTo>
                    <a:pt x="170336" y="44293"/>
                  </a:moveTo>
                  <a:lnTo>
                    <a:pt x="167733" y="45036"/>
                  </a:lnTo>
                  <a:lnTo>
                    <a:pt x="102480" y="62883"/>
                  </a:lnTo>
                  <a:lnTo>
                    <a:pt x="99877" y="63626"/>
                  </a:lnTo>
                  <a:lnTo>
                    <a:pt x="98948" y="65299"/>
                  </a:lnTo>
                  <a:lnTo>
                    <a:pt x="99691" y="67902"/>
                  </a:lnTo>
                  <a:lnTo>
                    <a:pt x="99691" y="69761"/>
                  </a:lnTo>
                  <a:lnTo>
                    <a:pt x="100807" y="70691"/>
                  </a:lnTo>
                  <a:lnTo>
                    <a:pt x="104153" y="70691"/>
                  </a:lnTo>
                  <a:lnTo>
                    <a:pt x="169963" y="52844"/>
                  </a:lnTo>
                  <a:lnTo>
                    <a:pt x="172566" y="52099"/>
                  </a:lnTo>
                  <a:lnTo>
                    <a:pt x="173496" y="50427"/>
                  </a:lnTo>
                  <a:lnTo>
                    <a:pt x="172008" y="45222"/>
                  </a:lnTo>
                  <a:lnTo>
                    <a:pt x="170336" y="44293"/>
                  </a:lnTo>
                  <a:close/>
                </a:path>
                <a:path w="258444" h="259079">
                  <a:moveTo>
                    <a:pt x="196734" y="37600"/>
                  </a:moveTo>
                  <a:lnTo>
                    <a:pt x="194502" y="38343"/>
                  </a:lnTo>
                  <a:lnTo>
                    <a:pt x="185022" y="40575"/>
                  </a:lnTo>
                  <a:lnTo>
                    <a:pt x="182420" y="41317"/>
                  </a:lnTo>
                  <a:lnTo>
                    <a:pt x="181489" y="42991"/>
                  </a:lnTo>
                  <a:lnTo>
                    <a:pt x="182234" y="45593"/>
                  </a:lnTo>
                  <a:lnTo>
                    <a:pt x="182976" y="47453"/>
                  </a:lnTo>
                  <a:lnTo>
                    <a:pt x="184278" y="48383"/>
                  </a:lnTo>
                  <a:lnTo>
                    <a:pt x="187252" y="48383"/>
                  </a:lnTo>
                  <a:lnTo>
                    <a:pt x="196176" y="45593"/>
                  </a:lnTo>
                  <a:lnTo>
                    <a:pt x="198778" y="44850"/>
                  </a:lnTo>
                  <a:lnTo>
                    <a:pt x="199709" y="43364"/>
                  </a:lnTo>
                  <a:lnTo>
                    <a:pt x="198964" y="41132"/>
                  </a:lnTo>
                  <a:lnTo>
                    <a:pt x="198222" y="38529"/>
                  </a:lnTo>
                  <a:lnTo>
                    <a:pt x="196734" y="37600"/>
                  </a:lnTo>
                  <a:close/>
                </a:path>
              </a:pathLst>
            </a:custGeom>
            <a:solidFill>
              <a:srgbClr val="1A1C1E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0" name="object 40"/>
          <p:cNvGrpSpPr/>
          <p:nvPr/>
        </p:nvGrpSpPr>
        <p:grpSpPr>
          <a:xfrm>
            <a:off x="1811719" y="2084618"/>
            <a:ext cx="514350" cy="514350"/>
            <a:chOff x="1811719" y="2084618"/>
            <a:chExt cx="514350" cy="514350"/>
          </a:xfrm>
        </p:grpSpPr>
        <p:sp>
          <p:nvSpPr>
            <p:cNvPr id="41" name="object 41"/>
            <p:cNvSpPr/>
            <p:nvPr/>
          </p:nvSpPr>
          <p:spPr>
            <a:xfrm>
              <a:off x="1811719" y="2084618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6888" y="0"/>
                  </a:moveTo>
                  <a:lnTo>
                    <a:pt x="210712" y="4138"/>
                  </a:lnTo>
                  <a:lnTo>
                    <a:pt x="167252" y="16071"/>
                  </a:lnTo>
                  <a:lnTo>
                    <a:pt x="127232" y="35072"/>
                  </a:lnTo>
                  <a:lnTo>
                    <a:pt x="91378" y="60417"/>
                  </a:lnTo>
                  <a:lnTo>
                    <a:pt x="60417" y="91378"/>
                  </a:lnTo>
                  <a:lnTo>
                    <a:pt x="35072" y="127232"/>
                  </a:lnTo>
                  <a:lnTo>
                    <a:pt x="16071" y="167252"/>
                  </a:lnTo>
                  <a:lnTo>
                    <a:pt x="4138" y="210713"/>
                  </a:lnTo>
                  <a:lnTo>
                    <a:pt x="0" y="256890"/>
                  </a:lnTo>
                  <a:lnTo>
                    <a:pt x="4138" y="303066"/>
                  </a:lnTo>
                  <a:lnTo>
                    <a:pt x="16071" y="346527"/>
                  </a:lnTo>
                  <a:lnTo>
                    <a:pt x="35072" y="386546"/>
                  </a:lnTo>
                  <a:lnTo>
                    <a:pt x="60417" y="422400"/>
                  </a:lnTo>
                  <a:lnTo>
                    <a:pt x="91378" y="453362"/>
                  </a:lnTo>
                  <a:lnTo>
                    <a:pt x="127232" y="478706"/>
                  </a:lnTo>
                  <a:lnTo>
                    <a:pt x="167252" y="497707"/>
                  </a:lnTo>
                  <a:lnTo>
                    <a:pt x="210712" y="509640"/>
                  </a:lnTo>
                  <a:lnTo>
                    <a:pt x="256888" y="513779"/>
                  </a:lnTo>
                  <a:lnTo>
                    <a:pt x="303065" y="509640"/>
                  </a:lnTo>
                  <a:lnTo>
                    <a:pt x="346526" y="497707"/>
                  </a:lnTo>
                  <a:lnTo>
                    <a:pt x="386546" y="478706"/>
                  </a:lnTo>
                  <a:lnTo>
                    <a:pt x="422400" y="453362"/>
                  </a:lnTo>
                  <a:lnTo>
                    <a:pt x="453361" y="422400"/>
                  </a:lnTo>
                  <a:lnTo>
                    <a:pt x="478706" y="386546"/>
                  </a:lnTo>
                  <a:lnTo>
                    <a:pt x="497707" y="346527"/>
                  </a:lnTo>
                  <a:lnTo>
                    <a:pt x="509640" y="303066"/>
                  </a:lnTo>
                  <a:lnTo>
                    <a:pt x="513779" y="256890"/>
                  </a:lnTo>
                  <a:lnTo>
                    <a:pt x="509640" y="210713"/>
                  </a:lnTo>
                  <a:lnTo>
                    <a:pt x="497707" y="167252"/>
                  </a:lnTo>
                  <a:lnTo>
                    <a:pt x="478706" y="127232"/>
                  </a:lnTo>
                  <a:lnTo>
                    <a:pt x="453361" y="91378"/>
                  </a:lnTo>
                  <a:lnTo>
                    <a:pt x="422400" y="60417"/>
                  </a:lnTo>
                  <a:lnTo>
                    <a:pt x="386546" y="35072"/>
                  </a:lnTo>
                  <a:lnTo>
                    <a:pt x="346526" y="16071"/>
                  </a:lnTo>
                  <a:lnTo>
                    <a:pt x="303065" y="4138"/>
                  </a:lnTo>
                  <a:lnTo>
                    <a:pt x="256888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924977" y="2197540"/>
              <a:ext cx="258445" cy="306070"/>
            </a:xfrm>
            <a:custGeom>
              <a:avLst/>
              <a:gdLst/>
              <a:ahLst/>
              <a:cxnLst/>
              <a:rect l="l" t="t" r="r" b="b"/>
              <a:pathLst>
                <a:path w="258444" h="306069">
                  <a:moveTo>
                    <a:pt x="253801" y="286384"/>
                  </a:moveTo>
                  <a:lnTo>
                    <a:pt x="2629" y="286384"/>
                  </a:lnTo>
                  <a:lnTo>
                    <a:pt x="0" y="289512"/>
                  </a:lnTo>
                  <a:lnTo>
                    <a:pt x="0" y="302479"/>
                  </a:lnTo>
                  <a:lnTo>
                    <a:pt x="2629" y="305833"/>
                  </a:lnTo>
                  <a:lnTo>
                    <a:pt x="253801" y="305833"/>
                  </a:lnTo>
                  <a:lnTo>
                    <a:pt x="256432" y="302479"/>
                  </a:lnTo>
                  <a:lnTo>
                    <a:pt x="256432" y="289512"/>
                  </a:lnTo>
                  <a:lnTo>
                    <a:pt x="253801" y="286384"/>
                  </a:lnTo>
                  <a:close/>
                </a:path>
                <a:path w="258444" h="306069">
                  <a:moveTo>
                    <a:pt x="57674" y="105297"/>
                  </a:moveTo>
                  <a:lnTo>
                    <a:pt x="21791" y="105297"/>
                  </a:lnTo>
                  <a:lnTo>
                    <a:pt x="15311" y="108539"/>
                  </a:lnTo>
                  <a:lnTo>
                    <a:pt x="4415" y="121506"/>
                  </a:lnTo>
                  <a:lnTo>
                    <a:pt x="1691" y="129217"/>
                  </a:lnTo>
                  <a:lnTo>
                    <a:pt x="1691" y="243459"/>
                  </a:lnTo>
                  <a:lnTo>
                    <a:pt x="4415" y="251395"/>
                  </a:lnTo>
                  <a:lnTo>
                    <a:pt x="15311" y="264362"/>
                  </a:lnTo>
                  <a:lnTo>
                    <a:pt x="21791" y="267604"/>
                  </a:lnTo>
                  <a:lnTo>
                    <a:pt x="57674" y="267604"/>
                  </a:lnTo>
                  <a:lnTo>
                    <a:pt x="64154" y="264362"/>
                  </a:lnTo>
                  <a:lnTo>
                    <a:pt x="75051" y="251395"/>
                  </a:lnTo>
                  <a:lnTo>
                    <a:pt x="76163" y="248153"/>
                  </a:lnTo>
                  <a:lnTo>
                    <a:pt x="26301" y="248153"/>
                  </a:lnTo>
                  <a:lnTo>
                    <a:pt x="23577" y="246813"/>
                  </a:lnTo>
                  <a:lnTo>
                    <a:pt x="18693" y="241446"/>
                  </a:lnTo>
                  <a:lnTo>
                    <a:pt x="17470" y="238094"/>
                  </a:lnTo>
                  <a:lnTo>
                    <a:pt x="17470" y="134584"/>
                  </a:lnTo>
                  <a:lnTo>
                    <a:pt x="18693" y="131342"/>
                  </a:lnTo>
                  <a:lnTo>
                    <a:pt x="23577" y="125529"/>
                  </a:lnTo>
                  <a:lnTo>
                    <a:pt x="26301" y="124076"/>
                  </a:lnTo>
                  <a:lnTo>
                    <a:pt x="75958" y="124076"/>
                  </a:lnTo>
                  <a:lnTo>
                    <a:pt x="75051" y="121506"/>
                  </a:lnTo>
                  <a:lnTo>
                    <a:pt x="64154" y="108539"/>
                  </a:lnTo>
                  <a:lnTo>
                    <a:pt x="57674" y="105297"/>
                  </a:lnTo>
                  <a:close/>
                </a:path>
                <a:path w="258444" h="306069">
                  <a:moveTo>
                    <a:pt x="75958" y="124076"/>
                  </a:moveTo>
                  <a:lnTo>
                    <a:pt x="53165" y="124076"/>
                  </a:lnTo>
                  <a:lnTo>
                    <a:pt x="55795" y="125529"/>
                  </a:lnTo>
                  <a:lnTo>
                    <a:pt x="60303" y="131342"/>
                  </a:lnTo>
                  <a:lnTo>
                    <a:pt x="61430" y="134584"/>
                  </a:lnTo>
                  <a:lnTo>
                    <a:pt x="61430" y="238094"/>
                  </a:lnTo>
                  <a:lnTo>
                    <a:pt x="60303" y="241446"/>
                  </a:lnTo>
                  <a:lnTo>
                    <a:pt x="55795" y="246813"/>
                  </a:lnTo>
                  <a:lnTo>
                    <a:pt x="53165" y="248153"/>
                  </a:lnTo>
                  <a:lnTo>
                    <a:pt x="76163" y="248153"/>
                  </a:lnTo>
                  <a:lnTo>
                    <a:pt x="77775" y="243459"/>
                  </a:lnTo>
                  <a:lnTo>
                    <a:pt x="77775" y="129217"/>
                  </a:lnTo>
                  <a:lnTo>
                    <a:pt x="75958" y="124076"/>
                  </a:lnTo>
                  <a:close/>
                </a:path>
                <a:path w="258444" h="306069">
                  <a:moveTo>
                    <a:pt x="238022" y="0"/>
                  </a:moveTo>
                  <a:lnTo>
                    <a:pt x="202139" y="0"/>
                  </a:lnTo>
                  <a:lnTo>
                    <a:pt x="195659" y="3352"/>
                  </a:lnTo>
                  <a:lnTo>
                    <a:pt x="184762" y="16766"/>
                  </a:lnTo>
                  <a:lnTo>
                    <a:pt x="182038" y="24592"/>
                  </a:lnTo>
                  <a:lnTo>
                    <a:pt x="182038" y="243459"/>
                  </a:lnTo>
                  <a:lnTo>
                    <a:pt x="184762" y="251395"/>
                  </a:lnTo>
                  <a:lnTo>
                    <a:pt x="195659" y="264362"/>
                  </a:lnTo>
                  <a:lnTo>
                    <a:pt x="202139" y="267604"/>
                  </a:lnTo>
                  <a:lnTo>
                    <a:pt x="238022" y="267604"/>
                  </a:lnTo>
                  <a:lnTo>
                    <a:pt x="244502" y="264362"/>
                  </a:lnTo>
                  <a:lnTo>
                    <a:pt x="255398" y="251395"/>
                  </a:lnTo>
                  <a:lnTo>
                    <a:pt x="256511" y="248153"/>
                  </a:lnTo>
                  <a:lnTo>
                    <a:pt x="206648" y="248153"/>
                  </a:lnTo>
                  <a:lnTo>
                    <a:pt x="203924" y="246813"/>
                  </a:lnTo>
                  <a:lnTo>
                    <a:pt x="199040" y="241446"/>
                  </a:lnTo>
                  <a:lnTo>
                    <a:pt x="197819" y="238094"/>
                  </a:lnTo>
                  <a:lnTo>
                    <a:pt x="197819" y="29510"/>
                  </a:lnTo>
                  <a:lnTo>
                    <a:pt x="199040" y="26156"/>
                  </a:lnTo>
                  <a:lnTo>
                    <a:pt x="203924" y="20791"/>
                  </a:lnTo>
                  <a:lnTo>
                    <a:pt x="206648" y="19449"/>
                  </a:lnTo>
                  <a:lnTo>
                    <a:pt x="256332" y="19449"/>
                  </a:lnTo>
                  <a:lnTo>
                    <a:pt x="255398" y="16766"/>
                  </a:lnTo>
                  <a:lnTo>
                    <a:pt x="244502" y="3352"/>
                  </a:lnTo>
                  <a:lnTo>
                    <a:pt x="238022" y="0"/>
                  </a:lnTo>
                  <a:close/>
                </a:path>
                <a:path w="258444" h="306069">
                  <a:moveTo>
                    <a:pt x="256332" y="19449"/>
                  </a:moveTo>
                  <a:lnTo>
                    <a:pt x="233512" y="19449"/>
                  </a:lnTo>
                  <a:lnTo>
                    <a:pt x="236142" y="20791"/>
                  </a:lnTo>
                  <a:lnTo>
                    <a:pt x="240651" y="26156"/>
                  </a:lnTo>
                  <a:lnTo>
                    <a:pt x="241778" y="29510"/>
                  </a:lnTo>
                  <a:lnTo>
                    <a:pt x="241778" y="238094"/>
                  </a:lnTo>
                  <a:lnTo>
                    <a:pt x="240651" y="241446"/>
                  </a:lnTo>
                  <a:lnTo>
                    <a:pt x="236142" y="246813"/>
                  </a:lnTo>
                  <a:lnTo>
                    <a:pt x="233512" y="248153"/>
                  </a:lnTo>
                  <a:lnTo>
                    <a:pt x="256511" y="248153"/>
                  </a:lnTo>
                  <a:lnTo>
                    <a:pt x="258122" y="243459"/>
                  </a:lnTo>
                  <a:lnTo>
                    <a:pt x="258122" y="24592"/>
                  </a:lnTo>
                  <a:lnTo>
                    <a:pt x="256332" y="19449"/>
                  </a:lnTo>
                  <a:close/>
                </a:path>
                <a:path w="258444" h="306069">
                  <a:moveTo>
                    <a:pt x="209467" y="72433"/>
                  </a:moveTo>
                  <a:lnTo>
                    <a:pt x="207587" y="72433"/>
                  </a:lnTo>
                  <a:lnTo>
                    <a:pt x="205708" y="73775"/>
                  </a:lnTo>
                  <a:lnTo>
                    <a:pt x="204958" y="75563"/>
                  </a:lnTo>
                  <a:lnTo>
                    <a:pt x="204581" y="76905"/>
                  </a:lnTo>
                  <a:lnTo>
                    <a:pt x="204581" y="78247"/>
                  </a:lnTo>
                  <a:lnTo>
                    <a:pt x="204958" y="79364"/>
                  </a:lnTo>
                  <a:lnTo>
                    <a:pt x="205708" y="81152"/>
                  </a:lnTo>
                  <a:lnTo>
                    <a:pt x="206460" y="82047"/>
                  </a:lnTo>
                  <a:lnTo>
                    <a:pt x="207400" y="82493"/>
                  </a:lnTo>
                  <a:lnTo>
                    <a:pt x="209655" y="82493"/>
                  </a:lnTo>
                  <a:lnTo>
                    <a:pt x="210594" y="82047"/>
                  </a:lnTo>
                  <a:lnTo>
                    <a:pt x="211345" y="81152"/>
                  </a:lnTo>
                  <a:lnTo>
                    <a:pt x="212095" y="79364"/>
                  </a:lnTo>
                  <a:lnTo>
                    <a:pt x="212472" y="78247"/>
                  </a:lnTo>
                  <a:lnTo>
                    <a:pt x="212472" y="76905"/>
                  </a:lnTo>
                  <a:lnTo>
                    <a:pt x="212095" y="75563"/>
                  </a:lnTo>
                  <a:lnTo>
                    <a:pt x="211345" y="73775"/>
                  </a:lnTo>
                  <a:lnTo>
                    <a:pt x="209467" y="72433"/>
                  </a:lnTo>
                  <a:close/>
                </a:path>
                <a:path w="258444" h="306069">
                  <a:moveTo>
                    <a:pt x="226938" y="28839"/>
                  </a:moveTo>
                  <a:lnTo>
                    <a:pt x="208902" y="28839"/>
                  </a:lnTo>
                  <a:lnTo>
                    <a:pt x="205708" y="31969"/>
                  </a:lnTo>
                  <a:lnTo>
                    <a:pt x="205708" y="70198"/>
                  </a:lnTo>
                  <a:lnTo>
                    <a:pt x="206836" y="71764"/>
                  </a:lnTo>
                  <a:lnTo>
                    <a:pt x="211721" y="71764"/>
                  </a:lnTo>
                  <a:lnTo>
                    <a:pt x="213035" y="70198"/>
                  </a:lnTo>
                  <a:lnTo>
                    <a:pt x="213035" y="67068"/>
                  </a:lnTo>
                  <a:lnTo>
                    <a:pt x="212472" y="38900"/>
                  </a:lnTo>
                  <a:lnTo>
                    <a:pt x="212848" y="38451"/>
                  </a:lnTo>
                  <a:lnTo>
                    <a:pt x="213788" y="38227"/>
                  </a:lnTo>
                  <a:lnTo>
                    <a:pt x="226938" y="38227"/>
                  </a:lnTo>
                  <a:lnTo>
                    <a:pt x="228251" y="36664"/>
                  </a:lnTo>
                  <a:lnTo>
                    <a:pt x="228251" y="30403"/>
                  </a:lnTo>
                  <a:lnTo>
                    <a:pt x="226938" y="28839"/>
                  </a:lnTo>
                  <a:close/>
                </a:path>
                <a:path w="258444" h="306069">
                  <a:moveTo>
                    <a:pt x="149539" y="52984"/>
                  </a:moveTo>
                  <a:lnTo>
                    <a:pt x="113844" y="52984"/>
                  </a:lnTo>
                  <a:lnTo>
                    <a:pt x="107176" y="56226"/>
                  </a:lnTo>
                  <a:lnTo>
                    <a:pt x="96279" y="69192"/>
                  </a:lnTo>
                  <a:lnTo>
                    <a:pt x="93555" y="76905"/>
                  </a:lnTo>
                  <a:lnTo>
                    <a:pt x="93555" y="243459"/>
                  </a:lnTo>
                  <a:lnTo>
                    <a:pt x="96279" y="251395"/>
                  </a:lnTo>
                  <a:lnTo>
                    <a:pt x="107176" y="264362"/>
                  </a:lnTo>
                  <a:lnTo>
                    <a:pt x="113844" y="267604"/>
                  </a:lnTo>
                  <a:lnTo>
                    <a:pt x="149539" y="267604"/>
                  </a:lnTo>
                  <a:lnTo>
                    <a:pt x="156019" y="264362"/>
                  </a:lnTo>
                  <a:lnTo>
                    <a:pt x="166915" y="251395"/>
                  </a:lnTo>
                  <a:lnTo>
                    <a:pt x="168028" y="248153"/>
                  </a:lnTo>
                  <a:lnTo>
                    <a:pt x="118352" y="248153"/>
                  </a:lnTo>
                  <a:lnTo>
                    <a:pt x="115535" y="246813"/>
                  </a:lnTo>
                  <a:lnTo>
                    <a:pt x="111027" y="241446"/>
                  </a:lnTo>
                  <a:lnTo>
                    <a:pt x="109900" y="238094"/>
                  </a:lnTo>
                  <a:lnTo>
                    <a:pt x="109900" y="81823"/>
                  </a:lnTo>
                  <a:lnTo>
                    <a:pt x="111027" y="78470"/>
                  </a:lnTo>
                  <a:lnTo>
                    <a:pt x="115535" y="73103"/>
                  </a:lnTo>
                  <a:lnTo>
                    <a:pt x="118352" y="71764"/>
                  </a:lnTo>
                  <a:lnTo>
                    <a:pt x="167823" y="71764"/>
                  </a:lnTo>
                  <a:lnTo>
                    <a:pt x="166915" y="69192"/>
                  </a:lnTo>
                  <a:lnTo>
                    <a:pt x="156019" y="56226"/>
                  </a:lnTo>
                  <a:lnTo>
                    <a:pt x="149539" y="52984"/>
                  </a:lnTo>
                  <a:close/>
                </a:path>
                <a:path w="258444" h="306069">
                  <a:moveTo>
                    <a:pt x="167823" y="71764"/>
                  </a:moveTo>
                  <a:lnTo>
                    <a:pt x="145405" y="71764"/>
                  </a:lnTo>
                  <a:lnTo>
                    <a:pt x="148223" y="73103"/>
                  </a:lnTo>
                  <a:lnTo>
                    <a:pt x="152733" y="78470"/>
                  </a:lnTo>
                  <a:lnTo>
                    <a:pt x="153860" y="81823"/>
                  </a:lnTo>
                  <a:lnTo>
                    <a:pt x="153860" y="238094"/>
                  </a:lnTo>
                  <a:lnTo>
                    <a:pt x="152733" y="241446"/>
                  </a:lnTo>
                  <a:lnTo>
                    <a:pt x="148223" y="246813"/>
                  </a:lnTo>
                  <a:lnTo>
                    <a:pt x="145405" y="248153"/>
                  </a:lnTo>
                  <a:lnTo>
                    <a:pt x="168028" y="248153"/>
                  </a:lnTo>
                  <a:lnTo>
                    <a:pt x="169639" y="243459"/>
                  </a:lnTo>
                  <a:lnTo>
                    <a:pt x="169639" y="76905"/>
                  </a:lnTo>
                  <a:lnTo>
                    <a:pt x="167823" y="71764"/>
                  </a:lnTo>
                  <a:close/>
                </a:path>
              </a:pathLst>
            </a:custGeom>
            <a:solidFill>
              <a:srgbClr val="1A1C1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11836840" y="2081141"/>
            <a:ext cx="4216400" cy="19113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120"/>
              </a:spcBef>
            </a:pPr>
            <a:r>
              <a:rPr dirty="0" sz="2750" spc="20" b="1">
                <a:solidFill>
                  <a:srgbClr val="16E7CF"/>
                </a:solidFill>
                <a:latin typeface="Microsoft YaHei"/>
                <a:cs typeface="Microsoft YaHei"/>
              </a:rPr>
              <a:t>内部系统无序</a:t>
            </a:r>
            <a:endParaRPr sz="2750">
              <a:latin typeface="Microsoft YaHei"/>
              <a:cs typeface="Microsoft YaHei"/>
            </a:endParaRPr>
          </a:p>
          <a:p>
            <a:pPr marL="182245" indent="-170180">
              <a:lnSpc>
                <a:spcPct val="100000"/>
              </a:lnSpc>
              <a:spcBef>
                <a:spcPts val="2060"/>
              </a:spcBef>
              <a:buFont typeface="Arial"/>
              <a:buChar char="•"/>
              <a:tabLst>
                <a:tab pos="182880" algn="l"/>
              </a:tabLst>
            </a:pPr>
            <a:r>
              <a:rPr dirty="0" sz="1950" spc="25">
                <a:latin typeface="Microsoft YaHei"/>
                <a:cs typeface="Microsoft YaHei"/>
              </a:rPr>
              <a:t>内部开源系统多，但是无法协同工作</a:t>
            </a:r>
            <a:endParaRPr sz="1950">
              <a:latin typeface="Microsoft YaHei"/>
              <a:cs typeface="Microsoft YaHei"/>
            </a:endParaRPr>
          </a:p>
          <a:p>
            <a:pPr marL="182245" marR="5080" indent="-170180">
              <a:lnSpc>
                <a:spcPct val="152200"/>
              </a:lnSpc>
              <a:buFont typeface="Arial"/>
              <a:buChar char="•"/>
              <a:tabLst>
                <a:tab pos="182880" algn="l"/>
              </a:tabLst>
            </a:pPr>
            <a:r>
              <a:rPr dirty="0" sz="1950" spc="25">
                <a:latin typeface="Microsoft YaHei"/>
                <a:cs typeface="Microsoft YaHei"/>
              </a:rPr>
              <a:t>二次开发成本较高，无适合的团队承 </a:t>
            </a:r>
            <a:r>
              <a:rPr dirty="0" sz="1950" spc="25">
                <a:latin typeface="Microsoft YaHei"/>
                <a:cs typeface="Microsoft YaHei"/>
              </a:rPr>
              <a:t>接</a:t>
            </a:r>
            <a:endParaRPr sz="1950">
              <a:latin typeface="Microsoft YaHei"/>
              <a:cs typeface="Microsoft YaHei"/>
            </a:endParaRPr>
          </a:p>
        </p:txBody>
      </p:sp>
      <p:pic>
        <p:nvPicPr>
          <p:cNvPr id="44" name="object 4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47085" y="5474999"/>
            <a:ext cx="204184" cy="215755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74820" y="2722511"/>
            <a:ext cx="196522" cy="235937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609986" y="4863288"/>
            <a:ext cx="199971" cy="214971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933718" y="6812312"/>
            <a:ext cx="195679" cy="197810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401392" y="10431012"/>
            <a:ext cx="2104899" cy="714700"/>
          </a:xfrm>
          <a:prstGeom prst="rect">
            <a:avLst/>
          </a:prstGeom>
        </p:spPr>
      </p:pic>
      <p:sp>
        <p:nvSpPr>
          <p:cNvPr id="49" name="object 4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42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pc="20"/>
              <a:t>厂商：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819056" y="2029676"/>
            <a:ext cx="6226810" cy="2550795"/>
          </a:xfrm>
          <a:prstGeom prst="rect">
            <a:avLst/>
          </a:prstGeom>
        </p:spPr>
        <p:txBody>
          <a:bodyPr wrap="square" lIns="0" tIns="2508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75"/>
              </a:spcBef>
            </a:pPr>
            <a:r>
              <a:rPr dirty="0" sz="3150" spc="15" b="1">
                <a:solidFill>
                  <a:srgbClr val="00A2FF"/>
                </a:solidFill>
                <a:latin typeface="Microsoft YaHei"/>
                <a:cs typeface="Microsoft YaHei"/>
              </a:rPr>
              <a:t>流程不规范</a:t>
            </a:r>
            <a:endParaRPr sz="3150">
              <a:latin typeface="Microsoft YaHei"/>
              <a:cs typeface="Microsoft YaHei"/>
            </a:endParaRPr>
          </a:p>
          <a:p>
            <a:pPr marL="182245" indent="-170180">
              <a:lnSpc>
                <a:spcPct val="100000"/>
              </a:lnSpc>
              <a:spcBef>
                <a:spcPts val="1195"/>
              </a:spcBef>
              <a:buFont typeface="Arial"/>
              <a:buChar char="•"/>
              <a:tabLst>
                <a:tab pos="182880" algn="l"/>
              </a:tabLst>
            </a:pPr>
            <a:r>
              <a:rPr dirty="0" sz="1950" spc="25">
                <a:latin typeface="Microsoft YaHei"/>
                <a:cs typeface="Microsoft YaHei"/>
              </a:rPr>
              <a:t>准测规范不统一，提测质量低</a:t>
            </a:r>
            <a:endParaRPr sz="1950">
              <a:latin typeface="Microsoft YaHei"/>
              <a:cs typeface="Microsoft YaHei"/>
            </a:endParaRPr>
          </a:p>
          <a:p>
            <a:pPr marL="182245" indent="-170180">
              <a:lnSpc>
                <a:spcPct val="100000"/>
              </a:lnSpc>
              <a:spcBef>
                <a:spcPts val="1225"/>
              </a:spcBef>
              <a:buFont typeface="Arial"/>
              <a:buChar char="•"/>
              <a:tabLst>
                <a:tab pos="182880" algn="l"/>
              </a:tabLst>
            </a:pPr>
            <a:r>
              <a:rPr dirty="0" sz="1950" spc="25">
                <a:latin typeface="Microsoft YaHei"/>
                <a:cs typeface="Microsoft YaHei"/>
              </a:rPr>
              <a:t>提测过程不规范，存在漏测、代码夹带问题</a:t>
            </a:r>
            <a:endParaRPr sz="1950">
              <a:latin typeface="Microsoft YaHei"/>
              <a:cs typeface="Microsoft YaHei"/>
            </a:endParaRPr>
          </a:p>
          <a:p>
            <a:pPr marL="182245" indent="-170180">
              <a:lnSpc>
                <a:spcPct val="100000"/>
              </a:lnSpc>
              <a:spcBef>
                <a:spcPts val="1220"/>
              </a:spcBef>
              <a:buFont typeface="Arial"/>
              <a:buChar char="•"/>
              <a:tabLst>
                <a:tab pos="182880" algn="l"/>
              </a:tabLst>
            </a:pPr>
            <a:r>
              <a:rPr dirty="0" sz="1950" spc="25">
                <a:latin typeface="Microsoft YaHei"/>
                <a:cs typeface="Microsoft YaHei"/>
              </a:rPr>
              <a:t>故障等级定义不规范，导致部分故障没有及时跟进分析</a:t>
            </a:r>
            <a:endParaRPr sz="1950">
              <a:latin typeface="Microsoft YaHei"/>
              <a:cs typeface="Microsoft YaHei"/>
            </a:endParaRPr>
          </a:p>
          <a:p>
            <a:pPr marL="182245" indent="-170180">
              <a:lnSpc>
                <a:spcPct val="100000"/>
              </a:lnSpc>
              <a:spcBef>
                <a:spcPts val="1220"/>
              </a:spcBef>
              <a:buFont typeface="Arial"/>
              <a:buChar char="•"/>
              <a:tabLst>
                <a:tab pos="182880" algn="l"/>
              </a:tabLst>
            </a:pPr>
            <a:r>
              <a:rPr dirty="0" sz="1950" spc="25">
                <a:latin typeface="Microsoft YaHei"/>
                <a:cs typeface="Microsoft YaHei"/>
              </a:rPr>
              <a:t>环境使用不规范，存在资源争抢的情况</a:t>
            </a:r>
            <a:endParaRPr sz="195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648962" y="5927659"/>
            <a:ext cx="5723890" cy="2543175"/>
          </a:xfrm>
          <a:prstGeom prst="rect">
            <a:avLst/>
          </a:prstGeom>
        </p:spPr>
        <p:txBody>
          <a:bodyPr wrap="square" lIns="0" tIns="2463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40"/>
              </a:spcBef>
            </a:pPr>
            <a:r>
              <a:rPr dirty="0" sz="3150" spc="15" b="1">
                <a:solidFill>
                  <a:srgbClr val="00A2FF"/>
                </a:solidFill>
                <a:latin typeface="Microsoft YaHei"/>
                <a:cs typeface="Microsoft YaHei"/>
              </a:rPr>
              <a:t>质量不可控</a:t>
            </a:r>
            <a:endParaRPr sz="3150">
              <a:latin typeface="Microsoft YaHei"/>
              <a:cs typeface="Microsoft YaHei"/>
            </a:endParaRPr>
          </a:p>
          <a:p>
            <a:pPr marL="182245" indent="-170180">
              <a:lnSpc>
                <a:spcPct val="100000"/>
              </a:lnSpc>
              <a:spcBef>
                <a:spcPts val="1170"/>
              </a:spcBef>
              <a:buFont typeface="Arial"/>
              <a:buChar char="•"/>
              <a:tabLst>
                <a:tab pos="182880" algn="l"/>
              </a:tabLst>
            </a:pPr>
            <a:r>
              <a:rPr dirty="0" sz="1950" spc="25">
                <a:latin typeface="Microsoft YaHei"/>
                <a:cs typeface="Microsoft YaHei"/>
              </a:rPr>
              <a:t>开发代码质量差，提测产物质量低</a:t>
            </a:r>
            <a:endParaRPr sz="1950">
              <a:latin typeface="Microsoft YaHei"/>
              <a:cs typeface="Microsoft YaHei"/>
            </a:endParaRPr>
          </a:p>
          <a:p>
            <a:pPr marL="182245" indent="-170180">
              <a:lnSpc>
                <a:spcPct val="100000"/>
              </a:lnSpc>
              <a:spcBef>
                <a:spcPts val="1220"/>
              </a:spcBef>
              <a:buFont typeface="Arial"/>
              <a:buChar char="•"/>
              <a:tabLst>
                <a:tab pos="182880" algn="l"/>
              </a:tabLst>
            </a:pPr>
            <a:r>
              <a:rPr dirty="0" sz="1950" spc="25">
                <a:latin typeface="Microsoft YaHei"/>
                <a:cs typeface="Microsoft YaHei"/>
              </a:rPr>
              <a:t>测试自动化率低，保障手段单一</a:t>
            </a:r>
            <a:endParaRPr sz="1950">
              <a:latin typeface="Microsoft YaHei"/>
              <a:cs typeface="Microsoft YaHei"/>
            </a:endParaRPr>
          </a:p>
          <a:p>
            <a:pPr marL="182245" indent="-170180">
              <a:lnSpc>
                <a:spcPct val="100000"/>
              </a:lnSpc>
              <a:spcBef>
                <a:spcPts val="1225"/>
              </a:spcBef>
              <a:buFont typeface="Arial"/>
              <a:buChar char="•"/>
              <a:tabLst>
                <a:tab pos="182880" algn="l"/>
              </a:tabLst>
            </a:pPr>
            <a:r>
              <a:rPr dirty="0" sz="1950" spc="25">
                <a:latin typeface="Microsoft YaHei"/>
                <a:cs typeface="Microsoft YaHei"/>
              </a:rPr>
              <a:t>回归周期长</a:t>
            </a:r>
            <a:endParaRPr sz="1950">
              <a:latin typeface="Microsoft YaHei"/>
              <a:cs typeface="Microsoft YaHei"/>
            </a:endParaRPr>
          </a:p>
          <a:p>
            <a:pPr marL="182245" indent="-170180">
              <a:lnSpc>
                <a:spcPct val="100000"/>
              </a:lnSpc>
              <a:spcBef>
                <a:spcPts val="1220"/>
              </a:spcBef>
              <a:buFont typeface="Arial"/>
              <a:buChar char="•"/>
              <a:tabLst>
                <a:tab pos="182880" algn="l"/>
              </a:tabLst>
            </a:pPr>
            <a:r>
              <a:rPr dirty="0" sz="1950" spc="25">
                <a:latin typeface="Microsoft YaHei"/>
                <a:cs typeface="Microsoft YaHei"/>
              </a:rPr>
              <a:t>线上产品故障增多，客诉增多，影响用户使用体验</a:t>
            </a:r>
            <a:endParaRPr sz="195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idx="2" sz="half"/>
          </p:nvPr>
        </p:nvSpPr>
        <p:spPr>
          <a:prstGeom prst="rect"/>
        </p:spPr>
        <p:txBody>
          <a:bodyPr wrap="square" lIns="0" tIns="2463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40"/>
              </a:spcBef>
            </a:pPr>
            <a:r>
              <a:rPr dirty="0" spc="15"/>
              <a:t>效率的挑战</a:t>
            </a:r>
          </a:p>
          <a:p>
            <a:pPr marL="182245" marR="5080" indent="-170180">
              <a:lnSpc>
                <a:spcPts val="3560"/>
              </a:lnSpc>
              <a:spcBef>
                <a:spcPts val="270"/>
              </a:spcBef>
              <a:buFont typeface="Arial"/>
              <a:buChar char="•"/>
              <a:tabLst>
                <a:tab pos="182880" algn="l"/>
              </a:tabLst>
            </a:pPr>
            <a:r>
              <a:rPr dirty="0" sz="1950" spc="25" b="0">
                <a:solidFill>
                  <a:srgbClr val="000000"/>
                </a:solidFill>
                <a:latin typeface="Microsoft YaHei"/>
                <a:cs typeface="Microsoft YaHei"/>
              </a:rPr>
              <a:t>业务发展带来技术架构变革，需要新的测 </a:t>
            </a:r>
            <a:r>
              <a:rPr dirty="0" sz="1950" spc="25" b="0">
                <a:solidFill>
                  <a:srgbClr val="000000"/>
                </a:solidFill>
                <a:latin typeface="Microsoft YaHei"/>
                <a:cs typeface="Microsoft YaHei"/>
              </a:rPr>
              <a:t>试手段保障架构调整</a:t>
            </a:r>
            <a:endParaRPr sz="1950">
              <a:latin typeface="Microsoft YaHei"/>
              <a:cs typeface="Microsoft YaHei"/>
            </a:endParaRPr>
          </a:p>
          <a:p>
            <a:pPr marL="182245" marR="5080" indent="-170180">
              <a:lnSpc>
                <a:spcPts val="3560"/>
              </a:lnSpc>
              <a:spcBef>
                <a:spcPts val="5"/>
              </a:spcBef>
              <a:buFont typeface="Arial"/>
              <a:buChar char="•"/>
              <a:tabLst>
                <a:tab pos="182880" algn="l"/>
              </a:tabLst>
            </a:pPr>
            <a:r>
              <a:rPr dirty="0" sz="1950" spc="25" b="0">
                <a:solidFill>
                  <a:srgbClr val="000000"/>
                </a:solidFill>
                <a:latin typeface="Microsoft YaHei"/>
                <a:cs typeface="Microsoft YaHei"/>
              </a:rPr>
              <a:t>微服务拆分导致链路变长，定位问题变得 </a:t>
            </a:r>
            <a:r>
              <a:rPr dirty="0" sz="1950" spc="25" b="0">
                <a:solidFill>
                  <a:srgbClr val="000000"/>
                </a:solidFill>
                <a:latin typeface="Microsoft YaHei"/>
                <a:cs typeface="Microsoft YaHei"/>
              </a:rPr>
              <a:t>更加困难</a:t>
            </a:r>
            <a:endParaRPr sz="1950">
              <a:latin typeface="Microsoft YaHei"/>
              <a:cs typeface="Microsoft YaHei"/>
            </a:endParaRPr>
          </a:p>
          <a:p>
            <a:pPr marL="182245" marR="5080" indent="-170180">
              <a:lnSpc>
                <a:spcPts val="3560"/>
              </a:lnSpc>
              <a:spcBef>
                <a:spcPts val="5"/>
              </a:spcBef>
              <a:buFont typeface="Arial"/>
              <a:buChar char="•"/>
              <a:tabLst>
                <a:tab pos="182880" algn="l"/>
              </a:tabLst>
            </a:pPr>
            <a:r>
              <a:rPr dirty="0" sz="1950" spc="25" b="0">
                <a:solidFill>
                  <a:srgbClr val="000000"/>
                </a:solidFill>
                <a:latin typeface="Microsoft YaHei"/>
                <a:cs typeface="Microsoft YaHei"/>
              </a:rPr>
              <a:t>内部使用开源工具很多，但是彼此无法协 </a:t>
            </a:r>
            <a:r>
              <a:rPr dirty="0" sz="1950" spc="25" b="0">
                <a:solidFill>
                  <a:srgbClr val="000000"/>
                </a:solidFill>
                <a:latin typeface="Microsoft YaHei"/>
                <a:cs typeface="Microsoft YaHei"/>
              </a:rPr>
              <a:t>同，效率低</a:t>
            </a:r>
            <a:endParaRPr sz="195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3700">
              <a:latin typeface="Microsoft YaHei"/>
              <a:cs typeface="Microsoft YaHei"/>
            </a:endParaRPr>
          </a:p>
          <a:p>
            <a:pPr marL="163195">
              <a:lnSpc>
                <a:spcPct val="100000"/>
              </a:lnSpc>
            </a:pPr>
            <a:r>
              <a:rPr dirty="0" spc="15"/>
              <a:t>数据不可度量</a:t>
            </a:r>
          </a:p>
          <a:p>
            <a:pPr lvl="1" marL="333375" indent="-170815">
              <a:lnSpc>
                <a:spcPct val="100000"/>
              </a:lnSpc>
              <a:spcBef>
                <a:spcPts val="1175"/>
              </a:spcBef>
              <a:buFont typeface="Arial"/>
              <a:buChar char="•"/>
              <a:tabLst>
                <a:tab pos="334010" algn="l"/>
              </a:tabLst>
            </a:pPr>
            <a:r>
              <a:rPr dirty="0" sz="1950" spc="25">
                <a:latin typeface="Microsoft YaHei"/>
                <a:cs typeface="Microsoft YaHei"/>
              </a:rPr>
              <a:t>需求平均交付周期不明确</a:t>
            </a:r>
            <a:endParaRPr sz="1950">
              <a:latin typeface="Microsoft YaHei"/>
              <a:cs typeface="Microsoft YaHei"/>
            </a:endParaRPr>
          </a:p>
          <a:p>
            <a:pPr lvl="1" marL="333375" indent="-170815">
              <a:lnSpc>
                <a:spcPct val="100000"/>
              </a:lnSpc>
              <a:spcBef>
                <a:spcPts val="1220"/>
              </a:spcBef>
              <a:buFont typeface="Arial"/>
              <a:buChar char="•"/>
              <a:tabLst>
                <a:tab pos="334010" algn="l"/>
              </a:tabLst>
            </a:pPr>
            <a:r>
              <a:rPr dirty="0" sz="1950" spc="25">
                <a:latin typeface="Microsoft YaHei"/>
                <a:cs typeface="Microsoft YaHei"/>
              </a:rPr>
              <a:t>对用户反馈响应不及时</a:t>
            </a:r>
            <a:endParaRPr sz="1950">
              <a:latin typeface="Microsoft YaHei"/>
              <a:cs typeface="Microsoft YaHei"/>
            </a:endParaRPr>
          </a:p>
          <a:p>
            <a:pPr lvl="1" marL="333375" indent="-170815">
              <a:lnSpc>
                <a:spcPct val="100000"/>
              </a:lnSpc>
              <a:spcBef>
                <a:spcPts val="1220"/>
              </a:spcBef>
              <a:buFont typeface="Arial"/>
              <a:buChar char="•"/>
              <a:tabLst>
                <a:tab pos="334010" algn="l"/>
              </a:tabLst>
            </a:pPr>
            <a:r>
              <a:rPr dirty="0" sz="1950" spc="25">
                <a:latin typeface="Microsoft YaHei"/>
                <a:cs typeface="Microsoft YaHei"/>
              </a:rPr>
              <a:t>产研过程不可度量，无法优化改进</a:t>
            </a:r>
            <a:endParaRPr sz="1950">
              <a:latin typeface="Microsoft YaHei"/>
              <a:cs typeface="Microsoft YaHei"/>
            </a:endParaRPr>
          </a:p>
          <a:p>
            <a:pPr lvl="1" marL="333375" indent="-170815">
              <a:lnSpc>
                <a:spcPct val="100000"/>
              </a:lnSpc>
              <a:spcBef>
                <a:spcPts val="1225"/>
              </a:spcBef>
              <a:buFont typeface="Arial"/>
              <a:buChar char="•"/>
              <a:tabLst>
                <a:tab pos="334010" algn="l"/>
              </a:tabLst>
            </a:pPr>
            <a:r>
              <a:rPr dirty="0" sz="1950" spc="25">
                <a:latin typeface="Microsoft YaHei"/>
                <a:cs typeface="Microsoft YaHei"/>
              </a:rPr>
              <a:t>发布质量和发布效率无法度量</a:t>
            </a:r>
            <a:endParaRPr sz="195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281915" y="4421809"/>
            <a:ext cx="556260" cy="489584"/>
          </a:xfrm>
          <a:custGeom>
            <a:avLst/>
            <a:gdLst/>
            <a:ahLst/>
            <a:cxnLst/>
            <a:rect l="l" t="t" r="r" b="b"/>
            <a:pathLst>
              <a:path w="556259" h="489585">
                <a:moveTo>
                  <a:pt x="384200" y="0"/>
                </a:moveTo>
                <a:lnTo>
                  <a:pt x="24523" y="0"/>
                </a:lnTo>
                <a:lnTo>
                  <a:pt x="13794" y="1310"/>
                </a:lnTo>
                <a:lnTo>
                  <a:pt x="6130" y="5240"/>
                </a:lnTo>
                <a:lnTo>
                  <a:pt x="1532" y="11791"/>
                </a:lnTo>
                <a:lnTo>
                  <a:pt x="0" y="20963"/>
                </a:lnTo>
                <a:lnTo>
                  <a:pt x="0" y="468190"/>
                </a:lnTo>
                <a:lnTo>
                  <a:pt x="1532" y="475888"/>
                </a:lnTo>
                <a:lnTo>
                  <a:pt x="6130" y="482602"/>
                </a:lnTo>
                <a:lnTo>
                  <a:pt x="13794" y="487352"/>
                </a:lnTo>
                <a:lnTo>
                  <a:pt x="24523" y="489154"/>
                </a:lnTo>
                <a:lnTo>
                  <a:pt x="531340" y="489154"/>
                </a:lnTo>
                <a:lnTo>
                  <a:pt x="542069" y="487352"/>
                </a:lnTo>
                <a:lnTo>
                  <a:pt x="549732" y="482602"/>
                </a:lnTo>
                <a:lnTo>
                  <a:pt x="554330" y="475888"/>
                </a:lnTo>
                <a:lnTo>
                  <a:pt x="555863" y="468190"/>
                </a:lnTo>
                <a:lnTo>
                  <a:pt x="555863" y="447227"/>
                </a:lnTo>
                <a:lnTo>
                  <a:pt x="49046" y="447227"/>
                </a:lnTo>
                <a:lnTo>
                  <a:pt x="49046" y="384335"/>
                </a:lnTo>
                <a:lnTo>
                  <a:pt x="408723" y="384335"/>
                </a:lnTo>
                <a:lnTo>
                  <a:pt x="408723" y="342407"/>
                </a:lnTo>
                <a:lnTo>
                  <a:pt x="49046" y="342407"/>
                </a:lnTo>
                <a:lnTo>
                  <a:pt x="49046" y="143251"/>
                </a:lnTo>
                <a:lnTo>
                  <a:pt x="555863" y="143251"/>
                </a:lnTo>
                <a:lnTo>
                  <a:pt x="555863" y="136264"/>
                </a:lnTo>
                <a:lnTo>
                  <a:pt x="554330" y="128566"/>
                </a:lnTo>
                <a:lnTo>
                  <a:pt x="549732" y="121851"/>
                </a:lnTo>
                <a:lnTo>
                  <a:pt x="542069" y="117102"/>
                </a:lnTo>
                <a:lnTo>
                  <a:pt x="531340" y="115300"/>
                </a:lnTo>
                <a:lnTo>
                  <a:pt x="408723" y="115300"/>
                </a:lnTo>
                <a:lnTo>
                  <a:pt x="408723" y="101324"/>
                </a:lnTo>
                <a:lnTo>
                  <a:pt x="49046" y="101324"/>
                </a:lnTo>
                <a:lnTo>
                  <a:pt x="49046" y="41927"/>
                </a:lnTo>
                <a:lnTo>
                  <a:pt x="408723" y="41927"/>
                </a:lnTo>
                <a:lnTo>
                  <a:pt x="408723" y="20963"/>
                </a:lnTo>
                <a:lnTo>
                  <a:pt x="406616" y="11791"/>
                </a:lnTo>
                <a:lnTo>
                  <a:pt x="401060" y="5240"/>
                </a:lnTo>
                <a:lnTo>
                  <a:pt x="393205" y="1310"/>
                </a:lnTo>
                <a:lnTo>
                  <a:pt x="384200" y="0"/>
                </a:lnTo>
                <a:close/>
              </a:path>
              <a:path w="556259" h="489585">
                <a:moveTo>
                  <a:pt x="159402" y="384335"/>
                </a:moveTo>
                <a:lnTo>
                  <a:pt x="110355" y="384335"/>
                </a:lnTo>
                <a:lnTo>
                  <a:pt x="110355" y="447227"/>
                </a:lnTo>
                <a:lnTo>
                  <a:pt x="159402" y="447227"/>
                </a:lnTo>
                <a:lnTo>
                  <a:pt x="159402" y="384335"/>
                </a:lnTo>
                <a:close/>
              </a:path>
              <a:path w="556259" h="489585">
                <a:moveTo>
                  <a:pt x="294281" y="384335"/>
                </a:moveTo>
                <a:lnTo>
                  <a:pt x="245233" y="384335"/>
                </a:lnTo>
                <a:lnTo>
                  <a:pt x="245233" y="447227"/>
                </a:lnTo>
                <a:lnTo>
                  <a:pt x="294281" y="447227"/>
                </a:lnTo>
                <a:lnTo>
                  <a:pt x="294281" y="384335"/>
                </a:lnTo>
                <a:close/>
              </a:path>
              <a:path w="556259" h="489585">
                <a:moveTo>
                  <a:pt x="408723" y="384335"/>
                </a:moveTo>
                <a:lnTo>
                  <a:pt x="359676" y="384335"/>
                </a:lnTo>
                <a:lnTo>
                  <a:pt x="359676" y="447227"/>
                </a:lnTo>
                <a:lnTo>
                  <a:pt x="408723" y="447227"/>
                </a:lnTo>
                <a:lnTo>
                  <a:pt x="408723" y="384335"/>
                </a:lnTo>
                <a:close/>
              </a:path>
              <a:path w="556259" h="489585">
                <a:moveTo>
                  <a:pt x="555863" y="157227"/>
                </a:moveTo>
                <a:lnTo>
                  <a:pt x="506816" y="157227"/>
                </a:lnTo>
                <a:lnTo>
                  <a:pt x="506816" y="447227"/>
                </a:lnTo>
                <a:lnTo>
                  <a:pt x="555863" y="447227"/>
                </a:lnTo>
                <a:lnTo>
                  <a:pt x="555863" y="157227"/>
                </a:lnTo>
                <a:close/>
              </a:path>
              <a:path w="556259" h="489585">
                <a:moveTo>
                  <a:pt x="555863" y="143251"/>
                </a:moveTo>
                <a:lnTo>
                  <a:pt x="359676" y="143251"/>
                </a:lnTo>
                <a:lnTo>
                  <a:pt x="359676" y="342407"/>
                </a:lnTo>
                <a:lnTo>
                  <a:pt x="408723" y="342407"/>
                </a:lnTo>
                <a:lnTo>
                  <a:pt x="408723" y="157227"/>
                </a:lnTo>
                <a:lnTo>
                  <a:pt x="555863" y="157227"/>
                </a:lnTo>
                <a:lnTo>
                  <a:pt x="555863" y="143251"/>
                </a:lnTo>
                <a:close/>
              </a:path>
              <a:path w="556259" h="489585">
                <a:moveTo>
                  <a:pt x="159402" y="41927"/>
                </a:moveTo>
                <a:lnTo>
                  <a:pt x="110355" y="41927"/>
                </a:lnTo>
                <a:lnTo>
                  <a:pt x="110355" y="101324"/>
                </a:lnTo>
                <a:lnTo>
                  <a:pt x="159402" y="101324"/>
                </a:lnTo>
                <a:lnTo>
                  <a:pt x="159402" y="41927"/>
                </a:lnTo>
                <a:close/>
              </a:path>
              <a:path w="556259" h="489585">
                <a:moveTo>
                  <a:pt x="294281" y="41927"/>
                </a:moveTo>
                <a:lnTo>
                  <a:pt x="245233" y="41927"/>
                </a:lnTo>
                <a:lnTo>
                  <a:pt x="245233" y="101324"/>
                </a:lnTo>
                <a:lnTo>
                  <a:pt x="294281" y="101324"/>
                </a:lnTo>
                <a:lnTo>
                  <a:pt x="294281" y="41927"/>
                </a:lnTo>
                <a:close/>
              </a:path>
              <a:path w="556259" h="489585">
                <a:moveTo>
                  <a:pt x="408723" y="41927"/>
                </a:moveTo>
                <a:lnTo>
                  <a:pt x="359676" y="41927"/>
                </a:lnTo>
                <a:lnTo>
                  <a:pt x="359676" y="101324"/>
                </a:lnTo>
                <a:lnTo>
                  <a:pt x="408723" y="101324"/>
                </a:lnTo>
                <a:lnTo>
                  <a:pt x="408723" y="419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846745" y="5849003"/>
            <a:ext cx="568325" cy="570230"/>
          </a:xfrm>
          <a:custGeom>
            <a:avLst/>
            <a:gdLst/>
            <a:ahLst/>
            <a:cxnLst/>
            <a:rect l="l" t="t" r="r" b="b"/>
            <a:pathLst>
              <a:path w="568325" h="570229">
                <a:moveTo>
                  <a:pt x="393090" y="464464"/>
                </a:moveTo>
                <a:lnTo>
                  <a:pt x="391553" y="455599"/>
                </a:lnTo>
                <a:lnTo>
                  <a:pt x="386918" y="448246"/>
                </a:lnTo>
                <a:lnTo>
                  <a:pt x="377075" y="441401"/>
                </a:lnTo>
                <a:lnTo>
                  <a:pt x="366852" y="439115"/>
                </a:lnTo>
                <a:lnTo>
                  <a:pt x="357403" y="441401"/>
                </a:lnTo>
                <a:lnTo>
                  <a:pt x="349872" y="448246"/>
                </a:lnTo>
                <a:lnTo>
                  <a:pt x="308711" y="488810"/>
                </a:lnTo>
                <a:lnTo>
                  <a:pt x="308711" y="257581"/>
                </a:lnTo>
                <a:lnTo>
                  <a:pt x="306590" y="246938"/>
                </a:lnTo>
                <a:lnTo>
                  <a:pt x="300990" y="239331"/>
                </a:lnTo>
                <a:lnTo>
                  <a:pt x="293077" y="234772"/>
                </a:lnTo>
                <a:lnTo>
                  <a:pt x="284010" y="233248"/>
                </a:lnTo>
                <a:lnTo>
                  <a:pt x="274942" y="234772"/>
                </a:lnTo>
                <a:lnTo>
                  <a:pt x="267030" y="239331"/>
                </a:lnTo>
                <a:lnTo>
                  <a:pt x="261442" y="246938"/>
                </a:lnTo>
                <a:lnTo>
                  <a:pt x="259321" y="257581"/>
                </a:lnTo>
                <a:lnTo>
                  <a:pt x="259321" y="488810"/>
                </a:lnTo>
                <a:lnTo>
                  <a:pt x="218160" y="448246"/>
                </a:lnTo>
                <a:lnTo>
                  <a:pt x="208889" y="441401"/>
                </a:lnTo>
                <a:lnTo>
                  <a:pt x="199631" y="439115"/>
                </a:lnTo>
                <a:lnTo>
                  <a:pt x="190373" y="441401"/>
                </a:lnTo>
                <a:lnTo>
                  <a:pt x="181114" y="448246"/>
                </a:lnTo>
                <a:lnTo>
                  <a:pt x="176479" y="455599"/>
                </a:lnTo>
                <a:lnTo>
                  <a:pt x="174942" y="464464"/>
                </a:lnTo>
                <a:lnTo>
                  <a:pt x="176479" y="473341"/>
                </a:lnTo>
                <a:lnTo>
                  <a:pt x="181114" y="480695"/>
                </a:lnTo>
                <a:lnTo>
                  <a:pt x="271665" y="569937"/>
                </a:lnTo>
                <a:lnTo>
                  <a:pt x="296367" y="569937"/>
                </a:lnTo>
                <a:lnTo>
                  <a:pt x="386918" y="480695"/>
                </a:lnTo>
                <a:lnTo>
                  <a:pt x="391553" y="473341"/>
                </a:lnTo>
                <a:lnTo>
                  <a:pt x="393090" y="464464"/>
                </a:lnTo>
                <a:close/>
              </a:path>
              <a:path w="568325" h="570229">
                <a:moveTo>
                  <a:pt x="568032" y="281279"/>
                </a:moveTo>
                <a:lnTo>
                  <a:pt x="557872" y="229946"/>
                </a:lnTo>
                <a:lnTo>
                  <a:pt x="529958" y="188544"/>
                </a:lnTo>
                <a:lnTo>
                  <a:pt x="488149" y="160896"/>
                </a:lnTo>
                <a:lnTo>
                  <a:pt x="436308" y="150825"/>
                </a:lnTo>
                <a:lnTo>
                  <a:pt x="419849" y="150825"/>
                </a:lnTo>
                <a:lnTo>
                  <a:pt x="411619" y="154901"/>
                </a:lnTo>
                <a:lnTo>
                  <a:pt x="411619" y="142671"/>
                </a:lnTo>
                <a:lnTo>
                  <a:pt x="404177" y="98094"/>
                </a:lnTo>
                <a:lnTo>
                  <a:pt x="383692" y="58991"/>
                </a:lnTo>
                <a:lnTo>
                  <a:pt x="373722" y="48920"/>
                </a:lnTo>
                <a:lnTo>
                  <a:pt x="352933" y="27914"/>
                </a:lnTo>
                <a:lnTo>
                  <a:pt x="314667" y="7404"/>
                </a:lnTo>
                <a:lnTo>
                  <a:pt x="271665" y="0"/>
                </a:lnTo>
                <a:lnTo>
                  <a:pt x="222021" y="9296"/>
                </a:lnTo>
                <a:lnTo>
                  <a:pt x="180086" y="34645"/>
                </a:lnTo>
                <a:lnTo>
                  <a:pt x="148958" y="72224"/>
                </a:lnTo>
                <a:lnTo>
                  <a:pt x="131711" y="118211"/>
                </a:lnTo>
                <a:lnTo>
                  <a:pt x="120078" y="116560"/>
                </a:lnTo>
                <a:lnTo>
                  <a:pt x="65925" y="135674"/>
                </a:lnTo>
                <a:lnTo>
                  <a:pt x="36728" y="180771"/>
                </a:lnTo>
                <a:lnTo>
                  <a:pt x="33007" y="213321"/>
                </a:lnTo>
                <a:lnTo>
                  <a:pt x="33058" y="217068"/>
                </a:lnTo>
                <a:lnTo>
                  <a:pt x="33959" y="226250"/>
                </a:lnTo>
                <a:lnTo>
                  <a:pt x="36398" y="235419"/>
                </a:lnTo>
                <a:lnTo>
                  <a:pt x="41160" y="244589"/>
                </a:lnTo>
                <a:lnTo>
                  <a:pt x="24307" y="258991"/>
                </a:lnTo>
                <a:lnTo>
                  <a:pt x="11315" y="277202"/>
                </a:lnTo>
                <a:lnTo>
                  <a:pt x="2959" y="298475"/>
                </a:lnTo>
                <a:lnTo>
                  <a:pt x="0" y="322046"/>
                </a:lnTo>
                <a:lnTo>
                  <a:pt x="7200" y="356692"/>
                </a:lnTo>
                <a:lnTo>
                  <a:pt x="26758" y="385229"/>
                </a:lnTo>
                <a:lnTo>
                  <a:pt x="55562" y="404596"/>
                </a:lnTo>
                <a:lnTo>
                  <a:pt x="90551" y="411734"/>
                </a:lnTo>
                <a:lnTo>
                  <a:pt x="185229" y="411734"/>
                </a:lnTo>
                <a:lnTo>
                  <a:pt x="194297" y="409625"/>
                </a:lnTo>
                <a:lnTo>
                  <a:pt x="202209" y="404088"/>
                </a:lnTo>
                <a:lnTo>
                  <a:pt x="207797" y="396252"/>
                </a:lnTo>
                <a:lnTo>
                  <a:pt x="209918" y="387273"/>
                </a:lnTo>
                <a:lnTo>
                  <a:pt x="207797" y="378294"/>
                </a:lnTo>
                <a:lnTo>
                  <a:pt x="202209" y="370459"/>
                </a:lnTo>
                <a:lnTo>
                  <a:pt x="194297" y="364921"/>
                </a:lnTo>
                <a:lnTo>
                  <a:pt x="185229" y="362813"/>
                </a:lnTo>
                <a:lnTo>
                  <a:pt x="90551" y="362813"/>
                </a:lnTo>
                <a:lnTo>
                  <a:pt x="73710" y="359308"/>
                </a:lnTo>
                <a:lnTo>
                  <a:pt x="60718" y="350075"/>
                </a:lnTo>
                <a:lnTo>
                  <a:pt x="52349" y="337019"/>
                </a:lnTo>
                <a:lnTo>
                  <a:pt x="49390" y="322046"/>
                </a:lnTo>
                <a:lnTo>
                  <a:pt x="52222" y="307657"/>
                </a:lnTo>
                <a:lnTo>
                  <a:pt x="59690" y="295554"/>
                </a:lnTo>
                <a:lnTo>
                  <a:pt x="70231" y="286499"/>
                </a:lnTo>
                <a:lnTo>
                  <a:pt x="82321" y="281279"/>
                </a:lnTo>
                <a:lnTo>
                  <a:pt x="90754" y="279882"/>
                </a:lnTo>
                <a:lnTo>
                  <a:pt x="97243" y="276186"/>
                </a:lnTo>
                <a:lnTo>
                  <a:pt x="101422" y="270967"/>
                </a:lnTo>
                <a:lnTo>
                  <a:pt x="102908" y="264972"/>
                </a:lnTo>
                <a:lnTo>
                  <a:pt x="104508" y="256501"/>
                </a:lnTo>
                <a:lnTo>
                  <a:pt x="103416" y="249174"/>
                </a:lnTo>
                <a:lnTo>
                  <a:pt x="100012" y="242620"/>
                </a:lnTo>
                <a:lnTo>
                  <a:pt x="94665" y="236435"/>
                </a:lnTo>
                <a:lnTo>
                  <a:pt x="89268" y="231978"/>
                </a:lnTo>
                <a:lnTo>
                  <a:pt x="85407" y="225221"/>
                </a:lnTo>
                <a:lnTo>
                  <a:pt x="83096" y="216941"/>
                </a:lnTo>
                <a:lnTo>
                  <a:pt x="82321" y="207899"/>
                </a:lnTo>
                <a:lnTo>
                  <a:pt x="83870" y="195795"/>
                </a:lnTo>
                <a:lnTo>
                  <a:pt x="116281" y="164909"/>
                </a:lnTo>
                <a:lnTo>
                  <a:pt x="125539" y="164592"/>
                </a:lnTo>
                <a:lnTo>
                  <a:pt x="134797" y="166560"/>
                </a:lnTo>
                <a:lnTo>
                  <a:pt x="144068" y="171208"/>
                </a:lnTo>
                <a:lnTo>
                  <a:pt x="148501" y="173507"/>
                </a:lnTo>
                <a:lnTo>
                  <a:pt x="154863" y="174269"/>
                </a:lnTo>
                <a:lnTo>
                  <a:pt x="162013" y="173507"/>
                </a:lnTo>
                <a:lnTo>
                  <a:pt x="168757" y="171208"/>
                </a:lnTo>
                <a:lnTo>
                  <a:pt x="174104" y="167386"/>
                </a:lnTo>
                <a:lnTo>
                  <a:pt x="175882" y="164592"/>
                </a:lnTo>
                <a:lnTo>
                  <a:pt x="177507" y="162039"/>
                </a:lnTo>
                <a:lnTo>
                  <a:pt x="178485" y="155930"/>
                </a:lnTo>
                <a:lnTo>
                  <a:pt x="178536" y="154838"/>
                </a:lnTo>
                <a:lnTo>
                  <a:pt x="176999" y="146748"/>
                </a:lnTo>
                <a:lnTo>
                  <a:pt x="176999" y="142671"/>
                </a:lnTo>
                <a:lnTo>
                  <a:pt x="204266" y="75920"/>
                </a:lnTo>
                <a:lnTo>
                  <a:pt x="271665" y="48920"/>
                </a:lnTo>
                <a:lnTo>
                  <a:pt x="306654" y="56108"/>
                </a:lnTo>
                <a:lnTo>
                  <a:pt x="335470" y="75920"/>
                </a:lnTo>
                <a:lnTo>
                  <a:pt x="355015" y="105664"/>
                </a:lnTo>
                <a:lnTo>
                  <a:pt x="362216" y="142671"/>
                </a:lnTo>
                <a:lnTo>
                  <a:pt x="361391" y="154838"/>
                </a:lnTo>
                <a:lnTo>
                  <a:pt x="358622" y="166624"/>
                </a:lnTo>
                <a:lnTo>
                  <a:pt x="353542" y="177647"/>
                </a:lnTo>
                <a:lnTo>
                  <a:pt x="345757" y="187515"/>
                </a:lnTo>
                <a:lnTo>
                  <a:pt x="343573" y="196621"/>
                </a:lnTo>
                <a:lnTo>
                  <a:pt x="368401" y="226250"/>
                </a:lnTo>
                <a:lnTo>
                  <a:pt x="375983" y="224713"/>
                </a:lnTo>
                <a:lnTo>
                  <a:pt x="382803" y="220129"/>
                </a:lnTo>
                <a:lnTo>
                  <a:pt x="392899" y="213512"/>
                </a:lnTo>
                <a:lnTo>
                  <a:pt x="404926" y="206883"/>
                </a:lnTo>
                <a:lnTo>
                  <a:pt x="419265" y="201790"/>
                </a:lnTo>
                <a:lnTo>
                  <a:pt x="436308" y="199745"/>
                </a:lnTo>
                <a:lnTo>
                  <a:pt x="468274" y="206184"/>
                </a:lnTo>
                <a:lnTo>
                  <a:pt x="494449" y="223697"/>
                </a:lnTo>
                <a:lnTo>
                  <a:pt x="512140" y="249618"/>
                </a:lnTo>
                <a:lnTo>
                  <a:pt x="518642" y="281279"/>
                </a:lnTo>
                <a:lnTo>
                  <a:pt x="512140" y="312940"/>
                </a:lnTo>
                <a:lnTo>
                  <a:pt x="494449" y="338861"/>
                </a:lnTo>
                <a:lnTo>
                  <a:pt x="468274" y="356374"/>
                </a:lnTo>
                <a:lnTo>
                  <a:pt x="436308" y="362813"/>
                </a:lnTo>
                <a:lnTo>
                  <a:pt x="382803" y="362813"/>
                </a:lnTo>
                <a:lnTo>
                  <a:pt x="373735" y="364921"/>
                </a:lnTo>
                <a:lnTo>
                  <a:pt x="365823" y="370459"/>
                </a:lnTo>
                <a:lnTo>
                  <a:pt x="360222" y="378294"/>
                </a:lnTo>
                <a:lnTo>
                  <a:pt x="358101" y="387273"/>
                </a:lnTo>
                <a:lnTo>
                  <a:pt x="360222" y="396252"/>
                </a:lnTo>
                <a:lnTo>
                  <a:pt x="365823" y="404088"/>
                </a:lnTo>
                <a:lnTo>
                  <a:pt x="373735" y="409625"/>
                </a:lnTo>
                <a:lnTo>
                  <a:pt x="382803" y="411734"/>
                </a:lnTo>
                <a:lnTo>
                  <a:pt x="436308" y="411734"/>
                </a:lnTo>
                <a:lnTo>
                  <a:pt x="488149" y="401662"/>
                </a:lnTo>
                <a:lnTo>
                  <a:pt x="529958" y="374027"/>
                </a:lnTo>
                <a:lnTo>
                  <a:pt x="557872" y="332625"/>
                </a:lnTo>
                <a:lnTo>
                  <a:pt x="568032" y="2812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341123" y="7435470"/>
            <a:ext cx="746125" cy="644525"/>
          </a:xfrm>
          <a:custGeom>
            <a:avLst/>
            <a:gdLst/>
            <a:ahLst/>
            <a:cxnLst/>
            <a:rect l="l" t="t" r="r" b="b"/>
            <a:pathLst>
              <a:path w="746125" h="644525">
                <a:moveTo>
                  <a:pt x="372786" y="506258"/>
                </a:moveTo>
                <a:lnTo>
                  <a:pt x="340485" y="511868"/>
                </a:lnTo>
                <a:lnTo>
                  <a:pt x="313480" y="526969"/>
                </a:lnTo>
                <a:lnTo>
                  <a:pt x="294946" y="548975"/>
                </a:lnTo>
                <a:lnTo>
                  <a:pt x="288062" y="575295"/>
                </a:lnTo>
                <a:lnTo>
                  <a:pt x="294946" y="601614"/>
                </a:lnTo>
                <a:lnTo>
                  <a:pt x="313480" y="623619"/>
                </a:lnTo>
                <a:lnTo>
                  <a:pt x="340485" y="638720"/>
                </a:lnTo>
                <a:lnTo>
                  <a:pt x="372786" y="644330"/>
                </a:lnTo>
                <a:lnTo>
                  <a:pt x="396968" y="641094"/>
                </a:lnTo>
                <a:lnTo>
                  <a:pt x="417973" y="632249"/>
                </a:lnTo>
                <a:lnTo>
                  <a:pt x="434741" y="619089"/>
                </a:lnTo>
                <a:lnTo>
                  <a:pt x="446214" y="602909"/>
                </a:lnTo>
                <a:lnTo>
                  <a:pt x="457511" y="602909"/>
                </a:lnTo>
                <a:lnTo>
                  <a:pt x="505522" y="594855"/>
                </a:lnTo>
                <a:lnTo>
                  <a:pt x="545059" y="572993"/>
                </a:lnTo>
                <a:lnTo>
                  <a:pt x="566139" y="547680"/>
                </a:lnTo>
                <a:lnTo>
                  <a:pt x="446214" y="547680"/>
                </a:lnTo>
                <a:lnTo>
                  <a:pt x="434741" y="531500"/>
                </a:lnTo>
                <a:lnTo>
                  <a:pt x="417973" y="518340"/>
                </a:lnTo>
                <a:lnTo>
                  <a:pt x="396968" y="509495"/>
                </a:lnTo>
                <a:lnTo>
                  <a:pt x="372786" y="506258"/>
                </a:lnTo>
                <a:close/>
              </a:path>
              <a:path w="746125" h="644525">
                <a:moveTo>
                  <a:pt x="525763" y="55228"/>
                </a:moveTo>
                <a:lnTo>
                  <a:pt x="372786" y="55228"/>
                </a:lnTo>
                <a:lnTo>
                  <a:pt x="428210" y="64145"/>
                </a:lnTo>
                <a:lnTo>
                  <a:pt x="473044" y="88595"/>
                </a:lnTo>
                <a:lnTo>
                  <a:pt x="503050" y="125127"/>
                </a:lnTo>
                <a:lnTo>
                  <a:pt x="513993" y="170288"/>
                </a:lnTo>
                <a:lnTo>
                  <a:pt x="513993" y="501657"/>
                </a:lnTo>
                <a:lnTo>
                  <a:pt x="509140" y="518556"/>
                </a:lnTo>
                <a:lnTo>
                  <a:pt x="496343" y="533298"/>
                </a:lnTo>
                <a:lnTo>
                  <a:pt x="478251" y="543725"/>
                </a:lnTo>
                <a:lnTo>
                  <a:pt x="457511" y="547680"/>
                </a:lnTo>
                <a:lnTo>
                  <a:pt x="566139" y="547680"/>
                </a:lnTo>
                <a:lnTo>
                  <a:pt x="571889" y="540777"/>
                </a:lnTo>
                <a:lnTo>
                  <a:pt x="581773" y="501657"/>
                </a:lnTo>
                <a:lnTo>
                  <a:pt x="581773" y="451031"/>
                </a:lnTo>
                <a:lnTo>
                  <a:pt x="626960" y="451031"/>
                </a:lnTo>
                <a:lnTo>
                  <a:pt x="674087" y="443696"/>
                </a:lnTo>
                <a:lnTo>
                  <a:pt x="711683" y="423417"/>
                </a:lnTo>
                <a:lnTo>
                  <a:pt x="734117" y="395803"/>
                </a:lnTo>
                <a:lnTo>
                  <a:pt x="581773" y="395803"/>
                </a:lnTo>
                <a:lnTo>
                  <a:pt x="581773" y="312960"/>
                </a:lnTo>
                <a:lnTo>
                  <a:pt x="732568" y="312960"/>
                </a:lnTo>
                <a:lnTo>
                  <a:pt x="711683" y="287071"/>
                </a:lnTo>
                <a:lnTo>
                  <a:pt x="674087" y="265714"/>
                </a:lnTo>
                <a:lnTo>
                  <a:pt x="626960" y="257732"/>
                </a:lnTo>
                <a:lnTo>
                  <a:pt x="581773" y="257732"/>
                </a:lnTo>
                <a:lnTo>
                  <a:pt x="581773" y="170288"/>
                </a:lnTo>
                <a:lnTo>
                  <a:pt x="576125" y="130423"/>
                </a:lnTo>
                <a:lnTo>
                  <a:pt x="560102" y="94261"/>
                </a:lnTo>
                <a:lnTo>
                  <a:pt x="535088" y="62689"/>
                </a:lnTo>
                <a:lnTo>
                  <a:pt x="525763" y="55228"/>
                </a:lnTo>
                <a:close/>
              </a:path>
              <a:path w="746125" h="644525">
                <a:moveTo>
                  <a:pt x="372786" y="0"/>
                </a:moveTo>
                <a:lnTo>
                  <a:pt x="325640" y="4360"/>
                </a:lnTo>
                <a:lnTo>
                  <a:pt x="281953" y="16853"/>
                </a:lnTo>
                <a:lnTo>
                  <a:pt x="243107" y="36591"/>
                </a:lnTo>
                <a:lnTo>
                  <a:pt x="210485" y="62689"/>
                </a:lnTo>
                <a:lnTo>
                  <a:pt x="185471" y="94261"/>
                </a:lnTo>
                <a:lnTo>
                  <a:pt x="169448" y="130423"/>
                </a:lnTo>
                <a:lnTo>
                  <a:pt x="163800" y="170288"/>
                </a:lnTo>
                <a:lnTo>
                  <a:pt x="163800" y="253129"/>
                </a:lnTo>
                <a:lnTo>
                  <a:pt x="118614" y="253129"/>
                </a:lnTo>
                <a:lnTo>
                  <a:pt x="71486" y="261111"/>
                </a:lnTo>
                <a:lnTo>
                  <a:pt x="33889" y="282469"/>
                </a:lnTo>
                <a:lnTo>
                  <a:pt x="9001" y="313320"/>
                </a:lnTo>
                <a:lnTo>
                  <a:pt x="0" y="349779"/>
                </a:lnTo>
                <a:lnTo>
                  <a:pt x="9001" y="388180"/>
                </a:lnTo>
                <a:lnTo>
                  <a:pt x="33889" y="418814"/>
                </a:lnTo>
                <a:lnTo>
                  <a:pt x="71486" y="439094"/>
                </a:lnTo>
                <a:lnTo>
                  <a:pt x="118614" y="446429"/>
                </a:lnTo>
                <a:lnTo>
                  <a:pt x="231580" y="446429"/>
                </a:lnTo>
                <a:lnTo>
                  <a:pt x="231580" y="391200"/>
                </a:lnTo>
                <a:lnTo>
                  <a:pt x="118614" y="391200"/>
                </a:lnTo>
                <a:lnTo>
                  <a:pt x="98757" y="387964"/>
                </a:lnTo>
                <a:lnTo>
                  <a:pt x="82606" y="379119"/>
                </a:lnTo>
                <a:lnTo>
                  <a:pt x="71751" y="365959"/>
                </a:lnTo>
                <a:lnTo>
                  <a:pt x="67779" y="349779"/>
                </a:lnTo>
                <a:lnTo>
                  <a:pt x="71751" y="333599"/>
                </a:lnTo>
                <a:lnTo>
                  <a:pt x="82606" y="320439"/>
                </a:lnTo>
                <a:lnTo>
                  <a:pt x="98757" y="311594"/>
                </a:lnTo>
                <a:lnTo>
                  <a:pt x="118614" y="308357"/>
                </a:lnTo>
                <a:lnTo>
                  <a:pt x="231580" y="308357"/>
                </a:lnTo>
                <a:lnTo>
                  <a:pt x="231580" y="170288"/>
                </a:lnTo>
                <a:lnTo>
                  <a:pt x="242523" y="125127"/>
                </a:lnTo>
                <a:lnTo>
                  <a:pt x="272530" y="88595"/>
                </a:lnTo>
                <a:lnTo>
                  <a:pt x="317363" y="64145"/>
                </a:lnTo>
                <a:lnTo>
                  <a:pt x="372786" y="55228"/>
                </a:lnTo>
                <a:lnTo>
                  <a:pt x="525763" y="55228"/>
                </a:lnTo>
                <a:lnTo>
                  <a:pt x="502467" y="36591"/>
                </a:lnTo>
                <a:lnTo>
                  <a:pt x="463620" y="16853"/>
                </a:lnTo>
                <a:lnTo>
                  <a:pt x="419932" y="4360"/>
                </a:lnTo>
                <a:lnTo>
                  <a:pt x="372786" y="0"/>
                </a:lnTo>
                <a:close/>
              </a:path>
              <a:path w="746125" h="644525">
                <a:moveTo>
                  <a:pt x="732568" y="312960"/>
                </a:moveTo>
                <a:lnTo>
                  <a:pt x="626960" y="312960"/>
                </a:lnTo>
                <a:lnTo>
                  <a:pt x="646817" y="316196"/>
                </a:lnTo>
                <a:lnTo>
                  <a:pt x="662967" y="325041"/>
                </a:lnTo>
                <a:lnTo>
                  <a:pt x="673823" y="338201"/>
                </a:lnTo>
                <a:lnTo>
                  <a:pt x="677794" y="354381"/>
                </a:lnTo>
                <a:lnTo>
                  <a:pt x="673823" y="370562"/>
                </a:lnTo>
                <a:lnTo>
                  <a:pt x="662967" y="383722"/>
                </a:lnTo>
                <a:lnTo>
                  <a:pt x="646817" y="392567"/>
                </a:lnTo>
                <a:lnTo>
                  <a:pt x="626960" y="395803"/>
                </a:lnTo>
                <a:lnTo>
                  <a:pt x="734117" y="395803"/>
                </a:lnTo>
                <a:lnTo>
                  <a:pt x="736571" y="392782"/>
                </a:lnTo>
                <a:lnTo>
                  <a:pt x="745573" y="354381"/>
                </a:lnTo>
                <a:lnTo>
                  <a:pt x="736571" y="317922"/>
                </a:lnTo>
                <a:lnTo>
                  <a:pt x="732568" y="312960"/>
                </a:lnTo>
                <a:close/>
              </a:path>
              <a:path w="746125" h="644525">
                <a:moveTo>
                  <a:pt x="231580" y="308357"/>
                </a:moveTo>
                <a:lnTo>
                  <a:pt x="163800" y="308357"/>
                </a:lnTo>
                <a:lnTo>
                  <a:pt x="163800" y="391200"/>
                </a:lnTo>
                <a:lnTo>
                  <a:pt x="231580" y="391200"/>
                </a:lnTo>
                <a:lnTo>
                  <a:pt x="231580" y="3083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10733761" y="5572003"/>
            <a:ext cx="587375" cy="612775"/>
            <a:chOff x="10733761" y="5572003"/>
            <a:chExt cx="587375" cy="612775"/>
          </a:xfrm>
        </p:grpSpPr>
        <p:sp>
          <p:nvSpPr>
            <p:cNvPr id="9" name="object 9"/>
            <p:cNvSpPr/>
            <p:nvPr/>
          </p:nvSpPr>
          <p:spPr>
            <a:xfrm>
              <a:off x="10733761" y="5572003"/>
              <a:ext cx="587375" cy="612775"/>
            </a:xfrm>
            <a:custGeom>
              <a:avLst/>
              <a:gdLst/>
              <a:ahLst/>
              <a:cxnLst/>
              <a:rect l="l" t="t" r="r" b="b"/>
              <a:pathLst>
                <a:path w="587375" h="612775">
                  <a:moveTo>
                    <a:pt x="511511" y="102038"/>
                  </a:moveTo>
                  <a:lnTo>
                    <a:pt x="75468" y="102038"/>
                  </a:lnTo>
                  <a:lnTo>
                    <a:pt x="45988" y="109212"/>
                  </a:lnTo>
                  <a:lnTo>
                    <a:pt x="22011" y="128823"/>
                  </a:lnTo>
                  <a:lnTo>
                    <a:pt x="5895" y="157999"/>
                  </a:lnTo>
                  <a:lnTo>
                    <a:pt x="0" y="193872"/>
                  </a:lnTo>
                  <a:lnTo>
                    <a:pt x="0" y="515293"/>
                  </a:lnTo>
                  <a:lnTo>
                    <a:pt x="5895" y="554115"/>
                  </a:lnTo>
                  <a:lnTo>
                    <a:pt x="22011" y="584806"/>
                  </a:lnTo>
                  <a:lnTo>
                    <a:pt x="45988" y="604975"/>
                  </a:lnTo>
                  <a:lnTo>
                    <a:pt x="75468" y="612230"/>
                  </a:lnTo>
                  <a:lnTo>
                    <a:pt x="511511" y="612230"/>
                  </a:lnTo>
                  <a:lnTo>
                    <a:pt x="540991" y="604258"/>
                  </a:lnTo>
                  <a:lnTo>
                    <a:pt x="564967" y="582893"/>
                  </a:lnTo>
                  <a:lnTo>
                    <a:pt x="581083" y="551963"/>
                  </a:lnTo>
                  <a:lnTo>
                    <a:pt x="581237" y="551006"/>
                  </a:lnTo>
                  <a:lnTo>
                    <a:pt x="75468" y="551006"/>
                  </a:lnTo>
                  <a:lnTo>
                    <a:pt x="64462" y="548296"/>
                  </a:lnTo>
                  <a:lnTo>
                    <a:pt x="56601" y="540803"/>
                  </a:lnTo>
                  <a:lnTo>
                    <a:pt x="51884" y="529483"/>
                  </a:lnTo>
                  <a:lnTo>
                    <a:pt x="50311" y="515293"/>
                  </a:lnTo>
                  <a:lnTo>
                    <a:pt x="50311" y="193872"/>
                  </a:lnTo>
                  <a:lnTo>
                    <a:pt x="52473" y="180479"/>
                  </a:lnTo>
                  <a:lnTo>
                    <a:pt x="58173" y="170913"/>
                  </a:lnTo>
                  <a:lnTo>
                    <a:pt x="66231" y="165173"/>
                  </a:lnTo>
                  <a:lnTo>
                    <a:pt x="75468" y="163260"/>
                  </a:lnTo>
                  <a:lnTo>
                    <a:pt x="581948" y="163260"/>
                  </a:lnTo>
                  <a:lnTo>
                    <a:pt x="581083" y="157999"/>
                  </a:lnTo>
                  <a:lnTo>
                    <a:pt x="564967" y="128823"/>
                  </a:lnTo>
                  <a:lnTo>
                    <a:pt x="540991" y="109212"/>
                  </a:lnTo>
                  <a:lnTo>
                    <a:pt x="511511" y="102038"/>
                  </a:lnTo>
                  <a:close/>
                </a:path>
                <a:path w="587375" h="612775">
                  <a:moveTo>
                    <a:pt x="188671" y="163260"/>
                  </a:moveTo>
                  <a:lnTo>
                    <a:pt x="138358" y="163260"/>
                  </a:lnTo>
                  <a:lnTo>
                    <a:pt x="138358" y="551006"/>
                  </a:lnTo>
                  <a:lnTo>
                    <a:pt x="188671" y="551006"/>
                  </a:lnTo>
                  <a:lnTo>
                    <a:pt x="188671" y="163260"/>
                  </a:lnTo>
                  <a:close/>
                </a:path>
                <a:path w="587375" h="612775">
                  <a:moveTo>
                    <a:pt x="581948" y="163260"/>
                  </a:moveTo>
                  <a:lnTo>
                    <a:pt x="511511" y="163260"/>
                  </a:lnTo>
                  <a:lnTo>
                    <a:pt x="520748" y="165173"/>
                  </a:lnTo>
                  <a:lnTo>
                    <a:pt x="528805" y="170913"/>
                  </a:lnTo>
                  <a:lnTo>
                    <a:pt x="534505" y="180479"/>
                  </a:lnTo>
                  <a:lnTo>
                    <a:pt x="536667" y="193872"/>
                  </a:lnTo>
                  <a:lnTo>
                    <a:pt x="536667" y="515293"/>
                  </a:lnTo>
                  <a:lnTo>
                    <a:pt x="534505" y="529483"/>
                  </a:lnTo>
                  <a:lnTo>
                    <a:pt x="528805" y="540803"/>
                  </a:lnTo>
                  <a:lnTo>
                    <a:pt x="520748" y="548296"/>
                  </a:lnTo>
                  <a:lnTo>
                    <a:pt x="511511" y="551006"/>
                  </a:lnTo>
                  <a:lnTo>
                    <a:pt x="581237" y="551006"/>
                  </a:lnTo>
                  <a:lnTo>
                    <a:pt x="586979" y="515293"/>
                  </a:lnTo>
                  <a:lnTo>
                    <a:pt x="586979" y="193872"/>
                  </a:lnTo>
                  <a:lnTo>
                    <a:pt x="581948" y="163260"/>
                  </a:lnTo>
                  <a:close/>
                </a:path>
                <a:path w="587375" h="612775">
                  <a:moveTo>
                    <a:pt x="356380" y="0"/>
                  </a:moveTo>
                  <a:lnTo>
                    <a:pt x="293489" y="0"/>
                  </a:lnTo>
                  <a:lnTo>
                    <a:pt x="270167" y="5500"/>
                  </a:lnTo>
                  <a:lnTo>
                    <a:pt x="251562" y="21045"/>
                  </a:lnTo>
                  <a:lnTo>
                    <a:pt x="239246" y="45199"/>
                  </a:lnTo>
                  <a:lnTo>
                    <a:pt x="234792" y="76528"/>
                  </a:lnTo>
                  <a:lnTo>
                    <a:pt x="234792" y="102038"/>
                  </a:lnTo>
                  <a:lnTo>
                    <a:pt x="419270" y="102038"/>
                  </a:lnTo>
                  <a:lnTo>
                    <a:pt x="419270" y="76528"/>
                  </a:lnTo>
                  <a:lnTo>
                    <a:pt x="414161" y="45199"/>
                  </a:lnTo>
                  <a:lnTo>
                    <a:pt x="400403" y="21045"/>
                  </a:lnTo>
                  <a:lnTo>
                    <a:pt x="380357" y="5500"/>
                  </a:lnTo>
                  <a:lnTo>
                    <a:pt x="3563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68553" y="5827097"/>
              <a:ext cx="184480" cy="224483"/>
            </a:xfrm>
            <a:prstGeom prst="rect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9423688" y="5943314"/>
            <a:ext cx="430530" cy="363220"/>
          </a:xfrm>
          <a:custGeom>
            <a:avLst/>
            <a:gdLst/>
            <a:ahLst/>
            <a:cxnLst/>
            <a:rect l="l" t="t" r="r" b="b"/>
            <a:pathLst>
              <a:path w="430529" h="363220">
                <a:moveTo>
                  <a:pt x="85922" y="141787"/>
                </a:moveTo>
                <a:lnTo>
                  <a:pt x="49036" y="141787"/>
                </a:lnTo>
                <a:lnTo>
                  <a:pt x="49036" y="335381"/>
                </a:lnTo>
                <a:lnTo>
                  <a:pt x="51246" y="346544"/>
                </a:lnTo>
                <a:lnTo>
                  <a:pt x="57490" y="355150"/>
                </a:lnTo>
                <a:lnTo>
                  <a:pt x="67192" y="360689"/>
                </a:lnTo>
                <a:lnTo>
                  <a:pt x="79775" y="362649"/>
                </a:lnTo>
                <a:lnTo>
                  <a:pt x="350272" y="362649"/>
                </a:lnTo>
                <a:lnTo>
                  <a:pt x="362856" y="360689"/>
                </a:lnTo>
                <a:lnTo>
                  <a:pt x="372557" y="355150"/>
                </a:lnTo>
                <a:lnTo>
                  <a:pt x="378801" y="346544"/>
                </a:lnTo>
                <a:lnTo>
                  <a:pt x="381010" y="335381"/>
                </a:lnTo>
                <a:lnTo>
                  <a:pt x="381010" y="329928"/>
                </a:lnTo>
                <a:lnTo>
                  <a:pt x="85922" y="329928"/>
                </a:lnTo>
                <a:lnTo>
                  <a:pt x="85922" y="141787"/>
                </a:lnTo>
                <a:close/>
              </a:path>
              <a:path w="430529" h="363220">
                <a:moveTo>
                  <a:pt x="258057" y="196321"/>
                </a:moveTo>
                <a:lnTo>
                  <a:pt x="171990" y="196321"/>
                </a:lnTo>
                <a:lnTo>
                  <a:pt x="160703" y="198281"/>
                </a:lnTo>
                <a:lnTo>
                  <a:pt x="150857" y="203819"/>
                </a:lnTo>
                <a:lnTo>
                  <a:pt x="143893" y="212425"/>
                </a:lnTo>
                <a:lnTo>
                  <a:pt x="141251" y="223587"/>
                </a:lnTo>
                <a:lnTo>
                  <a:pt x="141251" y="329928"/>
                </a:lnTo>
                <a:lnTo>
                  <a:pt x="178137" y="329928"/>
                </a:lnTo>
                <a:lnTo>
                  <a:pt x="178137" y="229040"/>
                </a:lnTo>
                <a:lnTo>
                  <a:pt x="288795" y="229040"/>
                </a:lnTo>
                <a:lnTo>
                  <a:pt x="288795" y="223587"/>
                </a:lnTo>
                <a:lnTo>
                  <a:pt x="286154" y="212425"/>
                </a:lnTo>
                <a:lnTo>
                  <a:pt x="279190" y="203819"/>
                </a:lnTo>
                <a:lnTo>
                  <a:pt x="269344" y="198281"/>
                </a:lnTo>
                <a:lnTo>
                  <a:pt x="258057" y="196321"/>
                </a:lnTo>
                <a:close/>
              </a:path>
              <a:path w="430529" h="363220">
                <a:moveTo>
                  <a:pt x="288795" y="229040"/>
                </a:moveTo>
                <a:lnTo>
                  <a:pt x="251909" y="229040"/>
                </a:lnTo>
                <a:lnTo>
                  <a:pt x="251909" y="329928"/>
                </a:lnTo>
                <a:lnTo>
                  <a:pt x="288795" y="329928"/>
                </a:lnTo>
                <a:lnTo>
                  <a:pt x="288795" y="229040"/>
                </a:lnTo>
                <a:close/>
              </a:path>
              <a:path w="430529" h="363220">
                <a:moveTo>
                  <a:pt x="279574" y="38173"/>
                </a:moveTo>
                <a:lnTo>
                  <a:pt x="215023" y="38173"/>
                </a:lnTo>
                <a:lnTo>
                  <a:pt x="344124" y="119973"/>
                </a:lnTo>
                <a:lnTo>
                  <a:pt x="344124" y="329928"/>
                </a:lnTo>
                <a:lnTo>
                  <a:pt x="381010" y="329928"/>
                </a:lnTo>
                <a:lnTo>
                  <a:pt x="381010" y="141787"/>
                </a:lnTo>
                <a:lnTo>
                  <a:pt x="429892" y="141787"/>
                </a:lnTo>
                <a:lnTo>
                  <a:pt x="429808" y="139402"/>
                </a:lnTo>
                <a:lnTo>
                  <a:pt x="426686" y="133139"/>
                </a:lnTo>
                <a:lnTo>
                  <a:pt x="420971" y="128154"/>
                </a:lnTo>
                <a:lnTo>
                  <a:pt x="347199" y="81801"/>
                </a:lnTo>
                <a:lnTo>
                  <a:pt x="347199" y="49080"/>
                </a:lnTo>
                <a:lnTo>
                  <a:pt x="298017" y="49080"/>
                </a:lnTo>
                <a:lnTo>
                  <a:pt x="279574" y="38173"/>
                </a:lnTo>
                <a:close/>
              </a:path>
              <a:path w="430529" h="363220">
                <a:moveTo>
                  <a:pt x="218098" y="0"/>
                </a:moveTo>
                <a:lnTo>
                  <a:pt x="211950" y="0"/>
                </a:lnTo>
                <a:lnTo>
                  <a:pt x="205802" y="5453"/>
                </a:lnTo>
                <a:lnTo>
                  <a:pt x="9077" y="128154"/>
                </a:lnTo>
                <a:lnTo>
                  <a:pt x="3362" y="133139"/>
                </a:lnTo>
                <a:lnTo>
                  <a:pt x="240" y="139402"/>
                </a:lnTo>
                <a:lnTo>
                  <a:pt x="0" y="146176"/>
                </a:lnTo>
                <a:lnTo>
                  <a:pt x="2929" y="152694"/>
                </a:lnTo>
                <a:lnTo>
                  <a:pt x="8500" y="156187"/>
                </a:lnTo>
                <a:lnTo>
                  <a:pt x="15224" y="158147"/>
                </a:lnTo>
                <a:lnTo>
                  <a:pt x="21948" y="158062"/>
                </a:lnTo>
                <a:lnTo>
                  <a:pt x="27520" y="155421"/>
                </a:lnTo>
                <a:lnTo>
                  <a:pt x="49036" y="141787"/>
                </a:lnTo>
                <a:lnTo>
                  <a:pt x="85922" y="141787"/>
                </a:lnTo>
                <a:lnTo>
                  <a:pt x="85922" y="119973"/>
                </a:lnTo>
                <a:lnTo>
                  <a:pt x="215023" y="38173"/>
                </a:lnTo>
                <a:lnTo>
                  <a:pt x="279574" y="38173"/>
                </a:lnTo>
                <a:lnTo>
                  <a:pt x="224245" y="5453"/>
                </a:lnTo>
                <a:lnTo>
                  <a:pt x="218098" y="0"/>
                </a:lnTo>
                <a:close/>
              </a:path>
              <a:path w="430529" h="363220">
                <a:moveTo>
                  <a:pt x="429892" y="141787"/>
                </a:moveTo>
                <a:lnTo>
                  <a:pt x="381010" y="141787"/>
                </a:lnTo>
                <a:lnTo>
                  <a:pt x="402528" y="155421"/>
                </a:lnTo>
                <a:lnTo>
                  <a:pt x="405601" y="158147"/>
                </a:lnTo>
                <a:lnTo>
                  <a:pt x="417896" y="158147"/>
                </a:lnTo>
                <a:lnTo>
                  <a:pt x="424044" y="155421"/>
                </a:lnTo>
                <a:lnTo>
                  <a:pt x="427118" y="152694"/>
                </a:lnTo>
                <a:lnTo>
                  <a:pt x="430048" y="146176"/>
                </a:lnTo>
                <a:lnTo>
                  <a:pt x="429892" y="141787"/>
                </a:lnTo>
                <a:close/>
              </a:path>
              <a:path w="430529" h="363220">
                <a:moveTo>
                  <a:pt x="337977" y="16360"/>
                </a:moveTo>
                <a:lnTo>
                  <a:pt x="304165" y="16360"/>
                </a:lnTo>
                <a:lnTo>
                  <a:pt x="298017" y="24540"/>
                </a:lnTo>
                <a:lnTo>
                  <a:pt x="298017" y="49080"/>
                </a:lnTo>
                <a:lnTo>
                  <a:pt x="347199" y="49080"/>
                </a:lnTo>
                <a:lnTo>
                  <a:pt x="347199" y="24540"/>
                </a:lnTo>
                <a:lnTo>
                  <a:pt x="337977" y="163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05293" y="378324"/>
            <a:ext cx="4046220" cy="50800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150" spc="15"/>
              <a:t>测试效能工具建设背景</a:t>
            </a:r>
            <a:endParaRPr sz="3150"/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01392" y="10431012"/>
            <a:ext cx="2104899" cy="714700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42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pc="20"/>
              <a:t>厂商：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71247" y="5400031"/>
            <a:ext cx="927100" cy="654050"/>
          </a:xfrm>
          <a:custGeom>
            <a:avLst/>
            <a:gdLst/>
            <a:ahLst/>
            <a:cxnLst/>
            <a:rect l="l" t="t" r="r" b="b"/>
            <a:pathLst>
              <a:path w="927100" h="654050">
                <a:moveTo>
                  <a:pt x="225728" y="0"/>
                </a:moveTo>
                <a:lnTo>
                  <a:pt x="167810" y="5951"/>
                </a:lnTo>
                <a:lnTo>
                  <a:pt x="119710" y="23805"/>
                </a:lnTo>
                <a:lnTo>
                  <a:pt x="80689" y="52518"/>
                </a:lnTo>
                <a:lnTo>
                  <a:pt x="50013" y="91047"/>
                </a:lnTo>
                <a:lnTo>
                  <a:pt x="27189" y="138780"/>
                </a:lnTo>
                <a:lnTo>
                  <a:pt x="11728" y="195102"/>
                </a:lnTo>
                <a:lnTo>
                  <a:pt x="2894" y="258725"/>
                </a:lnTo>
                <a:lnTo>
                  <a:pt x="71" y="322471"/>
                </a:lnTo>
                <a:lnTo>
                  <a:pt x="0" y="331305"/>
                </a:lnTo>
                <a:lnTo>
                  <a:pt x="608" y="366507"/>
                </a:lnTo>
                <a:lnTo>
                  <a:pt x="5884" y="436081"/>
                </a:lnTo>
                <a:lnTo>
                  <a:pt x="16682" y="496621"/>
                </a:lnTo>
                <a:lnTo>
                  <a:pt x="34475" y="547667"/>
                </a:lnTo>
                <a:lnTo>
                  <a:pt x="59599" y="589080"/>
                </a:lnTo>
                <a:lnTo>
                  <a:pt x="92607" y="620492"/>
                </a:lnTo>
                <a:lnTo>
                  <a:pt x="133775" y="641766"/>
                </a:lnTo>
                <a:lnTo>
                  <a:pt x="184206" y="652442"/>
                </a:lnTo>
                <a:lnTo>
                  <a:pt x="212965" y="653776"/>
                </a:lnTo>
                <a:lnTo>
                  <a:pt x="243366" y="652288"/>
                </a:lnTo>
                <a:lnTo>
                  <a:pt x="296620" y="640386"/>
                </a:lnTo>
                <a:lnTo>
                  <a:pt x="340043" y="616842"/>
                </a:lnTo>
                <a:lnTo>
                  <a:pt x="373782" y="584570"/>
                </a:lnTo>
                <a:lnTo>
                  <a:pt x="217873" y="584570"/>
                </a:lnTo>
                <a:lnTo>
                  <a:pt x="200863" y="583681"/>
                </a:lnTo>
                <a:lnTo>
                  <a:pt x="157748" y="570336"/>
                </a:lnTo>
                <a:lnTo>
                  <a:pt x="125538" y="539322"/>
                </a:lnTo>
                <a:lnTo>
                  <a:pt x="103206" y="488675"/>
                </a:lnTo>
                <a:lnTo>
                  <a:pt x="93695" y="443458"/>
                </a:lnTo>
                <a:lnTo>
                  <a:pt x="88174" y="388302"/>
                </a:lnTo>
                <a:lnTo>
                  <a:pt x="86333" y="322471"/>
                </a:lnTo>
                <a:lnTo>
                  <a:pt x="86671" y="296396"/>
                </a:lnTo>
                <a:lnTo>
                  <a:pt x="89370" y="246823"/>
                </a:lnTo>
                <a:lnTo>
                  <a:pt x="95030" y="200992"/>
                </a:lnTo>
                <a:lnTo>
                  <a:pt x="105215" y="160745"/>
                </a:lnTo>
                <a:lnTo>
                  <a:pt x="129833" y="112153"/>
                </a:lnTo>
                <a:lnTo>
                  <a:pt x="167074" y="80250"/>
                </a:lnTo>
                <a:lnTo>
                  <a:pt x="220819" y="69207"/>
                </a:lnTo>
                <a:lnTo>
                  <a:pt x="382713" y="69207"/>
                </a:lnTo>
                <a:lnTo>
                  <a:pt x="379585" y="64697"/>
                </a:lnTo>
                <a:lnTo>
                  <a:pt x="346577" y="33284"/>
                </a:lnTo>
                <a:lnTo>
                  <a:pt x="305379" y="12010"/>
                </a:lnTo>
                <a:lnTo>
                  <a:pt x="254701" y="1334"/>
                </a:lnTo>
                <a:lnTo>
                  <a:pt x="225728" y="0"/>
                </a:lnTo>
                <a:close/>
              </a:path>
              <a:path w="927100" h="654050">
                <a:moveTo>
                  <a:pt x="382713" y="69207"/>
                </a:moveTo>
                <a:lnTo>
                  <a:pt x="220819" y="69207"/>
                </a:lnTo>
                <a:lnTo>
                  <a:pt x="232307" y="69590"/>
                </a:lnTo>
                <a:lnTo>
                  <a:pt x="243212" y="70740"/>
                </a:lnTo>
                <a:lnTo>
                  <a:pt x="281129" y="83317"/>
                </a:lnTo>
                <a:lnTo>
                  <a:pt x="310578" y="110312"/>
                </a:lnTo>
                <a:lnTo>
                  <a:pt x="331745" y="152217"/>
                </a:lnTo>
                <a:lnTo>
                  <a:pt x="342466" y="194182"/>
                </a:lnTo>
                <a:lnTo>
                  <a:pt x="349414" y="245903"/>
                </a:lnTo>
                <a:lnTo>
                  <a:pt x="351991" y="286150"/>
                </a:lnTo>
                <a:lnTo>
                  <a:pt x="352850" y="331305"/>
                </a:lnTo>
                <a:lnTo>
                  <a:pt x="352712" y="348806"/>
                </a:lnTo>
                <a:lnTo>
                  <a:pt x="350642" y="399285"/>
                </a:lnTo>
                <a:lnTo>
                  <a:pt x="345258" y="445621"/>
                </a:lnTo>
                <a:lnTo>
                  <a:pt x="335671" y="486651"/>
                </a:lnTo>
                <a:lnTo>
                  <a:pt x="321606" y="522067"/>
                </a:lnTo>
                <a:lnTo>
                  <a:pt x="294197" y="558203"/>
                </a:lnTo>
                <a:lnTo>
                  <a:pt x="255376" y="579601"/>
                </a:lnTo>
                <a:lnTo>
                  <a:pt x="217873" y="584570"/>
                </a:lnTo>
                <a:lnTo>
                  <a:pt x="373782" y="584570"/>
                </a:lnTo>
                <a:lnTo>
                  <a:pt x="401841" y="539951"/>
                </a:lnTo>
                <a:lnTo>
                  <a:pt x="420983" y="488047"/>
                </a:lnTo>
                <a:lnTo>
                  <a:pt x="432747" y="427936"/>
                </a:lnTo>
                <a:lnTo>
                  <a:pt x="438514" y="361184"/>
                </a:lnTo>
                <a:lnTo>
                  <a:pt x="439184" y="322471"/>
                </a:lnTo>
                <a:lnTo>
                  <a:pt x="438575" y="287269"/>
                </a:lnTo>
                <a:lnTo>
                  <a:pt x="433299" y="217695"/>
                </a:lnTo>
                <a:lnTo>
                  <a:pt x="422501" y="157156"/>
                </a:lnTo>
                <a:lnTo>
                  <a:pt x="404709" y="106110"/>
                </a:lnTo>
                <a:lnTo>
                  <a:pt x="393098" y="84177"/>
                </a:lnTo>
                <a:lnTo>
                  <a:pt x="382713" y="69207"/>
                </a:lnTo>
                <a:close/>
              </a:path>
              <a:path w="927100" h="654050">
                <a:moveTo>
                  <a:pt x="873511" y="74605"/>
                </a:moveTo>
                <a:lnTo>
                  <a:pt x="703798" y="74605"/>
                </a:lnTo>
                <a:lnTo>
                  <a:pt x="716586" y="75126"/>
                </a:lnTo>
                <a:lnTo>
                  <a:pt x="728614" y="76691"/>
                </a:lnTo>
                <a:lnTo>
                  <a:pt x="768940" y="92766"/>
                </a:lnTo>
                <a:lnTo>
                  <a:pt x="795908" y="120927"/>
                </a:lnTo>
                <a:lnTo>
                  <a:pt x="809899" y="158106"/>
                </a:lnTo>
                <a:lnTo>
                  <a:pt x="811672" y="178660"/>
                </a:lnTo>
                <a:lnTo>
                  <a:pt x="811387" y="189396"/>
                </a:lnTo>
                <a:lnTo>
                  <a:pt x="804227" y="236178"/>
                </a:lnTo>
                <a:lnTo>
                  <a:pt x="788154" y="277315"/>
                </a:lnTo>
                <a:lnTo>
                  <a:pt x="759704" y="325078"/>
                </a:lnTo>
                <a:lnTo>
                  <a:pt x="732818" y="361092"/>
                </a:lnTo>
                <a:lnTo>
                  <a:pt x="697538" y="401585"/>
                </a:lnTo>
                <a:lnTo>
                  <a:pt x="549679" y="554139"/>
                </a:lnTo>
                <a:lnTo>
                  <a:pt x="545635" y="558392"/>
                </a:lnTo>
                <a:lnTo>
                  <a:pt x="529702" y="595369"/>
                </a:lnTo>
                <a:lnTo>
                  <a:pt x="529448" y="601094"/>
                </a:lnTo>
                <a:lnTo>
                  <a:pt x="529448" y="614837"/>
                </a:lnTo>
                <a:lnTo>
                  <a:pt x="552844" y="644450"/>
                </a:lnTo>
                <a:lnTo>
                  <a:pt x="911308" y="644450"/>
                </a:lnTo>
                <a:lnTo>
                  <a:pt x="926950" y="614837"/>
                </a:lnTo>
                <a:lnTo>
                  <a:pt x="926923" y="601094"/>
                </a:lnTo>
                <a:lnTo>
                  <a:pt x="631539" y="572790"/>
                </a:lnTo>
                <a:lnTo>
                  <a:pt x="758049" y="440590"/>
                </a:lnTo>
                <a:lnTo>
                  <a:pt x="801733" y="391140"/>
                </a:lnTo>
                <a:lnTo>
                  <a:pt x="835001" y="347871"/>
                </a:lnTo>
                <a:lnTo>
                  <a:pt x="860155" y="308851"/>
                </a:lnTo>
                <a:lnTo>
                  <a:pt x="877794" y="273572"/>
                </a:lnTo>
                <a:lnTo>
                  <a:pt x="892657" y="225534"/>
                </a:lnTo>
                <a:lnTo>
                  <a:pt x="897719" y="180116"/>
                </a:lnTo>
                <a:lnTo>
                  <a:pt x="898057" y="164916"/>
                </a:lnTo>
                <a:lnTo>
                  <a:pt x="897351" y="148229"/>
                </a:lnTo>
                <a:lnTo>
                  <a:pt x="895234" y="132032"/>
                </a:lnTo>
                <a:lnTo>
                  <a:pt x="891706" y="116325"/>
                </a:lnTo>
                <a:lnTo>
                  <a:pt x="886767" y="101109"/>
                </a:lnTo>
                <a:lnTo>
                  <a:pt x="880402" y="86600"/>
                </a:lnTo>
                <a:lnTo>
                  <a:pt x="873511" y="74605"/>
                </a:lnTo>
                <a:close/>
              </a:path>
              <a:path w="927100" h="654050">
                <a:moveTo>
                  <a:pt x="714489" y="0"/>
                </a:moveTo>
                <a:lnTo>
                  <a:pt x="672569" y="3313"/>
                </a:lnTo>
                <a:lnTo>
                  <a:pt x="634116" y="12455"/>
                </a:lnTo>
                <a:lnTo>
                  <a:pt x="591169" y="29020"/>
                </a:lnTo>
                <a:lnTo>
                  <a:pt x="550553" y="55218"/>
                </a:lnTo>
                <a:lnTo>
                  <a:pt x="541347" y="98778"/>
                </a:lnTo>
                <a:lnTo>
                  <a:pt x="541566" y="102582"/>
                </a:lnTo>
                <a:lnTo>
                  <a:pt x="553553" y="127614"/>
                </a:lnTo>
                <a:lnTo>
                  <a:pt x="559968" y="127614"/>
                </a:lnTo>
                <a:lnTo>
                  <a:pt x="566130" y="124832"/>
                </a:lnTo>
                <a:lnTo>
                  <a:pt x="574401" y="119270"/>
                </a:lnTo>
                <a:lnTo>
                  <a:pt x="580983" y="115006"/>
                </a:lnTo>
                <a:lnTo>
                  <a:pt x="614915" y="96293"/>
                </a:lnTo>
                <a:lnTo>
                  <a:pt x="661020" y="79298"/>
                </a:lnTo>
                <a:lnTo>
                  <a:pt x="703798" y="74605"/>
                </a:lnTo>
                <a:lnTo>
                  <a:pt x="873511" y="74605"/>
                </a:lnTo>
                <a:lnTo>
                  <a:pt x="872595" y="73010"/>
                </a:lnTo>
                <a:lnTo>
                  <a:pt x="840507" y="37901"/>
                </a:lnTo>
                <a:lnTo>
                  <a:pt x="795229" y="13007"/>
                </a:lnTo>
                <a:lnTo>
                  <a:pt x="757742" y="3251"/>
                </a:lnTo>
                <a:lnTo>
                  <a:pt x="736836" y="813"/>
                </a:lnTo>
                <a:lnTo>
                  <a:pt x="71448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4528" y="6288520"/>
            <a:ext cx="9968607" cy="9875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01392" y="10431012"/>
            <a:ext cx="2104899" cy="7147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42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pc="20"/>
              <a:t>厂商：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174" y="429590"/>
            <a:ext cx="5252720" cy="50800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150" spc="15"/>
              <a:t>写在前面：产研协同平台架构</a:t>
            </a:r>
            <a:endParaRPr sz="31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6955" y="1378701"/>
            <a:ext cx="15935791" cy="896388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01392" y="10431012"/>
            <a:ext cx="2104899" cy="7147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42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pc="20"/>
              <a:t>厂商：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酷家乐全链路效能提升体系-MTSC2020-脱敏版</dc:title>
  <dcterms:created xsi:type="dcterms:W3CDTF">2022-03-09T03:09:04Z</dcterms:created>
  <dcterms:modified xsi:type="dcterms:W3CDTF">2022-03-09T03:09:04Z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2020-11-23T00:00:00Z</vt:filetime>
  </property>
  <property fmtid="{D5CDD505-2E9C-101B-9397-08002B2CF9AE}" pid="3" name="Creator">
    <vt:lpwstr>PowerPoint</vt:lpwstr>
  </property>
  <property fmtid="{D5CDD505-2E9C-101B-9397-08002B2CF9AE}" pid="4" name="LastSaved">
    <vt:filetime>2022-03-09T00:00:00Z</vt:filetime>
  </property>
</Properties>
</file>